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978" autoAdjust="0"/>
    <p:restoredTop sz="94660"/>
  </p:normalViewPr>
  <p:slideViewPr>
    <p:cSldViewPr snapToGrid="0">
      <p:cViewPr varScale="1">
        <p:scale>
          <a:sx n="54" d="100"/>
          <a:sy n="54" d="100"/>
        </p:scale>
        <p:origin x="207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0:51:18.4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6396 4397 1825 0,'0'0'40'0,"-3"-2"8"0,-3 2 1 0,0-3 3 0,0 0-41 0,6 3-11 0,0 0 0 0,0 0 0 16,0 0 11-16,3-5 0 0,-3 5 0 0,3-5 0 15,3 0-11-15,0-1 0 0,-6 6 0 0,3-2 8 16,2-1-8-16,-5 3 0 0,0 0 9 0,0 0-9 16,6-5 22-16,-6 5 0 0,0 0 0 0,0 0 0 0,3-3 6 15,-3 3 0-15,0 0 1 0,0 0 0 0,0 0-7 16,0 0-2-16,0 0 0 0,3 5 0 0,-3-5-2 0,3 8-1 15,-6 3 0-15,6 2 0 0,-3 6 6 0,0 2 1 16,0 5 0-16,-3 6 0 0,-3 8-8 0,3 2-2 16,-5 3 0-16,-1 3 0 0,3 2-6 0,0-2-8 15,0-1 11-15,0 3-11 0,-6 1 12 0,3-1-4 16,3-5 0-16,0 3-8 0,0 2 0 0,0-5 0 16,0 0 0-16,0 2 0 0,6 1 18 0,-3 0 10 15,3 5 1-15,-3-1 1 0,0 4-18 0,-3 0-4 0,-3-1-8 0,3 3 12 16,-2 1 4-16,2-1 1 15,0 0 0-15,-3 3 0 0,0-3-8 0,0 0-1 0,3-2-8 16,-3 2 12-16,3 0-12 0,0 0 0 0,-3 3 0 16,3-2 0-16,0-4 0 0,-3-2 0 0,0-3 0 0,0 3 0 15,3-5 8-15,1-3-8 0,-4 0 0 0,3-3 9 16,-3 0 1-16,3-5 0 0,0 1 0 0,0-7 0 0,0 1 5 0,0-6 1 16,3 1 0-16,0-3 0 15,0 0-2-15,0-3 0 0,0-3 0 0,3 1 0 16,-3-3-14-16,3-3 0 0,0 0 0 0,0 0 0 15,0 1 0-15,0-1-10 0,0 0 2 0,-3-2 0 16,3 2 8-16,0-3 0 0,0 1 0 0,-3 2 0 16,-3 0 0-16,3 1 0 0,0-1 0 0,0 0 0 15,-3 0 0-15,3 1 0 0,0-1 0 0,0-3 0 16,-3 4 0-16,3-1 0 0,0-5 0 0,0 0 0 16,3 2 0-16,-3-4 0 0,1-1 0 0,-1 0 0 0,3-5 0 0,-3 8 0 15,0-3 0-15,3-5 0 0,0 6 11 0,0-6-3 16,0 0 0-16,-6 5 0 0,6-5 2 0,0 0 0 15,0 0 0-15,0 0 0 0,0 0-10 0,0 0 0 0,0 0 0 0,0 0 0 16,0 0 0-16,0 0 8 0,0 0-8 0,0 0 8 16,0 0-8-16,0 0 0 0,0 0 0 0,0 0 0 15,0 0 0-15,9 3 0 16,-9-3 0-16,0 0 0 0,0 0 0 0,0 0 0 16,6 2 0-16,-1-2 8 0,-5 0-8 0,9 3 0 15,-9-3 0-15,6 3 0 0,3-1 0 0,-3-2 0 16,-6 0 0-16,9 0 0 0,3-2 0 0,0 2 0 0,3 0 0 0,-3 0 0 15,3 0 0-15,0 0 0 0,-1 2 0 16,1-2 0-16,3 0 0 0,0 3 0 0,6-3 0 0,-6 3 0 16,-3 2 0-16,2 0 0 0,10 0 0 0,0 1 8 15,0-1-8-15,3 3 0 0,-4-3 0 0,4 3-11 16,0-3 11-16,0-2 0 0,-1 2 0 0,4 1 0 16,3-6 0-16,-3 0 0 0,2 0 0 0,1-3 0 15,0-2 0-15,-1 2 0 0,4 0 8 0,-3-2-8 16,3 0 0-16,-4 2 0 0,-5 1 0 0,6-1-8 15,0 0 8-15,-1 3 0 0,-2 0 0 0,-6 0 0 0,-6 3 0 0,2 0 0 16,4-1 0-16,0 1 0 16,-12 2 0-16,6-2 0 0,3-1 0 0,-1 4 0 15,-2-1 0-15,-3-2 9 0,0 2-1 0,3 0-8 16,0-2 11-16,-4 0-11 0,-5-1 10 0,3 1-10 16,3-3 0-16,-3 3 8 0,-3-3-8 0,0 0 0 0,-3 2 0 15,3-2 8-15,-3 3-8 0,-4-3 0 0,-5 0 0 16,0 0 0-16,12 2 0 0,-6-2 0 0,-6 0 0 0,0 0 0 15,6 0-12-15,0 3 12 0,3 0-12 0,-9-3 4 16,0 0 8-16,0 0-13 0,9 2 13 0,0-2-9 16,-9 0 9-16,0 0-8 0,0 0 8 0,0 0 0 15,0 0-9-15,0 0 9 0,0 0-8 0,0 0 8 16,3 3-10-16,-3-3 10 0,0 0-18 0,0 0 2 16,6-3 1-16,-3 3 0 15,-3 0-40-15,0 0-8 0,-6-8-1 0,3 3-1 16,0-3-159-16,-3 0-32 0</inkml:trace>
  <inkml:trace contextRef="#ctx0" brushRef="#br0" timeOffset="1001.385">8134 6768 1983 0,'0'0'88'0,"0"0"18"0,3 8-85 0,-3-8-21 0,-6 5 0 0,6-5 0 15,3 8 20-15,3-2 0 0,-6 1 0 0,0-7 0 16,6 3-20-16,6 0 0 0,0-1 0 0,-4-2 0 15,1 0-20-15,3 0-9 0,9-2-2 0,-3-4 0 0,0 4 15 0,-3-3 2 16,6-1 1-16,-1 1 0 16,1 0 13-16,0-1 8 0,0 1 0 0,0 0-8 15,0 2 19-15,-4 0-3 0,1-2-1 0,0 3 0 16,3-1-1-16,-3 0 0 0,0-2 0 0,0 0 0 16,-1-3 5-16,-2 0 1 0,0 0 0 0,3-3 0 15,3 1 2-15,-3-1 1 0,0-2 0 0,2-3 0 16,1 0-5-16,-3-5-1 0,3 2 0 0,-3-2 0 0,0 3-17 15,-3-6 0-15,-1 0 0 0,1 3 0 0,-3 0 0 0,-3 0 0 16,0 2 0-16,-3 1 0 0,-3 2-9 0,0 0 9 16,-3 5-8-16,0-2 8 0,-3 2 0 0,0-2 0 15,-3 5 12-15,-3-2-4 0,0-1 2 0,0 1 1 16,-3-1 0-16,1 3 0 0,-4 0-11 0,0 0 8 16,0 0-8-16,-3-2 8 0,0 2-8 0,3-3 0 15,-6 3 0-15,4-2 0 0,-1 2 0 0,0 2 0 0,3-4 0 16,0 2 0-16,-3 0 0 0,0 3 0 15,1 2 0-15,-4 0-11 0,3 1 11 0,0 2 0 16,0 2 0-16,3 4 0 0,-3-1-8 0,1 3 8 16,-1 0-8-16,0 2 8 0,3 1 0 0,-3 5 0 0,-3 2 0 15,0 1 0-15,4 2 0 0,2-2 0 0,0 2 0 0,-3 0 0 16,0 5 8-16,3 1 8 0,3-1 0 0,0 1 1 16,-3-1 21-16,4 1 4 0,2 2 1 0,3 0 0 15,0 5-19-15,-3-2-3 0,0 2-1 0,6 3 0 16,3 0 4-16,0 3 1 0,-9 0 0 0,0-3 0 15,12 0 3-15,0 3 0 0,-3-3 0 0,-3 2 0 16,3-2-18-16,3 0-10 0,6 0 12 0,-3 0-12 16,-6 3 16-16,6-5-4 0,6 2-1 0,3-6 0 15,-1 4 1-15,1-6 0 0,3 3 0 0,6-6 0 16,-3-5-12-16,3 3 0 0,-3-5 0 0,5-1 0 16,4-2 0-16,3 0 0 0,6-3-12 0,-4-5 12 15,4 0-32-15,3-8 2 0,5-3 0 0,1-5 0 16,2-5-121-16,-2-5-24 0,3-6-5 0</inkml:trace>
  <inkml:trace contextRef="#ctx0" brushRef="#br0" timeOffset="1926.3996">10328 6244 1152 0,'0'0'102'0,"0"0"-82"0,-6 5-20 0,0 1 0 16,-3-1 137-16,3 0 23 0,0-2 5 0,-3 2 1 0,9-5-122 0,-6 3-25 16,6-3-5-16,-9 5-1 15,0-2-13-15,3 0-12 0,-3-3 3 0,3 0 0 16,-6 0 9-16,0 0-12 0,1-3 12 0,-1 3-12 15,-6-3 12-15,3 3 8 0,-3 0-8 0,-3 0 11 16,3 0 17-16,-3 3 4 0,-2 0 1 0,2-1 0 16,-6 1 12-16,6-3 3 0,0 5 0 0,-2-2 0 15,-4 2-24-15,3 3-5 0,0-3-1 0,0 3 0 16,-2-3-9-16,5 3-1 0,-3-2-8 0,3 4 12 16,-3-2-3-16,3 3-1 0,-2-1 0 0,5 4 0 0,-3-4 9 15,0 6 2-15,3-3 0 0,0 6 0 0,0-3 1 0,4 0 1 16,-1-1 0-16,3 4 0 15,3 0 1-15,0-1 0 0,6 1 0 0,-3-1 0 16,0 3-10-16,0 0-1 0,3 3-1 0,3 3 0 0,3 2-2 16,0 0-8-16,0 3 12 0,0-1-4 0,0 4 8 15,3-1 2-15,0 1 0 0,6-1 0 0,0-2 1 0,3 2 0 16,-3-2 0-16,2 2 0 0,1 1 13 0,3-1 2 16,0-2 1-16,3 2 0 0,0 1-19 0,2-4-3 15,1-2-1-15,3 1 0 0,0-4-12 0,3-2 0 16,-1 0 0-16,4-6 0 0,0-2 0 0,3 0 0 15,-1-3-8-15,4-2 8 16,-3-6-37-16,2-2-4 0,1-6-1 0,0-2 0 16,0-3-120-16,2-5-24 0,-2-6-5 0,0-2-462 15,2 0-93-15</inkml:trace>
  <inkml:trace contextRef="#ctx0" brushRef="#br0" timeOffset="2488.7909">10575 5718 2041 0,'-9'10'44'0,"3"-4"10"0,-3-4 2 0,0 3 2 0,0 3-46 0,3-2-12 0,0 2 0 0,3-3 0 15,0 0 29-15,3 1 4 16,0-1 1-16,0 3 0 0,0-8-34 0,6 5 0 16,0 3 0-16,-3-3 0 0,6 1 0 0,0-4 0 15,0 3 0-15,3-5 0 0,0 3 22 0,-1 0 4 16,7-3 1-16,0 0 0 0,0 2-10 0,6-2-1 16,0 0-1-16,5-2 0 0,-2-1 9 0,6-2 3 15,3 0 0-15,5-3 0 0,-2 0-3 0,3 0-1 0,-4 0 0 0,4-3 0 16,0 1-23-16,-4-1 0 0,1-2 0 15,-3 0 0-15,0-1 0 0,2 1 0 0,-2 0 0 0,0 0 0 32,-1-1-28-32,-2 1-4 0,0 0-1 0,0-3 0 0,-4 3 9 0,-2 0 3 0,3-3 0 0,-3 3 0 15,-3-1-26-15,-4 1-5 0,1 0 0 0,-3 2-1 16,0 3-121-16,-3 3-24 0,-3-3-5 0,-3 3-1 31,-3 2 66-31,-6 3 13 0,0 0 2 0,0 0 1 0</inkml:trace>
  <inkml:trace contextRef="#ctx0" brushRef="#br0" timeOffset="2958.7692">11149 5120 1695 0,'-6'-11'75'0,"6"11"16"0,0-5-73 0,-3 0-18 0,3-3 0 0,0 2 0 15,0 6 26-15,0 0 2 0,3-5 0 0,0 0 0 16,-3 5-28-16,0 0 0 0,0 0 0 0,0 0 0 15,3-3 0-15,-3 3 0 0,0 0 0 0,0 0-11 0,6 5 22 0,-3 3 4 16,0 3 1-16,-3 2 0 0,0 3 26 0,0 3 6 16,0 2 0-16,0 8 1 15,0 3-7-15,-3 5-2 0,3 2 0 0,-3 6 0 16,0 11-2-16,0 2-1 0,3 3 0 0,-3 2 0 16,0 1-3-16,0-1-1 0,0 6 0 0,0 3 0 15,-3-1 1-15,3 0 0 0,0 1 0 0,0 2 0 16,-3 0-21-16,0 3-4 0,0-3-1 0,3 0 0 15,-2-5-8-15,2 0 8 0,0-3-8 0,3-5 8 16,-3-6 0-16,3-2 0 0,3-3 0 0,0-2 0 16,-3-8-8-16,3-1-11 0,0-4 3 0,-1-4 0 0,1-1-13 15,3-4-3-15,-3-2 0 0,3-6 0 16,0-4-179-16,0-1-36 0,3 0-7 16,-9-13-2-16</inkml:trace>
  <inkml:trace contextRef="#ctx0" brushRef="#br0" timeOffset="3724.5729">11860 6152 1875 0,'0'0'41'0,"0"0"9"0,-2 5 2 0,-1 3 0 0,3 0-41 0,-3 2-11 16,3 4 0-16,0 1 0 0,3 1 0 0,2 0 0 15,1 0 0-15,0 5 0 0,0 6 0 0,3-1 0 16,0-2 0-16,0 2 0 0,0 1 0 0,3-3 0 0,-3-3 0 0,3-3 0 16,-3 6 0-16,0-3 0 15,3 1 11-15,-1 1-11 0,-2-2 22 0,0 3-2 16,3 3 0-16,-3-3 0 0,3 2 14 0,-3 3 2 0,0 0 1 0,3-2 0 15,0 2-2-15,0-3-1 0,0 3 0 0,-1-2 0 0,1-3-5 0,0 2-1 16,3-5 0-16,0-2 0 16,-3-1-9-16,-3-2-3 0,3-5 0 0,-3-1 0 0,3-2-1 0,5 0-1 0,-2-5 0 0,0-3 0 31,3 0-2-31,3-3-1 0,-6-2 0 0,3 0 0 16,0-3-2-16,-1-6 0 0,-2 4 0 0,0-6 0 15,0 0 1-15,0-2 0 0,0-6 0 0,-6 0 0 16,3 0-10-16,-3-2 12 0,0-3-12 0,-1 0 12 15,1-3-12-15,0 0 12 0,-3 0-12 0,3-2 12 16,0-3-12-16,0-6 0 0,3-1 0 0,-3 1 0 16,-3-2-12-16,6 6-2 0,-3-4 0 0,3 3 0 15,-6 3-12-15,-1 0-2 0,1 3-1 16,0 5 0-16,-6 0-19 0,0 5-3 16,0 3-1-16,0-3 0 0,-6 3-127 0,0 0-25 0</inkml:trace>
  <inkml:trace contextRef="#ctx0" brushRef="#br0" timeOffset="4917.824">13006 6120 1785 0,'0'0'79'0,"0"0"17"0,0 0-77 0,0 0-19 0,0 0 0 0,0 0 0 15,6-3 50-15,-6 3 6 16,0 0 2-16,0 0 0 0,0 0-32 0,6-5-6 16,3 2-2-16,-3 3 0 0,-6 0-10 0,9 0-8 15,3-2 9-15,-3 2-9 0,3 0 12 0,-3 2-4 16,3-2-8-16,0 0 12 0,-3 3 4 0,0 0 1 0,-4 2 0 0,4 0 0 16,0 3 5-16,0 3 1 15,0 2 0-15,0 3 0 0,3 5 0 0,0 8 0 16,0 3 0-16,-3 5 0 0,3 5-11 0,-3 3-3 15,0 3 0-15,-1-1 0 0,1 1 21 0,-3-3 4 16,3-3 1-16,-3 1 0 0,0-4-35 0,-3 4 0 0,3-6 0 16,-3-3-12-16,-3-2 20 0,0-3 5 0,0-3 1 0,0-4 0 15,0-4-14-15,0-2 9 0,-3-3-9 0,0-2 8 16,-3-3 0-16,3 0 0 0,3-8 0 0,-6 2 0 16,0 1-8-16,0 0 0 0,0-3 0 0,0-6 0 15,-2 1 0-15,2-3 0 0,0-3 0 0,0-2 0 16,3 3 0-16,3-6 0 0,-3 0 0 0,3-3 0 15,0-2 0-15,3 3 0 0,3-6 0 0,0 3 0 16,0-6 0-16,2 6 0 0,-2-3 0 0,3 0 0 16,0 3 0-16,0-2-17 0,0 1 4 0,3-1 1 0,-3-1 3 0,3 3 1 15,0-1 0-15,0 1 0 16,3 0 8-16,-4 3 0 0,4-4 0 0,0 9 0 16,-3 0 0-16,6 0 0 0,-3 2 0 0,0 3 0 0,-3 6 0 15,3-1 0-15,-1 3 0 0,1 0 0 16,-3 5 0-16,3 3 0 0,3-3 10 0,0 3-10 0,0 3 8 0,3 2-8 15,-4 0 0-15,7 1 9 0,0-1-9 0,-3 3 0 16,3-3 0-16,-3 0 0 0,5-2 0 0,-2 2-11 16,0 0 3-16,0-2 0 0,-3-3 8 0,2-3 0 15,1 3 0-15,3 0-8 0,-6-3 8 0,6 0 0 16,-4 1 0-16,4-1 0 0,-6 0 15 0,3 1-2 16,-3-1 0-16,3 0 0 0,-4 1-4 0,-2-4-1 15,0 1 0-15,3-3 0 0,-3 0 0 0,0-3 0 16,-1-2 0-16,-2 2 0 0,3-5-8 0,0 0 10 15,-3 0-10-15,0-2 10 0,-3 2-10 0,3-5 0 0,0-1 0 0,-4-1 0 16,1-1 0-16,0-3 0 0,0 1 0 0,0-4 0 16,-3-1 0-16,-3-1-11 0,3-5 3 0,-3 2 0 15,0 1-5-15,-3-3-1 0,0 2 0 0,-3 3 0 16,0 3 2-16,0 3 1 0,0-1 0 0,0 3 0 16,-6 0 11-16,3 3-8 0,-6 3 8 0,0-1-8 0,-3-2 8 0,3 5 0 15,-3 0 0-15,-3 3 8 0,3 2-8 0,-2 0 0 0,-1 3 0 16,0 0 0-1,-3 0 8-15,3 0 0 0,-3 6 0 0,0-1 0 16,0 0-8-16,1 3 0 0,-1-2 0 0,3 4 0 16,0 3 0-16,-3 3 0 0,3 0 0 0,3 5 0 15,0 0 11-15,3 3 1 0,1 0 0 0,2 5 0 16,-3 3-12-16,6 2 0 0,3 1 9 0,0 4-9 0,3 1 0 16,0 5 0-16,3 0 0 0,0 3 8 0,2 2 2 0,4 0 1 15,0 3 0-15,0-3 0 0,3-5-11 0,0 0 0 16,3-5-10-16,0 0 10 0,0-6-24 0,5-2 2 15,1-3 0-15,6-8 0 16,0-2-178-16,5-3-35 0,46-1-7 0,-13-20-2 0</inkml:trace>
  <inkml:trace contextRef="#ctx0" brushRef="#br0" timeOffset="7088.443">16864 4924 1825 0,'0'0'80'0,"-3"-3"18"0,-6-2-78 0,6 2-20 16,3 3 0-16,0 0 0 0,-6-2 53 0,6 2 7 15,0 0 2-15,0 0 0 16,0 0-49-16,0 0-13 0,0 0 0 0,0 0 0 16,6 0 0-16,-6 0 0 0,0 0-14 0,0 0 5 15,0 0-1-15,0 0 0 0,0 0 0 0,0 0 0 16,-6-3 10-16,6 3 8 0,0 0-8 0,0 0 11 15,0 0 1-15,0 0 1 0,0 0 0 0,0 0 0 16,0 0-4-16,0 0-1 0,0 0 0 0,0 0 0 16,6 5 13-16,-6 3 3 0,-9 0 0 0,6 0 0 15,0 3-3-15,3-1 0 0,-6 4 0 0,0 1 0 0,-3 4-5 16,4 5-2-16,-1 2 0 0,0 3 0 0,-9 3-6 0,6 2-8 16,3 3 11-16,0-2-11 15,0 2 0-15,-3 0 0 0,3 3 0 0,3-3 0 16,3 2 8-16,0 1-8 0,-3 0 0 0,6 2 0 15,3-2 17-15,0-1-3 0,-6 1-1 0,3 0 0 16,6 0 13-16,0-3 2 0,0 2 1 0,-6 1 0 0,0 0-15 16,0 2-3-16,6 0-1 0,0 1 0 0,-6-1 11 0,0-2 3 15,-1 2 0-15,7-2 0 0,3-1-5 0,-6-2-1 16,-3 0 0-16,0 3 0 0,6 0-3 0,-6 2-1 16,-3-5 0-16,0-2 0 0,3 2-14 0,0-6 0 15,0 1 0-15,0-3 0 0,-3 0 10 0,3-2-1 16,6-3 0-16,-6-1 0 0,-3-1 11 0,6-4 3 15,0 1 0-15,0-1 0 0,0 3 7 0,-3 0 2 16,-3 1 0-16,3-4 0 0,6 3-19 0,-3-2-3 0,-6-3-1 16,3 2 0-16,0 1-9 0,-1-1 0 15,-4 1 0-15,2-3 0 0,-3 2 0 0,0-5 0 0,3 3 0 0,-3-2 0 0,-3-1 0 0,3-3 0 16,3 1-12-16,0-3 12 16,-3 0-9-16,3 0 9 0,0 0 0 0,3-3 0 15,-3-5-8-15,3 8 8 0,-6-3 0 0,6 1 0 16,3-1 0-16,-3 0 0 0,-3-5 0 0,0 0 0 15,0 0 0-15,3 5 0 0,0 1 0 0,-3-6 0 16,-6 5 0-16,6-5 0 0,0 0 0 0,0 0 0 16,0 0-16-16,0 0 4 0,0 0 1 0,0 0 0 15,0 0-18-15,0 0-4 0,0 0-1 0,0 0 0 16,6-8-74-16,-6 0-14 0,-3-5-3 16,0-6-984-16</inkml:trace>
  <inkml:trace contextRef="#ctx0" brushRef="#br0" timeOffset="8221.9551">17826 5099 806 0,'0'0'36'0,"0"0"7"0,-3-3-35 0,0-2-8 15,0-1 0-15,3 6 0 0,-3 0 110 0,-3 0 20 16,0-2 4-16,6 2 1 0,0 0-111 0,-9 2-24 15,-3 1 0-15,3 2 0 0,9-5 14 0,-6 6 8 16,-6 1 2-16,3-1 0 0,0 2 3 0,0 0 1 16,6 0 0-16,-6 2 0 0,-6 1 8 0,7-1 1 0,2 6 1 0,-3-3 0 15,-3 3-2-15,3 0-1 16,0 3 0-16,3-1 0 0,0 6-8 0,0 0-2 16,-3 0 0-16,3 5 0 0,3-3-8 0,0 9-1 15,-9-4-1-15,3 6 0 0,3-2 5 0,0-1 2 0,1 3 0 16,-4-2 0-16,0 2 8 0,3 2 2 0,3-2 0 0,0 6 0 15,-6-1-8-15,6 0-2 0,3 1 0 0,0-1 0 16,3 0 2-16,0 1 1 0,-3-4 0 0,6-2 0 16,0 1 10-16,0-1 1 0,0 0 1 0,0 2 0 15,3 4-4-15,-1-6-1 0,-2 0 0 0,0 0 0 16,0-3-16-16,3 1-4 0,0-4-1 0,0 1 0 16,-3-6 8-16,6 1 1 0,3-1 1 0,0 1 0 15,3-3-11-15,-1-1-2 0,1 1-8 0,0-3 12 16,6 1 9-16,-3-1 2 0,-3-5 0 0,2 5 0 0,1-3-11 0,-3-2-3 15,0-3 0-15,0-2 0 0,-3 0 4 0,3-3 1 16,0 0 0-16,2-3 0 0,-2-3-14 0,3 1 9 16,3-3-9-16,0 0 8 15,2 0 0-15,1-3 0 0,0 1 0 0,0-1 0 0,-3-2 0 0,2 0 0 16,1-3 0-16,-3 2 0 0,-3-2 12 0,3 3 3 16,-3-5 0-16,-4-1 0 0,1-2-23 0,0-1 0 15,-3 1 0-15,3-3 0 0,-3 1 0 0,0-4 0 16,-1-2 0-16,-2-3 0 0,3-2 0 0,-3-1 0 15,0-2 0-15,0-3 8 0,0-2-16 0,0-1-4 16,0-4 0-16,0-1 0 0,-3-2 12 0,2-1-8 16,-2 1 8-16,3 2-8 0,0 1-4 0,-3 2 0 15,0 0 0-15,0 0 0 0,0 2-1 0,-6 1-1 16,0 2 0-16,0 0 0 0,-3 3 14 0,0 0 0 16,-6 0 0-16,3 3 0 0,-3-4 0 0,0 4 0 0,-3 2-8 15,0 0 8-15,-3 1-9 0,3-4 9 0,-3 3-8 0,-2-5 8 16,-4 0 0-16,0 0-10 0,0-3 10 0,0 0 0 15,0 1-10-15,0-4 10 0,-2 1-8 0,2 2 8 16,0-2-12-16,-3 2 4 0,0 6 0 0,0-4 0 31,0 1-20-31,-2 8-3 0,-4 0-1 0,0 2 0 16,-3 4 5-16,-2 1 1 0,-7 1 0 0,3 5 0 0,-3 3-77 16,-2 0-15-16,-7 2-3 0,1 3-872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9:14.7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2609 3747 1310 0,'0'0'58'0,"0"0"12"16,0 0-56-16,3-3-14 0,3-2 0 0,-6 2 0 0,3-2 24 0,0-1 3 15,0 4 0-15,-3 2 0 0,3-6-4 0,-3 6-1 16,3-2 0-16,-3 2 0 0,0 0 0 0,0 0 0 15,0 0 0-15,0 0 0 0,0 0-32 0,6 5-6 16,3 3-2-16,-9 5 0 0,0 3 26 0,3 5 4 16,-3 6 2-16,0 2 0 0,0 3 8 0,0 2 2 15,0 3 0-15,3 3 0 0,0 5-16 16,-3 2-8-16,6 4 8 0,0-1-8 0,-6 0 8 0,6 3-8 16,-3-3 8-16,0 3-8 0,0-3 0 0,0 3 0 15,3-2 0-15,0-4-8 0,-3 1 8 0,0-3 0 16,0-5 0-16,-3-3 0 0,-3-6 28 0,3-2 7 15,0-5 1-15,-3-3 1 0,0-2 23 0,3-6 5 16,-6 0 1-16,3-5 0 0,0 0-30 0,-3-2-5 16,6-6-2-16,0 0 0 0,0 0-11 0,0 0-2 0,-6 0-1 15,6 0 0-15,0 0-1 0,0 0 0 16,-3-6 0-16,0 1 0 0,3 5-1 0,0-8 0 0,0 3 0 16,0 0 0-16,0-1-13 0,0 6 0 0,0-5 0 0,0 5-10 15,0 0 10-15,0 0 0 0,0 0 0 0,0-5 8 16,0 5-8-16,0 0-16 0,0 0 4 0,0 0 0 15,0 0 12-15,0 0 8 0,3-6-8 0,-3 6 11 32,3-5-36-32,-3 5-7 0,0 0-2 0,0 0 0 15,0-5-22-15,3-1-5 0,-3 6-1 0,0-5-534 0,3 0-106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1:38:48.435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3297 1318 1785 0,'-6'0'79'0,"6"0"17"0,-6-6-77 0,6 6-19 16,-3 0 0-16,3 0 0 0,0 0 37 0,0 0 4 16,0 0 1-16,0 0 0 0,0 0 3 0,0 0 1 15,0 0 0-15,0 0 0 0,0 0-3 0,0 0-1 16,0 0 0-16,0 0 0 0,9 0 0 0,0 0 0 16,-9 0 0-16,12 6 0 0,-3-6-5 0,3 0-1 0,0 0 0 0,-1 0 0 15,4-6-8-15,0 6-3 16,3 0 0-16,6 0 0 0,-3 0-5 0,3 0-2 15,2 0 0-15,4-2 0 0,0 2-2 0,3 0-1 16,-1-6 0-16,7 6 0 0,-3-5 3 0,-1 2 1 16,4-2 0-16,3 0 0 0,-3 2-4 0,5-2-1 15,1-3 0-15,5 3 0 0,-5-1-2 0,0 1 0 16,-1 2 0-16,1-4 0 0,3 1 7 0,-7 1 1 16,-2-3 0-16,0 3 0 0,-1-3-20 0,-2 3 10 0,-3 5-10 15,-3-8 8-15,-4 8-8 0,-2 0 0 0,-3 0 0 16,0-6 8-16,-3 6-8 0,-3 0 0 0,-3 0 9 0,-4 6-9 15,4-6 0-15,-3 8 0 0,-3-8 0 0,0 5 0 16,-6-5-12-16,6 8-8 0,-3-3 0 0,-3-5-1 31,3 8-41-31,-6-3-8 0,3 1-2 0,-3 1-754 0,-6 7-151 0</inkml:trace>
  <inkml:trace contextRef="#ctx0" brushRef="#br0" timeOffset="387.2834">3952 1257 1602 0,'0'0'71'0,"3"-6"14"0,3-1-68 0,-3 1-17 16,-3 1 0-16,0-3 0 0,6 3 101 0,-3 5 17 0,-3 0 3 0,0 0 1 16,0 0-34-16,0 0-8 15,0 0 0-15,0 0-1 0,0 0-43 0,0 0-8 16,0 5-1-16,-3 8-1 0,-3 0-2 0,-3 14-1 16,3 5 0-16,-3 2 0 0,3 6 23 0,-3 10 5 15,-3 3 1-15,0 5 0 0,0 0-4 0,-3 1 0 16,3 1 0-16,-2 7 0 0,-1-4-15 0,3-10-3 0,-3 5-1 15,0-5 0-15,6-8-13 0,-3 0-4 0,3-5 0 0,0-1 0 16,-3-4-12-16,3 2 8 0,-2-11-8 0,2 1 0 16,3-1 0-16,0-2-12 0,-3-3 1 0,6-8 0 15,0 1-108 1,0-4-21-16,-3 1-5 0,3-1-651 0,0-7-129 0</inkml:trace>
  <inkml:trace contextRef="#ctx0" brushRef="#br0" timeOffset="1301.505">5101 802 979 0,'9'-21'43'0,"-3"7"9"0,-3 4-41 0,5-4-11 16,1 1 0-16,0 5 0 0,-3-5 188 0,3 8 36 15,-3-3 8-15,0 3 0 0,0 5-112 0,-6 0-24 16,0 0-4-16,0 0 0 0,3 5-37 0,0 3-7 15,-6 5-2-15,3 0 0 0,-3 8 2 0,0 9 1 16,-3-4 0-16,0 14 0 0,-3-1-18 0,0 6-4 16,0 14-1-16,-2 1 0 0,-4-1 6 0,0 4 2 0,0-2 0 0,3-8 0 31,0 2 9-31,-3 6 1 0,0 0 1 0,0 0 0 0,1-5-8 0,2-1-1 16,-6 6-1-16,0 16 0 0,6-11-14 0,-3-8-2 15,3-10-1-15,-3-3 0 0,6-11-5 0,-3-2-1 16,4 0 0-16,-1-9 0 0,0-1-4 0,3-4 0 15,0-5-8-15,3 1 12 0,0-7-12 0,0 1 9 0,0-2-9 16,0-1 8-16,3-5-8 0,3 0 10 0,-3 0-10 16,0-5 10-16,0-3-10 0,3-5 0 0,3-3 0 0,0 0 8 15,0-11-8-15,0-4 0 0,3-6 0 0,0-1 0 0,2 1-15 0,1 0 5 16,6 3 1-16,3-11 0 0,-3 11 9 0,0 2-10 16,0 5 10-16,-1 4-10 0,-2 7 10 0,-3-3 0 15,3 6 0-15,0 0-8 0,-3 5-4 0,3 3 0 16,-3 5 0-16,0 0 0 15,3 0 12-15,-4 5 0 0,1 3 0 0,0 5 0 16,0-5 0-16,3 8 0 0,-3-3 0 0,0 8 0 16,0 6 0-16,-3-1 0 0,3-2 0 0,-1 10-8 0,1-2 8 15,0-3 0-15,3 0 0 0,-3 6 0 0,0-12 0 16,0 7 0-16,-3-4 0 0,0-2 8 0,3 2-8 0,-3-10 0 16,0 8 0-16,-1-11-8 15,1 6-133-15,0-6-27 0,0-8-4 0,-3 3-1008 16</inkml:trace>
  <inkml:trace contextRef="#ctx0" brushRef="#br0" timeOffset="2232.9672">5767 1786 1292 0,'0'3'57'0,"0"2"12"16,3-5-55-16,0 0-14 0,0 0 0 0,3 5 0 16,0 3 92-16,0-8 16 0,3 5 4 0,0-5 0 15,3 0-18-15,0 0-3 0,-3 0-1 0,6-5 0 0,0 0-13 0,-3 2-2 16,2-7-1-16,1 2 0 0,-3-6-14 0,3 1-4 16,-3 0 0-16,0 0 0 0,-3 0-24 0,3-1-6 15,-3-4-1-15,0-1 0 0,-3 3-15 0,-1 0-10 16,-2 1 12-16,0 1-12 0,0-4 10 0,-3 5-10 15,-3-1 8-15,3 1-8 0,-3 0 8 0,0 2-8 16,-2 3 0-16,2 0 8 0,-3 3-8 0,0 5 0 16,6 0 0-16,-6-5 0 0,-3 5 0 0,0 5 0 15,0-5-8-15,-3 8 8 0,-3 3 0 0,3 2 0 0,-3 0-9 0,-3 6 9 16,4 2 0-16,-1 0 0 0,0 3 0 0,0-3 0 16,6 3 0-16,0 2 0 0,-3-5 0 0,6 6 0 15,6-3 21-15,0 2 8 0,0 1 2 0,3-1 0 16,3-5-31-16,3 3 8 0,0 3-8 0,3-6 0 15,0 0 0-15,3 3 0 16,3-6 0-16,-1-2 0 16,1 0-104-16,3-3-24 0,0-2-5 0,0-1-941 0</inkml:trace>
  <inkml:trace contextRef="#ctx0" brushRef="#br0" timeOffset="2583.3776">6384 1662 2084 0,'0'0'46'0,"0"0"10"0,0 0 1 0,0 0 1 16,6 8-46-16,-3-1-12 0,0 4 0 0,-1 2 0 16,1 1 71-16,-3 4 12 0,0 3 2 0,0-2 1 15,0 2-43-15,3 3-9 0,-3 2-2 0,3-2 0 0,-3 5-17 16,3-10-4-16,0-4-1 0,0 4 0 0,0-6 0 16,0-5 0-16,0 3 0 0,3-3 0 0,-3-3 2 0,6 0 1 15,-6-5 0-15,6 0 0 0,0-5 1 0,3 0 0 16,0-3 0-16,0-8 0 0,0 3 2 0,2-3 1 15,1 3 0-15,-3-6 0 0,3 6 1 0,-3-6 0 16,0 6 0-16,0-3 0 0,0-2 17 0,0-1 3 0,-3 6 1 0,3-6 0 16,-1 3-23-16,-5 1-4 0,0-1 0 15,-3 3-1-15,0-6 1 0,0 6 1 16,-6 5 0-16,0-5 0 0,-6 7-13 0,0-2 0 16,1 3 0-16,-4 5 0 0,-3 0 0 0,0 5 0 15,-3 3 0-15,0-2 0 16,-3 7-21-16,0 0-7 0,-2 0-2 0,2 1 0 15,0-1-86-15,3 5-18 0,-3 3-3 0,3-2-647 16,4 2-128-16</inkml:trace>
  <inkml:trace contextRef="#ctx0" brushRef="#br0" timeOffset="2924.4805">6785 1643 2055 0,'12'-13'91'0,"-6"13"19"0,0-5-88 0,3 2-22 0,0 3 0 0,-3-3 0 16,3 3 65-16,0 0 9 0,3 3 2 0,-3 0 0 16,0 2-14-16,3-3-2 0,-3 9-1 0,-1-6 0 15,4 3-8-15,-3 6-2 0,3-7 0 0,-3 7 0 16,0-4-25-16,-3 4-4 0,0-1-2 0,0-5 0 16,-3 2-3-16,3-2-1 0,-3 5 0 0,0-5 0 0,-3 3 20 15,0 2 4-15,3-5 1 0,0-3 0 0,-3-5-39 0,-3 6 0 16,3 2 0-16,0-8 0 0,0 0 18 0,0 0-1 15,0 0 0-15,0 0 0 0,0 0-7 0,0 0-2 16,0 0 0-16,0 0 0 0,0 0 20 0,-3-6 3 16,6-2 1-16,0 3 0 0,0-8-20 0,0 5-3 15,6-5-1-15,0-1 0 0,-1 1-8 0,1 0 0 16,3-3 0-16,0 0 0 0,6-2-11 0,0-9-4 16,0 3-1-16,3 3 0 15,2-5-56-15,4-1-12 0,0 1-3 0,-3-1-793 16,0 4-158-16</inkml:trace>
  <inkml:trace contextRef="#ctx0" brushRef="#br0" timeOffset="3272.8486">7458 1603 1555 0,'0'0'68'0,"0"0"16"0,3 8-68 0,-3 0-16 0,6 3 0 0,-3-3 0 15,3 2 62-15,0 1 9 0,3 0 1 0,0-4 1 16,0 4 17-16,0-3 3 0,0-3 1 0,3-2 0 15,-1 2-3-15,-2-5-1 0,3 0 0 0,-3 0 0 16,0-8-6-16,3 3-2 0,3 0 0 0,-3-3 0 16,0-5-21-16,0-1-4 0,5 1-1 0,-2-8 0 15,0 2-34-15,-3 6-7 0,0-5-2 0,0-4 0 0,0 4-4 0,0-6-1 16,-6 3 0-16,3 0 0 0,-3 2-8 0,-3 1 0 16,-3 5 0-16,0-1 0 0,0 6 0 0,-3 3 0 0,-3-3 0 0,3 8 8 15,-6 0-8-15,0 0 0 16,-3 8 0-16,-3 0 0 0,-3 11 0 0,0-1 0 15,-3 1 0-15,4 10 0 0,2 2 0 0,0 1 0 16,0 0 0-16,3-3 0 0,6 0 0 0,0-2 0 0,0-1 0 0,3 1 0 16,3-1-8-16,0-5 8 15,6 3-10-15,-3-3 10 0,3 0-36 0,3-2-2 0,0-1 0 0,3-4 0 32,0-1-190-32,0 0-39 0</inkml:trace>
  <inkml:trace contextRef="#ctx0" brushRef="#br0" timeOffset="3822.7702">8071 1572 1209 0,'12'-14'53'0,"-6"6"12"0,0 6-52 0,0-1-13 0,3 3 0 0,0-5 0 16,3 2 210-16,0 3 39 0,0-2 8 0,3 2 2 16,-4 2-116-16,-2 6-23 0,6-8-5 0,-3 5-1 15,-3 3-48-15,3 0-10 0,-3 3-1 0,0 2-1 16,-3 0-24-16,0 1-5 0,0-1-1 0,-3 0 0 0,0 3 0 0,0 0-1 15,-3 0 0-15,0-3 0 16,-3 0-8-16,0-2-2 0,0 2 0 0,0 0 0 16,-3 0-4-16,3-7-1 0,0 2 0 0,0-3 0 15,-3 3-8-15,6-8 8 0,0 0-8 0,-3 5 8 16,3-5 8-16,-3 3 0 0,-3-6 1 0,6-2 0 0,0 0 0 16,-3-3 0-16,6-3 0 0,0 0 0 0,0-4-9 15,3-1-8-15,3-3 9 0,0 1-9 0,0 2 12 0,0 0-4 16,3 0-8-16,-4-2 12 0,1 4-12 0,3 1 11 15,0 5-11-15,-3-2 10 0,3 7-10 0,-3-2 0 16,0 5 0-16,0 5 0 0,0 3 0 0,-3 0 0 16,3 5-11-16,0 3 11 0,-3 5 0 0,-1-2-8 15,-2 2 8-15,0 0 0 0,0 3 0 0,0-8 0 16,-3 7 0-16,0-4 0 0,0-6 0 0,3 0 0 16,0 1 0-16,-3-6 0 0,-3 0 0 0,6-3 0 15,-3-5 0-15,0 0 0 0,0 0 8 0,0 0-8 16,0 0 8-16,3-3-8 0,3-2 12 0,-3-8-1 15,0-1-1-15,6-4 0 0,0-3-10 0,0 2 0 16,0-7 9-16,3 2-9 0,3-3 0 0,-3 6 0 16,3-5 0-16,-1 2 0 0,-2 8 0 0,3-2 0 0,-3 10 0 15,0 2 0-15,0 1 0 0,0 2 0 0,0 11 0 16,-3-5 0-16,3 8 0 0,-4 2 0 0,1 0 0 0,0 0 0 16,0 1 0-16,0 4 0 0,-3-5 0 0,3 1 0 0,-6-1 0 0,6 0 0 15,-3 6 0-15,-3-6 0 16,3 0-97-1,0 3-18-15,0 0-3 0,-3 0-1198 0</inkml:trace>
  <inkml:trace contextRef="#ctx0" brushRef="#br0" timeOffset="4275.0004">9819 1577 2386 0,'0'0'52'0,"0"0"12"0,0 0 1 0,0 0 3 0,0 0-55 0,0 0-13 15,0 8 0-15,0-3 0 0,0-5 49 0,3 8 7 16,-3-8 2-16,0 5 0 0,3 3-5 0,-3-8-1 16,0 0 0-16,2 8 0 0,-2-8-5 0,0 0-2 0,0 0 0 0,0 0 0 15,0 0-5-15,0 0 0 0,0 0-1 0,0 0 0 16,0 0-10-16,0 0-1 0,0 0-1 0,0 0 0 16,-5-2-13-16,2-4-2 0,0-2-1 0,0 3 0 15,-3-3-11-15,6 3 0 0,-3 0 0 0,3 2 0 16,0-2 0-16,0-3 0 0,0 2 0 0,3 6 0 15,0-8 0-15,0 6 0 0,0-1 0 0,0-5 0 0,0 8 9 0,2-2 0 16,-5 2 0-16,6 0 0 16,0 0-9-16,0 2 0 0,0-2 0 0,-6 0 8 15,0 0-8-15,6 3 0 0,-6-3 0 0,3 5 0 16,-3-5-126-16,0 13-18 0,0 1-3 0,-6-1-1 16</inkml:trace>
  <inkml:trace contextRef="#ctx0" brushRef="#br0" timeOffset="5690.6792">12566 1024 1818 0,'3'-5'40'0,"0"-3"8"0,0 0 1 0,0-3 3 0,0 3-42 0,0 0-10 16,0 3 0-16,-3-3 0 0,3 8 79 0,0-5 13 16,-3 0 4-16,0 5 0 0,0 0-32 0,0 0-5 15,0 0-2-15,0 0 0 0,0 0-13 0,0 0-2 16,0 0-1-16,0 0 0 0,0 0-29 0,0 0-12 16,0 10 8-16,-3 3-8 0,0 1 19 0,0-1-2 15,0 8 0-15,0-3 0 0,0 1 10 0,3 7 1 16,-3-4 1-16,0 4 0 0,0 1-1 0,3 4 0 15,-3 1 0-15,-3-3 0 0,3 3 7 0,-3 5 1 16,3-3 0-16,-3 11 0 0,0-10-5 0,0 2-1 16,3 2 0-16,-3-7 0 0,0-5-14 0,0-1-4 15,3-5 0-15,-3 3 0 0,3-5-12 0,1 2 9 0,-4-3-9 0,3-2 8 16,0 0-8-16,0-5-14 0,0-1 3 0,3-2 1 16,0-8-54-1,0 0-10-15,0 0-2 0,0 0-1 0,0 0-95 0,0 0-18 0,0 0-4 16,0-5-846-16</inkml:trace>
  <inkml:trace contextRef="#ctx0" brushRef="#br0" timeOffset="6091.3448">12215 971 1036 0,'-3'-5'23'0,"3"5"5"0,0 0 0 0,0 0 1 0,0 0-29 0,0 0 0 16,6-3 0-16,0-2 0 0,0 0 160 0,3-3 25 0,-4 8 6 0,4-6 1 16,0-2-103-16,3 3-20 15,0 0-4-15,3 2-1 0,0-2 52 0,0-3 9 16,3 3 3-16,-1 5 0 16,1-8-103-16,3 2-25 0,0 1 0 0,6 2 0 0,0-2 41 0,2-3 3 15,4 3 1-15,9 0 0 0,-1-1-34 0,-2 4-11 16,0-4 0-16,-3 6 0 0,-4 0-12 0,-2-5-10 0,0 5-2 15,-3-3 0 1,-1 3-36-16,-2 0-8 0,-6-5-2 0</inkml:trace>
  <inkml:trace contextRef="#ctx0" brushRef="#br0" timeOffset="6542.0119">12301 1786 403 0,'0'0'36'16,"0"0"-36"-16,0 0 0 0,0 0 0 0,0 0 172 0,0 0 28 15,3 0 6-15,-3 0 1 0,0 0-100 0,0 0-20 16,0 0-4-16,0 0-1 0,0 0-22 0,0 0-5 15,0 0-1-15,6 0 0 0,-6 0-2 0,3 8 0 16,3-3 0-16,0-2 0 0,0 2 13 0,3-5 3 0,-3 5 0 16,6-5 0-16,-1 0-8 0,1 0 0 0,3 0-1 0,3 0 0 15,-3-5-2-15,3 0 0 0,6 2 0 0,-1-2 0 32,1 0-73-32,3-3-14 0,0 2-3 0,6-2-1 0,-1 0-178 15,1 3-35-15,30-19-7 0,-16 9-2 0</inkml:trace>
  <inkml:trace contextRef="#ctx0" brushRef="#br0" timeOffset="6978.0066">13447 1228 1497 0,'0'0'133'0,"0"0"-106"15,0 0-27-15,3-3 0 0,3-2 68 0,0-3 9 16,0 3 2-16,3-3 0 0,3 2 25 0,0-7 4 15,-1 5 2-15,7-8 0 0,0 3-55 0,0-3-11 0,0 3-3 0,0-6 0 16,-3-2-22-16,0 3-5 16,-4-1-1-16,1-2 0 0,-3-3 15 0,-3 3 4 15,0 3 0-15,-3-4 0 0,-3 4-32 0,0-3 0 16,-6 2 0-16,3 1 0 0,0-1-12 0,-6 3-4 16,0-2-2-16,3 4 0 0,0-4 66 0,-2 5 12 15,-1-1 4-15,0 1 0 16,0 5-78-16,-3-5-15 0,3 8-3 0,0-3-1 15,3 3 1-15,0-1 1 0,0 4 0 0,0 2 0 0,-3 0 45 0,9 0 9 0,0 0 1 16,-6 8 1-16,0-3-40 0,0 3-8 0,3 0-1 0,0 5-1 16,0 5 25-16,3 1 0 0,-3 0 0 0,3 7 0 15,0 0 0-15,3 6 0 0,3 8 0 0,3 8 0 16,-3-4 46-16,-3 9 14 0,0 6 4 0,-3-1 0 16,-3 0-12-16,0 0-3 0,3 0 0 0,-3 3 0 0,3-2-6 15,3-1-2-15,-3-11 0 0,0-2 0 16,3 0-28-16,-3-10-5 0,3 2-8 0,-3-3 11 15,-3-2-11-15,3-6-9 0,-3-2 9 0,0-3-13 16,0-2-124-16,0-6-25 16,-3-5-5-16,3-3-612 0,-5-5-122 0</inkml:trace>
  <inkml:trace contextRef="#ctx0" brushRef="#br0" timeOffset="7142.1115">13313 1537 1864 0,'0'0'41'0,"0"0"9"0,0 0 2 0,0 0 0 0,3-5-42 0,6-3-10 16,-3 3 0-16,3-1 0 0,3-2 113 0,0 3 21 16,3-3 4-16,5-2 1 0,1 7-67 0,0-8-12 15,3 4-4-15,0-1 0 0,2 2-44 0,4-2-12 0,-3 3 0 0,0 0 0 32,-3-3-163-32,-1-3-34 0</inkml:trace>
  <inkml:trace contextRef="#ctx0" brushRef="#br0" timeOffset="8029.6808">15834 979 633 0,'0'0'56'0,"0"-3"-44"0,0-2-12 0,0 0 0 16,0 2 206-16,3-7 39 0,-3 4 8 0,3-2 2 16,0 3-83-16,3-3-16 0,-3 3-3 0,3 2-1 15,-6 3-37-15,6-5-8 0,-6 5-2 0,6 0 0 16,-3 5-69-16,3 3-13 0,-3 11-3 0,3-1-1 15,-6 9-11-15,0-1-8 0,-3 8 12 0,0 3-12 16,0-2 14-16,-3-3-4 0,0 2-1 0,3-2 0 16,-3-1-9-16,3 1 0 0,3-11 0 0,-3 6 0 15,3-9 0-15,0-4 0 0,3-1 0 0,-3 0 0 16,3-8 25-16,0-5 7 0,3 8 0 0,0-8 1 16,0 0 3-16,3 0 0 0,-3-8 0 0,3 3 0 0,0-8-6 15,0 2-1-15,-1 1 0 0,1-6 0 0,3 0-14 0,-3-3-3 16,3-2-1-16,0-3 0 0,-3 3-11 0,6-5 0 15,0-1 0-15,-3 4 0 0,0 4 0 0,-4 6 0 16,1 5 0-16,-3 0 0 0,-6 8-14 0,6 3 5 16,0 7 1-16,-3 3 0 0,-3 1 8 0,3 7 0 15,0 3 0-15,0 2 0 0,-3 0 0 0,0-4 0 0,0 4 0 0,3-2 0 16,0-3-11-16,0-2 0 0,-3-1 0 0,3 3 0 16,3-7 11-16,-3-7 0 0,-3 4 0 0,6-6 8 15,-6-5 1-15,0 0 1 16,0 0 0-16,9-2 0 0,-3-1 25 0,3-2 5 15,0-8 0-15,3-1 1 0,-3-4-6 0,2-3-2 16,1-1 0-16,3-1 0 0,-3 1-19 0,6-4-4 16,0-3-1-16,3 0 0 0,-3 2-9 0,-1-4 0 15,4 4 0-15,0-5 0 0,-3-2-12 0,0 2-8 0,0 0-2 16,0 1 0 0,-4 4-110-16,-2 6-23 0,-3 3-4 0</inkml:trace>
  <inkml:trace contextRef="#ctx0" brushRef="#br0" timeOffset="8389.6489">16599 1291 1094 0,'0'0'97'0,"6"8"-77"0,0 3-20 0,0 2 0 0,0-5 185 0,0 2 34 15,9-2 6-15,-3 6 2 0,-3-9-81 0,3 3-16 16,-1-3-3-16,4-5-1 0,6 0-50 0,0-5-9 15,-6-3-3-15,6-5 0 0,3-1 12 0,-1-1 1 0,-5-1 1 0,0-3 0 16,0 1-30-16,-3-1-7 16,-3-2-1-16,0 0 0 0,-6-6-24 0,0 1-6 15,2-3-1-15,-2 2 0 0,-3 1 3 0,-3 5 0 16,3-3 0-16,-3 8 0 0,3-3-12 0,-3 6-12 16,-3 5 2-16,0-2 1 0,3 7 9 0,0 3 0 15,-9 0 10-15,1 0-10 0,-4 8 0 0,0 5 0 16,0 6-8-16,-6 2 8 0,-6 0-8 0,3 8 8 15,6-2 0-15,-2 7 0 0,-7-2 0 0,3-6 0 16,12 6 0-16,-3-3 0 0,3 0-8 0,0-8 8 0,0 6 0 0,9-6 0 31,6 3-29-31,-3-6 1 0,0-2 0 0,3 3 0 0,9-6-108 16,3 6-22-16,0-6-4 0,6 0-984 0</inkml:trace>
  <inkml:trace contextRef="#ctx0" brushRef="#br0" timeOffset="9188.2456">18849 1172 1324 0,'0'-10'118'0,"-3"2"-94"0,0-3-24 0,1 3 0 15,-1-5 106-15,0 5 17 0,-3-5 3 0,0 2 1 16,0 8-2-16,0-7 0 0,0 2 0 0,0 0 0 15,-3 3-63-15,3 5-13 0,0-8-2 0,0 5-1 16,-3 0-32-16,0 3-6 0,-6 3-8 0,3 0 11 16,-2 5 1-16,-4 5 1 0,-3 0 0 0,-6 6 0 15,0 2 1-15,-5 0 0 0,2 8 0 0,-3-2 0 16,3-1-14-16,3 3 0 0,1 0 0 0,5 0 0 16,0-2 0-16,9-1 0 0,-3 3 0 0,6-2 0 15,3-6 0-15,3 0 9 0,0 3-9 0,6-6 8 0,0-4-8 16,0-1 0-16,6-5 0 0,-3-3 0 0,3 0 29 0,3-7 4 15,0-1 1-15,6-5 0 0,3-8 9 0,2 0 1 16,4-2 1-16,3-3 0 0,0-3-16 0,0-2-3 16,-1-6-1-16,1-3 0 0,0 4-2 0,0-9-1 15,-4-5 0-15,4-8 0 0,-3 0-22 0,3-5 0 16,-4 0 0-16,4-8 8 0,-3 7-8 0,6-4 0 16,-6 7 0-16,-4 11 0 15,1 0 0-15,-3 0 0 0,-3 6 0 0,0-1 0 0,0 8 0 0,-1 6-8 16,-5 7 8-16,6-7-8 0,-9 7 8 0,-3 6 0 15,0 5-9-15,-6 8 9 0,0 0 0 0,0 0-11 16,0 0 11-16,-3 5-8 0,-6 3 8 0,0 11-8 16,-6 2 8-16,6 11-8 0,-5 2 8 0,-1 9 0 0,-6 4-9 0,0-2 9 0,0 3 0 0,0 2 0 31,0-5 0-31,-5 26 0 0,5-10 0 0,0 3 8 0,0-11 0 0,0 0 0 16,3-6-8-16,7-4 0 0,-4-4 0 0,3 1 0 31,3-14-81-31,0 1-19 0,3-3-3 0,0 2-708 0,3-5-141 0</inkml:trace>
  <inkml:trace contextRef="#ctx0" brushRef="#br0" timeOffset="9543.8096">19403 945 2419 0,'6'0'53'0,"-3"0"11"0,3-6 3 0,-6 6 1 0,0 0-55 0,0 0-13 16,0 0 0-16,0 0 0 0,0 0 44 0,0 8 5 15,0 8 2-15,-3 0 0 0,0 2-39 0,-6 9-12 16,0-3 8-16,0 2-8 0,-3 3 0 0,3 3 0 16,-3 0 8-16,4-6-8 0,-1 1 0 0,6-3 0 15,-3-3-8-15,6 0 8 0,0-3 0 0,3 1 0 16,3-6 0-16,3 0 0 0,-1-7 0 0,4 2 8 16,6 0 1-16,3-3 0 0,-3-10 16 0,6 2 3 0,0-2 1 0,5-3 0 15,-5-3 23-15,0 3 5 16,-3-2 1-16,0 2 0 0,-4-6-22 0,1 1-5 15,-3 0-1-15,3-6 0 0,-6 4 10 0,0-4 1 16,0 1 1-16,-3-4 0 0,3 4-33 0,-3-9-9 16,0 9 0-16,-4-9 0 0,1 1 0 0,-6 7 9 15,3 1-9-15,-6 2 0 0,0 3 0 0,-5 0 0 16,-1-1-12-16,-3 9 3 16,-6-3-63-16,-3 8-12 0,-3 3-2 0,-9 2-1 15,1 8-135-15,-4 6-27 0,-6-6-6 0,-2 8-1 0</inkml:trace>
  <inkml:trace contextRef="#ctx0" brushRef="#br0" timeOffset="10310.6779">21912 945 1440 0,'-6'-11'128'0,"6"11"-103"0,0-3-25 0,9-7 0 16,3 2 69-16,0 0 9 0,-3-3 2 0,0 3 0 16,0 0 31-16,-3-5 6 0,0 3 2 0,-3 2 0 15,0-3-88-15,-3 3-18 0,3 0-3 0,-3-2-1 0,-3 2 36 0,-3 0 7 16,0 2 2-16,0-1 0 15,-3 1-35-15,-3 6-7 0,-6 0-2 0,0 0 0 0,-5 6-10 0,-4 1 0 16,-6-1 0-16,0 7 0 0,1 3 0 0,-4 2 0 16,3 1 0-16,-6 7 0 0,4 1 0 0,-1 5 0 0,3-6 0 0,0 8 8 15,7 3-8-15,-1-5 0 0,9-3 0 0,3-2 0 16,3-3 0-16,3-3 0 0,6-3 0 0,3-4 0 16,6-1 9-16,3-8 0 0,0 3 0 0,6-3 0 15,0-5 27-15,0 0 6 16,3-5 1-16,8-3 0 0,1-5-1 0,3 0 0 15,3-6 0-15,2-2 0 0,4-3-11 0,-3 3-3 16,0-6 0-16,-4-4 0 0,-2-1-19 0,-3 0-9 16,-3 11 8-16,2-5-8 0,-2 7 0 0,-6 1 0 15,-3 4 0-15,0 6 0 0,-6 3 39 0,0 2 2 16,-3 3 1-16,-6 0 0 0,3 8-42 0,-3 6 0 0,0 4 0 16,-3 9 0-16,0 4-12 0,0-2 12 0,0 8-12 15,0-2 12 1,0 2-100-16,0 3-12 0,3-1-2 0,6 1-703 0,0-8-141 0</inkml:trace>
  <inkml:trace contextRef="#ctx0" brushRef="#br0" timeOffset="11741.2737">3586 3191 864 0,'-6'-8'38'0,"6"5"8"0,-3-2-37 0,3-3-9 16,-3 3 0-16,3-3 0 0,-3 0 168 0,3 0 31 16,-3 3 6-16,6-1 2 0,-3-2-60 0,3 3-12 15,-3 5-3-15,0 0 0 0,0-2-45 0,0 2-10 16,0 0-1-16,0 0-1 0,0 0-32 0,3 5-7 16,-3 5 0-16,3 4-1 0,0 4-27 0,0 3-8 15,-3 8 0-15,3 1 0 0,-3 7 19 0,3 0-3 16,-6 0-1-16,3 5 0 0,0-5 7 0,-3 3 2 15,3-6 0-15,-3 3 0 0,0-2 5 0,3-4 2 16,0 1 0-16,0-6 0 0,0 1-14 0,-3-3-2 0,0-3-1 0,3-3 0 16,-3 1 24-16,0-6 5 0,3-2 1 0,-3-3 0 15,0-3-29-15,0 0-6 16,0-2-1-16,3-3 0 0,0 0 1 0,-6 3 0 16,0-3 0-16,6 0 0 0,0 0-1 0,-6-6-8 15,0 1 12-15,0 0-4 0,3-3-8 0,0 0 0 16,0 3 0-16,0-3 0 0,3-6 0 0,0 4 0 15,3-1 0-15,-3-5 0 0,-3 3 0 0,6-3 0 16,-3-2 0-16,0-3 0 0,0-1 0 0,0 1 0 0,3-5 8 0,0-3-8 16,0 2 0-16,0-2 0 0,-3-3 0 15,0-2 0-15,0 2 0 0,3-2 0 0,0 2-12 0,3 0 12 16,3 3-15-16,0 0 5 0,6 3 1 0,0-1 0 16,-1-2 0-16,1 8 0 0,3 0 0 0,0 0 0 15,0 5 9-15,0 2-12 0,0-1 12 0,0 7-12 16,-1-3 12-16,1 11-10 0,3-8 10 0,-3 8-10 0,0 3 10 15,3 2-8-15,-3 3 8 0,-1 3-8 0,1 4 8 0,3 1 0 16,-3 6 0-16,-6-4 0 16,0 6 0-16,-3 2 0 0,0 3 0 0,0-2 0 0,-1 7 10 15,-5 3 1-15,-3 0 0 0,3 6 0 0,-3-4 10 0,-3 4 3 16,-6-1 0-16,4 0 0 0,-4-2-5 0,0 0-1 16,-3-1 0-16,0 4 0 0,-6-9 2 0,0 1 0 15,0-4 0-15,0 1 0 0,-2-8-1 0,-1-3 0 16,0-5 0-16,0 0 0 0,0-3-11 0,0-2-8 15,1-3 12-15,2-3-12 0,-3-3 0 0,3-2-9 16,-3-5-1-16,3-3 0 16,3-2-127-16,7-6-26 0,-7-5-5 0,9-3-1095 0</inkml:trace>
  <inkml:trace contextRef="#ctx0" brushRef="#br0" timeOffset="12097.348">4404 3270 1566 0,'6'-16'69'0,"-3"11"15"0,0-5-68 0,0-1-16 0,3 6 0 0,0-6 0 16,-6 8 112-16,3-5 20 0,0 3 3 0,3 5 1 15,-3-5-34-15,-3 5-6 0,0 0-2 0,0 0 0 16,0 0-38-16,0 0-8 0,0 13-2 0,0 6 0 16,0-11-17-16,0 5-3 0,0 0-1 0,0 6 0 0,0 2 20 0,0 3 4 15,3 2 1-15,-3 3 0 0,0 3-10 0,3 2-3 16,-3 1 0-16,3 4 0 0,-3-2-9 16,-3 0-1-16,3 0-1 0,0 3 0 0,0 0 6 0,0-6 0 15,-3 1 1-15,0-1 0 0,3-5-33 0,0-2 0 16,-6-4 0-16,3-4 0 0,6-3 0 0,-3-6 0 15,0 1 0-15,0-3 0 16,0-8-97-16,0 0-27 0,0 0-4 0,0 0-735 0,-3-8-146 0</inkml:trace>
  <inkml:trace contextRef="#ctx0" brushRef="#br0" timeOffset="12358.106">4446 3133 1612 0,'0'0'72'0,"3"-6"14"0,6-2-69 0,-3 3-17 0,0 3 0 0,0-6 0 16,0 2 132-16,3 6 22 0,-1-5 5 0,4 2 1 15,-3 1-77-15,6-1-15 0,-3 0-4 0,6 1 0 16,-3-1-11-16,6-2-2 0,-1 0-1 0,1-3 0 16,3 2-39-16,3-2-11 0,0 3 0 0,-1-8 0 15,1 2 30-15,0 3 2 0,0 0 0 0,-3 3 0 16,-1 2-52-16,-2-2-9 0,0 5-3 0,0 0 0 15,-3 0 0-15,-6 5 0 16,0-2 0-16,-3 2 0 0,-3 3-204 0,-3 3-42 16,-6 5-8-16,-6 0-2 0</inkml:trace>
  <inkml:trace contextRef="#ctx0" brushRef="#br0" timeOffset="12546.3548">4553 3530 1875 0,'0'0'41'0,"0"0"9"0,0 0 2 0,0 0 0 0,0 0-41 0,0 0-11 16,0 0 0-16,0 0 0 0,0 0 103 0,0 0 18 16,6-3 4-16,3-2 1 0,0-1-46 0,6-2-10 15,0 3-2-15,2-3 0 0,1 0-22 0,0 3-5 16,3-3-1-16,0 3 0 0,0-3-25 0,2 2-6 16,1 1-1-16,0 0 0 15,3 0-38-15,-3 2-8 0,0 0-2 0,-1 1-1140 0</inkml:trace>
  <inkml:trace contextRef="#ctx0" brushRef="#br0" timeOffset="13075.6233">5994 2950 2340 0,'0'0'52'0,"0"0"10"0,0 0 2 0,0 0 1 0,0 0-52 0,0 0-13 15,-3-3 0-15,-3-2 0 0,0 5 83 0,-3-8 13 16,0 6 4-16,0-1 0 0,3 3-51 0,-3-5-9 15,-3 5-3-15,0 5 0 0,3-5-29 0,-3 3-8 16,-2 2 0-16,2 0 0 0,-3 3 0 0,0 3 0 0,0-1 0 16,-3 4 0-16,0 1 0 0,3-1 0 0,-2-1 0 0,2 3 0 15,3-3 0-15,0 3 17 16,0 0-2-16,6 0-1 0,-3-1-14 0,6 4-16 16,0-8 3-16,0 4 1 0,3-1 12 0,3 4 0 15,3-5 9-15,0 3-9 0,3-2 0 0,3-1 8 16,3 3-8-16,0 2 0 0,0-2 0 0,5 3 0 15,-2-4-12-15,6 1 12 0,-3 3 0 0,3-3 0 16,-3 2 0-16,-1-5 0 0,1 3 0 0,-3-2 0 16,-3-1 0-16,0 0 0 0,0-2 19 0,-6-1 10 0,0-2 3 0,-1 5 0 15,-5-7-4-15,3 2 0 0,-6 2 0 0,0-2 0 16,-3 5 7-16,-3-2 1 0,1 2 0 0,-4-2 0 16,-6 2-24-16,0 0-12 0,0-2 12 0,-6 2-12 15,0-2 0-15,0 2 0 0,1-3 0 0,-4 1-12 31,0-3-88-31,0 5-16 0,0-5-4 0,1 0-749 0,-1 0-150 0</inkml:trace>
  <inkml:trace contextRef="#ctx0" brushRef="#br0" timeOffset="14531.1766">7857 2945 1220 0,'0'0'54'0,"0"-3"11"0,0 3-52 0,0-8-13 16,0 3 0-16,0 5 0 15,0-8 80-15,0 3 12 0,0-3 4 0,0 2 0 16,0 6-20-16,-3 0-3 0,0-7-1 0,0 4 0 16,0 0-12-16,0-2-4 0,-6 2 0 0,6-2 0 15,-3 2-19-15,3 3-4 0,-6 0-1 0,3 3 0 16,0-3 0-16,-2 3 0 0,2 2 0 0,0 0 0 16,-3 1-32-16,0 1 0 0,-3 7 0 0,3-6 0 15,-6 2 13-15,0 3-4 0,3 3-1 0,-3 0 0 0,0 5 2 16,4-5 0-16,-1 8 0 0,0-3 0 0,0 0 2 0,3 9 0 15,6-9 0-15,3 2 0 0,0 1-12 0,0-3 0 16,3 3 0-16,3-3 0 0,0 1 0 0,0-1 0 16,3-3 0-16,0-4 0 0,3-1 0 0,-1-3 0 15,4-2 8-15,0-2-8 0,0-4 0 0,3-2 0 0,-3-2 0 0,3-1 0 16,0-8 28-16,-4 1 3 16,1-3 1-16,0-1 0 0,0-7-7 0,0 3-1 15,-6 2 0-15,3 0 0 0,-3-8 13 0,-3 8 3 16,0-5 0-16,-3 0 0 0,-3 5-16 0,0-8-4 15,-3 0 0-15,0 3 0 0,0-3-12 0,-3 1-8 16,0 1 8-16,3-1-8 0,-3 4 0 0,0 3 0 16,0 3 0-16,3 0 0 0,-3 5 0 0,0-3 0 15,0 6 0-15,0 2 0 0,0-2-8 0,0 10-7 0,0-5-1 0,-3 6 0 32,3 4-121-32,-3 1-25 0,1 2-5 0,-4 3-885 0</inkml:trace>
  <inkml:trace contextRef="#ctx0" brushRef="#br0" timeOffset="14925.5004">8274 2858 1674 0,'0'0'74'0,"0"0"15"0,12-6-71 0,-3 12-18 15,2-6 0-15,1 5 0 0,0 3 60 0,0 0 9 16,0 2 2-16,-3 3 0 0,0 1 2 0,0 4 1 15,3-2 0-15,-3 3 0 0,-3-3-18 0,0 2-3 16,-3-2-1-16,0 5 0 0,0-5-6 0,-3 2-2 16,0-2 0-16,-3 6 0 0,3-9-8 0,-3 0-1 15,0 0-1-15,0-2 0 0,3-1-12 0,-3-2-2 16,3-8-1-16,0 8 0 0,0-8-7 0,0 0-2 16,0 0 0-16,0 0 0 0,0 0 16 0,0 0 3 15,3-8 1-15,3 0 0 0,0-5-1 0,0 0 0 0,-1-6 0 0,4-2 0 16,0-3-17-16,3-5-3 0,3 3-1 0,0-6 0 15,0 0-8-15,0 6 0 0,3 5 0 0,2-6 0 16,1 9 0-16,0 5 8 16,0 2-8-16,0 8 0 0,-3-2 0 0,0 5 0 15,-1 5 0-15,-2 3 0 0,-3 3 0 0,3 5 0 16,-3 0 0-16,0 5 0 0,-3 5 0 0,0-5 0 0,-3 3 0 16,3 3 0-1,0 2-29-15,-4-3 1 0,1 3 1 0,0-8 0 16,0 6-171-16,0-3-34 0</inkml:trace>
  <inkml:trace contextRef="#ctx0" brushRef="#br0" timeOffset="15881.6079">11021 2553 403 0,'0'0'17'0,"0"-2"5"0,0-6-22 0,0 5 0 0,0 3 0 0,0-3 0 16,-3-5 222-16,3 3 40 0,-3-3 8 0,3-2 2 15,-3 2-100-15,0 0-20 0,0-3-4 0,0 3-1 16,-3-2-36-16,3 2-7 0,0-6-2 0,-3 4 0 0,3 2-42 15,-3 0-8-15,0-3-1 0,1 3-1 0,-1 1-24 0,0-4-5 16,-3 6-1-16,0 2 0 0,-3-5-11 0,0 3-9 16,-6 5 12-16,3 0-12 0,-3 0 0 0,-2 0 0 15,-1 13 0-15,-3-8 0 0,0 9 0 0,-3-1 0 16,6 0 0-16,-2 0 0 0,-4 3 0 0,3 3 0 16,-3-3 0-16,3 5 0 0,1 0 20 0,-1 3-2 15,0 2-1-15,6-7 0 0,0 4-5 0,3 4-2 16,-5-1 0-16,5 6 0 0,3 5 6 0,0-5 0 15,3 8 1-15,-3 5 0 0,6 0-5 0,3-6-2 0,3-2 0 0,0 6 0 16,0-12-2-16,3 4 0 16,6-3 0-16,3-3 0 0,3-3 0 0,0 3 0 15,3-8 0-15,2 3 0 0,1 0-8 0,0-6 0 16,6-2 0-16,-3-5 0 0,2 0 16 0,-2-9 0 16,3-2 1-16,-3-2 0 0,3-6 7 0,-1 2 0 0,1-7 1 15,0-3 0-15,-3 6-5 0,-3-4-2 0,-1 1 0 0,-2-3 0 16,0 0-7-16,-6-2-2 0,-3-1 0 15,-3 1 0-15,0 2 20 0,-3-5 4 0,-3 8 1 0,-3-3 0 16,3 2-34-16,-3 4 0 0,-3-1 0 0,-3 3 0 16,3 3 0-16,-3-3 0 0,-3 3 8 0,3 5-8 15,0-5 0-15,-2 5 0 0,2 0 0 0,-3 5 0 16,0-5-23-16,3 2 2 0,0 1 0 0,3 0 0 0,-3 2 9 0,6-2 3 16,3-3 0-16,0 0 0 0,0 0 9 15,0 0 12-15,0 0-2 0,9 2-1 16,3-2-9-16,0-2 0 0,6-1 0 0,2-2 0 15,7-1 0-15,0-1-11 0,3-1 1 0,-3-3 0 16,2 0 10-16,1 4 0 0,-3-7 0 0,0 4 0 16,0-1-104-16,-4-2-20 0,7 0-3 0,-3 5-1 15,0-6-57-15,-1 4-12 0,4-1-3 0,0 3 0 0</inkml:trace>
  <inkml:trace contextRef="#ctx0" brushRef="#br0" timeOffset="18241.5969">13373 2524 691 0,'0'0'30'0,"0"0"7"0,0 0-29 0,0 0-8 0,0 0 0 0,0 0 0 16,0 0 120-16,0 0 22 0,0 0 5 0,0 0 1 15,0 0-65-15,0 0-13 0,0 0-2 0,0 0-1 0,0 0 3 0,0 0 1 16,0 0 0-16,0 0 0 15,0 0-2-15,0 0 0 0,0 0 0 0,0 0 0 16,0 0-20-16,0 0-4 0,0 0-1 0,0 0 0 16,0 0-16-16,3 0-3 0,0-8-1 0,2 8 0 0,1-2-4 0,0-1-2 15,6 3 0-15,-3-8 0 0,6 5-7 0,0 1-2 0,0 2 0 0,3-8 0 16,3 2-9-16,-1 1 10 0,1 0-10 0,3 2 10 16,3-2-10-16,0 5 8 15,-7-8-8-15,4 8 8 0,0-3-8 0,-3 1 0 16,0 2 0-16,-3 0 0 0,-3 0-12 0,2 0 1 15,-2 0 1-15,0 0 0 16,0 0-30-16,0 0-7 0,-6 0-1 0,3-6 0 16,0 6-40-16,-3 0-8 0,-3 0-1 0,-1-2-475 15,1 2-94-15</inkml:trace>
  <inkml:trace contextRef="#ctx0" brushRef="#br0" timeOffset="18582.0701">13822 2051 403 0,'0'-3'36'0,"3"-5"-36"0,0 3 0 0,0-6 0 15,-3 8 179-15,3-5 29 0,-3 8 5 0,0 0 2 16,0 0-78-16,0 0-15 0,0 0-3 0,0 0-1 15,0 0-26-15,0 0-4 0,0 8-2 0,0 6 0 16,-3-1-17-16,3 3-3 0,-3 2-1 0,0 6 0 16,0 3-12-16,-3-1-2 0,0 8-1 0,-3 9 0 15,0 10-4-15,-3 0-1 0,-3-1 0 0,1 7 0 0,-7-6-17 0,3 0-3 16,-6-1-1-16,3 1 0 0,-6-2-14 16,4-4-10-16,2 1 12 0,3 0-12 0,0-11 8 15,3 0-8-15,-3-6 0 0,6-2 0 0,1-2 0 0,2-6-19 16,0 0 3-16,0-5 0 15,6 0-110-15,-3-5-22 0,6 2-4 0,0-5-826 16</inkml:trace>
  <inkml:trace contextRef="#ctx0" brushRef="#br0" timeOffset="19729.3602">14257 1786 1382 0,'9'-13'61'0,"-4"7"13"0,-2-2-59 0,3 3-15 0,-3-3 0 0,0 3 0 0,-3 5 76 0,0 0 13 16,0 0 3-16,0 0 0 15,0 0-23-15,0 0-4 0,0 0-1 0,0 0 0 16,0 8-27-16,0 0-5 0,-3 2-2 0,0-2 0 0,0 6 6 0,0-1 2 16,-2-3 0-16,-1 6 0 15,0 0-14-15,3 5-4 0,-3-2 0 0,3 2 0 16,-3 0-7-16,3 3-1 0,-3-5-1 0,6 7 0 0,-3-8 9 16,3 4 3-16,-3 4 0 0,0-5 0 0,0 6 11 0,0-1 2 15,0 3 1-15,-3 11 0 0,3-8-20 16,-3 7-4-16,0 1-1 0,-3 2 0 0,0 3-12 0,0-2 9 15,-6-4-9-15,4 1 8 0,-1 0 0 0,-3-3 0 16,0 3 0-16,-3-9 0 0,3 4-8 0,0-9 0 16,3 3 0-16,0 0 0 0,1-7 0 0,2-1 0 15,3-3 0-15,0-2 0 0,0-3 0 0,6-5 0 16,-3 0 0-16,0-3 0 0,0 1 0 0,3 2 0 0,0-8 0 16,0 0 0-16,0 0 0 0,0 0 0 0,0 0 0 0,0 0 0 15,0 0 21-15,0 0 9 16,0 0 2-16,6-6 0 0,3 4-32 0,-3-4 0 15,0-1 0-15,3 1 0 0,-1-2 8 0,1 0-8 16,3-2 0-16,0 5 0 0,0-6 0 0,3 3 0 0,-3 0 0 16,3-5 0-1,0 8-20-15,0-1-9 0,-4-2-3 0,1 3 0 0,3 2 32 0,-3 3 0 0,0 0 8 0,0 6-8 16,0-4 0-16,0 4 0 0,3-1 0 0,-3-2 0 16,-1 2-10-16,4 0 10 0,3-2-10 0,-3 2 10 15,3-2-15-15,0-3 3 0,3 0 1 0,-1 0 0 16,-2-3 11-16,6 3 0 0,0-8-9 0,3 3 9 15,0 0 0-15,-4-3-9 0,1 2 9 0,0-2 0 16,-3-5 0-16,0 5 0 0,-3-2 0 0,-4-1 0 16,-2-2 14-16,3 2 0 0,-3-2 0 0,-3 0 0 15,0 0-1-15,-3-1 0 0,0-2 0 0,-3 3 0 0,-3 0-5 0,3 5-8 16,-3-5 11-16,0 0-11 16,-3 2 8-16,3 3-8 0,-3 0 0 0,-3 3 0 0,3 0 0 0,-3 5 0 15,-3 5 0-15,0-5-9 0,0 5 9 0,-3 0-12 16,0 6 12-16,-3 0-12 0,4 2 3 0,-1 0 0 15,0 3 0-15,3 2 0 0,0 4 9 0,0-4 0 16,3 1 0-16,0-1 0 0,6 1 0 0,0-1 0 16,0-2 0-16,3 3 0 0,0-6 0 0,3 0 0 15,0 0 0-15,0-5 0 0,3 0 0 0,0 0 0 16,-3-3 0-16,3-2 0 0,0 0 30 0,-1-3 2 16,4-3 0-16,0 0 0 0,3 1-32 0,-3-4-8 15,3-1-1-15,0-1 0 0,-3 2 9 0,3-2 9 16,3-2-1-16,-1 2-8 0,1-3 16 0,3 1-3 15,-3-1-1-15,0 0 0 0,3 1 8 0,-4 5 2 16,1-3 0-16,0 5 0 0,0 0 7 0,-3-2 2 0,3 5 0 0,-6 5 0 16,3-2-31-16,-4 8 0 15,1-9 0-15,0 11 0 0,-3 3 0 0,3-2 8 0,-3-1-8 0,0 0 0 16,-3 6 9-16,3-4-1 0,-3-1 0 0,0-1 0 16,0-3-8-16,0 4 0 0,-3-6 0 0,0 2 0 0,-3-10 0 0,3 8 0 15,-3-8 0-15,0 0 8 16,0 0-8-16,0 0 0 0,0 0 0 0,0 0 8 15,0 0-8-15,0 0 12 0,0 0-12 0,6-5 12 16,-3 0-1-16,3-6 0 0,-1-5 0 0,1 0 0 16,6-5-11-16,0 0 0 0,0 0 0 0,3 0 8 15,3-6-8-15,-3 9 0 0,6-4 0 0,-4 4 0 16,4 5 0-16,-3-1 10 0,-3-1-2 0,0 9-8 16,0 1 19-16,-3 2-3 0,0 1-1 0,-3 2 0 0,-1 2-15 0,1 1 8 15,0 0-8-15,0 2 0 0,-3 6 0 0,0-4 8 16,0 7-8-16,0-9 0 0,0 6 0 0,-3-1 0 15,0 3 0-15,-3 1 0 16,3-9-72-16,-3 5-12 0,-3 6-1 0,3-2-1 16,0-6-78-16,0 2-15 0,0-2-3 0</inkml:trace>
  <inkml:trace contextRef="#ctx0" brushRef="#br0" timeOffset="32701.8989">17120 2458 1051 0,'15'-3'46'0,"-15"3"10"16,6-2-44-16,-6 2-12 0,0 0 0 0,0 0 0 0,6-8 16 0,-3 5 0 15,0 0 1-15,0-4 0 16,0 4 43-16,-3 0 8 0,3-5 1 0,-3 3 1 0,0 5 5 0,0-5 1 16,-3-1 0-16,3-2 0 0,-3 6-17 0,0-3-3 15,0-1-1-15,0 6 0 0,-3-8 5 0,0 6 0 16,0 2 1-16,0-3 0 0,-3 3-33 0,3 0-6 16,-6 0-2-16,3 0 0 0,0 0-9 0,-3 3-3 15,1-3 0-15,-1 2 0 0,0 1 0 0,0 2-8 16,-3-5 12-16,3 6-4 0,-6-6 1 0,6 5 0 15,-3-3 0-15,4 4 0 0,-4-4-9 0,3 9 10 16,0-6-10-16,0 3 10 0,-3 0 4 0,6 0 1 16,-6 3 0-16,3-3 0 0,3 5-3 0,-3 3-1 15,1-3 0-15,-1 8 0 0,3-2 0 0,0 7 0 16,-3 1 0-16,3-1 0 0,0 0-11 0,0-2 0 0,6-3 9 16,0 1-9-16,3-4 0 0,3-5 0 15,6 1 0-15,3-6 0 0,-6-6 0 0,6 3 16 0,0-5-4 16,3-2-1-16,5-9 7 0,1 1 2 0,0-6 0 15,0 0 0-15,3-5-9 0,0 0-2 16,-4-1 0-16,1 1 0 0,-3-5 12 0,3-1 3 0,-3-2 0 0,-3 0 0 16,0-11 3-16,-1 9 1 0,7-9 0 0,-3 0 0 15,-6 9-16-15,0 4-4 0,3 3 0 0,-3 8 0 0,-3 3-8 0,-3 3 10 16,-3 2-10-16,3 8 10 0,3 2-10 0,-4 9 0 16,-5 2 0-16,0 6 0 15,0 2 0-15,0 11 0 0,-5 2-9 0,-4 6 9 16,-6-3-9-16,3 0 9 0,6-3-13 0,-3 6 5 15,-3-8-161-15,6-6-32 0,6 0-7 0</inkml:trace>
  <inkml:trace contextRef="#ctx0" brushRef="#br0" timeOffset="33134.4934">17471 2500 2044 0,'6'-10'91'0,"-6"10"18"0,3-6-87 16,0 6-22-16,6-7 0 0,-3 4 0 0,-6 3 57 0,3-3 7 15,6 1 2-15,0-1 0 0,-9 3-5 0,6 3-1 16,3-1 0-16,0 1 0 0,3 2-33 0,-6 0-7 16,-3 9-2-16,3-6 0 0,-1 5-18 0,-2 5 0 15,0-4 0-15,-3-1 0 0,0 3 13 0,0 0-4 16,-3-3-1-16,-2 0 0 0,-1 0 14 0,0 0 2 0,3-7 1 0,-3 4 0 15,-3-4-6-15,3 2-2 0,3 0 0 16,3-8 0-16,0 0-1 0,0 0 0 0,0 0 0 0,0 0 0 16,0 0 16-16,0 0 4 0,-3-8 0 0,3 2 0 15,6-4-16-15,0-4-2 0,0 1-1 0,3-8 0 16,0-3-17-16,5 0 10 0,7 1-10 0,0-6 8 16,-6 2-8-16,6 6 0 0,6-6 0 0,-1 6 0 15,-2 3 0-15,-3 5 0 0,0-1 9 0,-3 9-9 16,-3 5 12-16,0-5-1 0,-7 5-1 0,4 5 0 15,-3 0-10-15,-3 3 0 0,0 3 0 0,-3-1 0 0,0 6 24 0,-3 5 7 16,0-7 1-16,0 7 0 0,-3-3-32 16,0 1 8-16,0 2-8 0,3 0 0 15,-6-2-72-15,3-1-18 0,0 1-3 0,3-3-791 16,0 2-157-16</inkml:trace>
  <inkml:trace contextRef="#ctx0" brushRef="#br0" timeOffset="34063.7649">20043 2122 403 0,'0'0'36'0,"6"-3"-36"0,-3-5 0 0,3 3 0 16,-3-5 228-16,3 2 40 0,0 0 7 0,-3-3 1 16,0 3-116-16,0-5-24 0,0 2-5 0,0 1-1 15,-3-1-18-15,0 3-3 0,-3 0-1 0,3 3 0 16,-3 0-76-16,-3-3-16 0,0 8-4 0,0-6 0 16,-3 6-12-16,0-5 9 0,-6 5-9 0,0 5 8 15,0-5 3-15,-2 0 0 0,-4 6 0 0,-3-4 0 16,0 9-11-16,-3-6 0 0,0 6 0 0,4-1 0 15,-4 4 0-15,-3-1 0 0,0 0-9 0,4 0 9 16,-4-5 0-16,3 6 0 0,0-1 0 0,3 0 0 0,1 0 0 0,2 3 0 16,3-3 0-16,3 3 0 0,0 0 0 15,9-3 0-15,0 1 0 0,6 1 0 0,0 4 0 0,3-6 0 0,6 0 0 0,0 1 0 16,6 4 0-16,12 9 0 16,0-12 0-16,5 9 0 0,-5-5 0 0,3-1 0 15,0 3 0-15,5-7 9 0,-2-1-9 0,0 0 0 0,-3 6 9 0,2-3-9 16,-5-1 11-16,-3 1-3 15,0 3 0-15,-3-3 0 0,-7 0 31 0,-5-1 5 16,0 1 2-16,-6 0 0 0,-3 3 14 0,-3-3 4 16,-6 2 0-16,-6 1 0 0,1-1-16 0,-7 3-4 15,-6 0 0-15,0 1 0 0,0-1-19 0,4 0-4 16,-7-2-1-16,3-1 0 0,0-5-11 0,0 0-9 16,1 1 12-16,-4-6-12 0,3-3 0 0,-3-2 0 15,7-1 0-15,-4-2 0 16,6-5-98-16,0 0-17 0,0-3-3 0,3-6-709 0,1-4-141 15</inkml:trace>
  <inkml:trace contextRef="#ctx0" brushRef="#br0" timeOffset="34723.4833">20906 2178 1263 0,'0'0'56'0,"0"0"12"0,0 0-55 0,9-6-13 0,-9 6 0 0,3-8 0 15,-3 3 136-15,0-6 25 0,-3 9 5 0,3-6 1 16,-3 3-63-16,3-3-12 0,-3 5-2 0,0 0-1 15,0-2-33-15,-3 2-8 0,3 1 0 0,-3 2-1 16,0-3-34-16,-2 6-13 0,-4-1 11 0,-3 6-11 0,-6-2 36 0,0 4 2 16,0 3 0-16,-3 6 0 15,1 5 4-15,-1-3 1 0,-3 11 0 0,3-1 0 16,3 4-7-16,1-1 0 0,-1 3-1 0,3-5 0 16,3 0 7-16,3-3 2 0,3 0 0 0,3-3 0 0,0-2-36 0,0 0-8 0,6-3 0 0,-3 3 0 15,3-5 0-15,3 2 0 16,-3 0 0-16,6 3 0 15,0-6-24-15,0 3-6 0,6-2-2 0,0-1 0 16,0-4-99-16,6-1-20 0,0-5-4 0,5-6-948 0</inkml:trace>
  <inkml:trace contextRef="#ctx0" brushRef="#br0" timeOffset="35196.2878">21677 2191 1695 0,'6'-6'37'0,"-6"6"8"0,0 0 2 0,0-7 1 0,0 1-39 0,-3 1-9 16,0 0 0-16,0 2 0 0,0-2 88 0,-3 2 16 16,0-2 4-16,0 5 0 0,0-6-64 0,0 4-12 15,1 2-2-15,-4 0-1 0,-3 8 34 0,0-6 6 16,-3 4 2-16,-3 4 0 0,0 4-11 0,-3 1-3 15,-2 9 0-15,-4-5 0 0,0 7 6 0,-3 1 1 16,0-1 0-16,4 6 0 0,-1 2-32 0,3-7-7 16,3 4-1-16,3-1 0 0,0-1-4 0,4-3 0 0,5-7-1 15,0 4 0-15,0-1-10 0,6-1-1 0,3-3-8 0,0-2 12 0,3 3 17 0,6-9 3 32,-3 6 1-32,6 3 0 0,-1-11-33 0,4 5 0 15,3 0 0-15,3-2 0 0,0-3 0 0,3 0 0 16,0-3 0-16,2 0 0 0,-2 0-124 0,0-2-28 0,3 2-5 0,0-10-1095 0</inkml:trace>
  <inkml:trace contextRef="#ctx0" brushRef="#br0" timeOffset="44876.1659">3830 5249 1465 0,'3'-13'64'0,"-3"3"15"0,0-1-63 0,0-2-16 15,3-1 0-15,0-1 0 0,3-1 96 0,0 0 16 16,-3 0 3-16,5 3 1 0,-2 0-60 0,0-1-11 0,0 4-2 0,3 2-1 15,-6-3-19-15,3 3-4 16,-3 0-1-16,3 3 0 0,0 2-3 0,0 1-1 16,-3-1 0-16,-3 3 0 0,0 0-14 0,9 5 0 15,0 1 0-15,0-1 0 0,-3 3 20 0,3 0 7 16,0 2 1-16,2 4 1 0,-2 2-29 0,-3 5-8 16,3 0-1-16,0 5 0 0,0 3 30 0,-3 6 7 15,-3-1 0-15,0 6 1 0,0-6 5 0,-3 6 1 16,-3 0 0-16,0-3 0 0,0-3-11 0,0 3-1 15,0-5-1-15,0 0 0 0,0-6-10 0,-3-2-3 16,0-6 0-16,3 1 0 0,0-6 0 0,3-5 0 0,-3 3 0 0,3-9 0 16,-6 1 6-16,6-3 1 0,-3-3 0 0,3-2 0 15,-6-3 4-15,6-5 2 0,0-6 0 0,0-4 0 16,0-7-14-16,6-1-8 0,3-9 10 0,3-5-10 0,-3 0 10 0,6-3-10 16,3-2 10-16,3-3-10 15,0 6 8-15,-1-1-8 0,4 3 0 0,0 3 0 16,-3 2 10-16,-3 8-10 0,0 6 10 0,2 2-10 15,-2 5 0-15,0 6 0 0,-3 3 0 0,3 7 0 16,0 6 0-16,-3 5-8 0,0 2 8 0,-4 11-13 0,1 1 13 16,0 7 0-16,0 8 0 0,-3 5 0 0,0 3 0 0,-3 0 0 15,0 3 0-15,0 2 0 0,0-8 0 0,-3 1 0 16,0-4 0-16,-3-2 0 0,0-8 0 0,-3 0 0 16,0-2 0-16,0-6 10 0,3-2-1 0,-3-6 0 15,3-3 0-15,-3-2 0 0,0-2-1 0,3-6 0 16,0 0 0-16,0 0 0 0,0 0 20 0,0 0 3 15,0-8 1-15,3-6 0 0,-3-1-32 0,0-4 0 16,6-5 0-16,0-2 0 0,0-9 0 0,0 1 0 16,3-3 0-16,3 0 0 0,2 0 0 0,-5 10 0 15,6-2 0-15,-3 3 0 0,0-1 0 0,0 4 0 16,0-4 0-16,0 6 0 0,0 2-8 0,0 1 8 0,0 5 0 16,-1 2 0-16,1 6 0 0,0 5 0 15,-3 5 8-15,3 3-8 0,-3 5 0 0,0 3 0 16,0 3 0-16,0-1 0 0,-3 6 0 0,0 0-13 15,0 0 1-15,-3-3 0 0,3 8 12 0,-3 0 13 0,0-3-2 16,-3 4-1-16,3-4-10 0,-1 0 0 0,-2 1 0 16,3 5 0-1,-3-6-119-15,0 1-29 0,3-6-5 0,0-5-1001 0</inkml:trace>
  <inkml:trace contextRef="#ctx0" brushRef="#br0" timeOffset="45220.4774">5080 5204 1818 0,'0'0'40'0,"3"-5"8"0,-3 0 1 0,0-1 3 0,0 6-42 0,0 0-10 15,0 0 0-15,0 0 0 0,0 0 61 0,6 8 11 16,0 3 1-16,0 2 1 0,-3 6-28 0,3-1-6 0,-3 3 0 0,3 1-1 15,0-1 5-15,-1 0 0 16,-2 3 1-16,3-3 0 0,0-3-11 0,0 1-2 16,0-3-1-16,3 0 0 0,-3-3-3 0,0-2-1 15,0-1 0-15,0-5 0 0,3 1 16 0,-3-4 3 16,0-4 1-16,0-1 0 0,3 3-3 0,0-5-1 16,0-3 0-16,0-5 0 0,5-3 0 0,-2-3 0 15,0-5 0-15,6-5 0 0,-3-2-21 0,0-1-4 16,3 0-1-16,-3 3 0 0,-1 0-17 0,-2 2 8 15,0 1-8-15,-3 5 0 0,0 5 0 0,-3 3-22 16,-3 2 3-16,0 6 1 0,-3 5-226 0,0 0-44 0</inkml:trace>
  <inkml:trace contextRef="#ctx0" brushRef="#br0" timeOffset="45638.2776">5863 5075 1209 0,'-6'-8'108'0,"6"8"-87"0,-3-8-21 0,3 0 0 0,-6 3 143 0,3 2 24 16,-3 0 5-16,3 1 0 0,0 2-68 0,-3-3-13 15,0 3-3-15,0 3-1 0,0-3-47 0,-3 2-10 16,0 4-2-16,0 2 0 0,0-1-20 0,0 4-8 16,-2 2 0-16,2 1 0 0,-3 1 8 0,3-1-8 15,0 2 0-15,0-3 9 0,3 3 3 0,3-3 0 16,0-3 0-16,3 4 0 0,0-1 5 0,0 0 2 0,3 0 0 0,6 1 0 16,-6-1 1-16,6 0 0 15,3-2 0-15,-3 2 0 0,3 0 15 0,0 0 3 16,-1 1 1-16,1-1 0 0,0 0 4 0,0 0 1 15,-3 3 0-15,-3 0 0 0,0 0-16 0,0-3-4 16,-3-2 0-16,3 2 0 0,-6 3 12 0,-6 2 1 0,0 1 1 16,-3 2 0-16,0 0-26 0,-3 3-12 0,-3-3 10 15,0 0-10 1,-2 0-46-16,-1 1-15 0,3-7-3 0,-3 1-783 0,0-8-156 0</inkml:trace>
  <inkml:trace contextRef="#ctx0" brushRef="#br0" timeOffset="45929.1213">6113 4953 1785 0,'0'0'159'0,"0"0"-127"16,0 0-32-16,0 0 0 0,9 0 112 0,0-3 16 15,0 3 3-15,5 0 1 0,1 0-45 0,0 0-9 16,6-5-2-16,-3 0 0 0,3 2-13 0,0-5-3 16,-1 0-1-16,7 0 0 0,0-2-14 0,0-1-2 15,-3 1-1-15,-1-1 0 0,1 3-18 0,0-3-3 16,-3 6-1-16,0-3 0 0,0 0-20 0,-4 0 0 16,-2 3 0-16,3 0-8 15,-6-3-38-15,3 3-7 0,0-1-2 0,-3 4 0 16,-6-4-172-16,0 4-34 0,-6 2-7 0</inkml:trace>
  <inkml:trace contextRef="#ctx0" brushRef="#br0" timeOffset="46173.4723">6494 4405 1324 0,'-12'-2'59'0,"9"2"12"0,-3-3-57 0,3 3-14 0,-3-3 0 0,0 6 0 15,0-3 150-15,0 8 27 0,-3-3 6 0,6 8 1 16,-3 1-83-16,3 10-16 0,0 2-3 0,3 6-1 16,0 5-18-16,3 5-4 0,-3 3-1 0,6 3 0 15,-3 2 6-15,0 0 2 0,0 3 0 0,0-3 0 16,-3-2-26-16,-3 0-4 0,3 2-2 0,-3 0 0 0,-3-7-16 16,0-1-3-16,-3-5-1 0,0 3 0 0,0-3-29 15,-2-6-5-15,-1-1-2 0,0-7-823 16,0 1-165-16</inkml:trace>
  <inkml:trace contextRef="#ctx0" brushRef="#br0" timeOffset="47221.053">8012 4120 403 0,'9'-27'36'0,"-3"14"-36"0,3-3 0 0,-3 0 0 0,0 0 212 0,2 3 36 16,-5 0 8-16,6 5 0 16,-3 3-92-16,-6 5-18 0,0 0-4 0,0 0-1 15,0 0-45-15,0 5-8 0,-6 5-3 0,6 4 0 16,-3 7-37-16,0 8-7 0,0 3-1 0,0 10-1 16,0 8-8-16,3 6-2 0,0 5 0 0,-3 2 0 15,1-2 6-15,2 3 1 0,0 2 0 0,0 5 0 16,0-10-6-16,0-3-1 0,-3-5 0 0,3 3 0 0,0-9-2 0,-3-2-1 15,-3-2 0-15,0-1 0 0,0-5 2 0,-3-8 0 16,3 0 0-16,-3-5 0 0,0-3-2 0,0-8 0 16,3 1 0-16,0-1 0 0,0-5-4 0,0-3-1 15,0-2 0-15,0-1 0 0,3-4-8 0,-3-4-1 16,0 1-1-16,3-5 0 0,0-6-11 0,3-5 12 16,0-3-12-16,3-3 12 0,3-4-12 0,3-4 0 15,0 1 0-15,3-1 0 0,0 4 0 0,6-1 0 16,0 3 0-16,3 0 0 0,-4 2 0 0,4 3 0 15,-3 6 0-15,3-1 0 0,0 3-11 0,0 6 11 16,0-1-8-16,-1 3 8 0,1 3 0 0,0 2-8 16,0 3 8-16,0 0 0 0,0 6 0 0,-1-1-8 15,-2 0 8-15,0 6 0 0,-3 2 0 0,-3 0-10 0,-3 3 10 16,-3 3 0-16,-3-1 0 0,-3 6 0 16,-6 0 0-16,0 2 0 0,-9 1 0 0,0 2 0 0,-9 3 0 0,-3 2 9 15,-2 0-9-15,-4-2 10 0,-6 3-10 0,-5-4 10 0,5-2-10 0,0 1 0 16,1-7 0-16,-1-4 0 15,9-1-25-15,0-4-7 0,4-6-2 0,2-1 0 16,3-1-35-16,9-4-7 0,3-4-2 0,3-6 0 16,9-5-116-16,3-3-23 0,6-3-5 0</inkml:trace>
  <inkml:trace contextRef="#ctx0" brushRef="#br0" timeOffset="47640.2703">8491 5067 1267 0,'-3'10'112'0,"3"-10"-89"16,0 0-23-16,0 0 0 0,6 3 66 0,0 0 9 16,0-1 1-16,3 1 1 0,0 0 35 0,3-1 6 15,3-2 2-15,2-2 0 0,4-4-67 0,3 1-13 16,0-3-2-16,6-3-1 0,-1-4 17 0,-2-4 3 15,6-2 1-15,-6 0 0 0,2 0-2 0,-5-1-1 0,3-1 0 0,-3 1 0 16,-3 1-15-16,-3 0-4 0,-4 0 0 0,-2 5 0 16,-3-2 10-16,0 2 2 15,-6 2 0-15,0 1 0 0,-3 3-4 0,0-1 0 16,-3 3 0-16,-3 3 0 0,6 5-32 0,-6-3-12 16,-3 1 9-16,-3 2-9 0,4 2 0 0,-4 3 0 0,-3 3 0 0,0 3 0 15,0 2 0-15,0 3 0 0,-3 5 0 0,3 0 0 16,0 3 0-16,-2 0 0 0,2 8 0 0,0-3 0 15,3-3 8-15,3 6-8 0,0-3 8 0,3 0-8 16,3-2 8-16,3-1-8 0,3-5 8 0,3 1-8 16,0-4 0-16,6-2 0 0,0-3 0 0,3 0 0 15,3 1 0-15,2-4 0 0,1-4-9 0,6-1 9 16,3-3-172-16,0-2-28 0</inkml:trace>
  <inkml:trace contextRef="#ctx0" brushRef="#br0" timeOffset="48691.2347">10896 4366 1105 0,'6'-16'48'0,"-3"10"12"0,-3-1-48 0,3-4-12 0,-3 0 0 0,3 3 0 16,-3 3 79-16,3 0 13 0,-3 5 4 0,0 0 0 15,0 0 0-15,0 0 0 0,-3 8 0 0,0 5 0 16,3 8-26-16,0 6-5 0,-3 4-1 0,3 9 0 16,0 2 0-16,-3 6-1 0,3 8 0 0,-3-1 0 15,0 1 1-15,0-1 1 0,-3 1 0 0,0-3 0 16,0-6-34-16,0 1-7 0,0-3-2 0,-3-3 0 16,3-2 16-16,0-6 3 0,-2-4 1 0,2-1 0 15,0-8-14-15,0-5-4 0,0-3 0 0,0 0 0 16,0-5 12-16,3-3 1 0,0 1 1 0,3-6 0 0,0 0-29 0,0 0-9 15,-9 0 0-15,9 0 0 0,-6-6 12 16,0 1-12-16,0-3 12 0,3-5-12 0,-3 0 10 16,3-6-10-16,3-2 8 0,-3-5-8 0,6-6 0 0,-3-5 8 15,3 0-8-15,3-6 0 0,0-2 0 0,0-2 0 16,3-6 0-16,0 0 0 0,-3-3 0 0,6-2 0 0,3 3-10 0,2 2 10 16,1 0-11-16,3 5 11 15,0 3-12-15,0 3 12 0,3 5-25 0,-1 0 1 16,1 2 1-16,0 6 0 0,0 5 15 0,0 3 8 15,3 3-10-15,-4 4 10 0,-2 9-12 0,3 0 3 16,-3 5 1-16,0 3 0 0,-6 4 8 0,-1 1-12 16,-5 6 12-16,-3 4-12 0,-3 1 12 0,-3 2-8 15,0 0 8-15,-3 3-8 0,-9 0 8 0,0-1 0 16,-2 1 0-16,-4 0 0 0,-3 3 0 0,0-4 0 16,0 1 0-16,-3-3 0 0,4-2 0 0,-1 2-10 0,0 0 10 0,-3-5-10 31,3 0-26-31,3 0-4 0,1-6-2 0,2 1 0 0,0 0-127 0,6-3-26 0,3 2-5 0</inkml:trace>
  <inkml:trace contextRef="#ctx0" brushRef="#br0" timeOffset="49170.7839">11884 4487 2077 0,'6'-5'45'0,"-3"-3"10"0,3-2 1 0,-3 2 4 0,0 0-48 0,0 0-12 16,-6 0 0-16,3 2 0 0,-3 1 81 0,0 0 15 16,0 2 2-16,-3-2 1 0,0 2-50 0,-3 1-9 15,-3 2-3-15,1 0 0 0,-1 2-23 0,-3 1-5 16,-3 2-1-16,0 3 0 0,-3 0-8 0,0 5 0 0,-2 3 0 0,-4 3 0 15,3 5 0-15,0 2 0 0,-3 6 0 16,4 0 0-16,-1-1 0 0,3 6 0 0,3 0 0 0,0 0 0 16,0-5 0-16,3 3 0 15,1-4 0-15,5-4 0 0,0-3 0 0,0-3 0 16,6-5 0-16,3-6 0 0,3 1 0 0,3-6 0 16,0-2 0-16,3-6 0 0,3-5 0 0,2-2 0 15,4-6 0-15,3-5 0 0,0-1 0 0,0-4 0 16,3-3 0-16,-1-6 0 0,1 1 0 0,0-3 0 0,0-3 0 0,-3 6 0 15,-1-3 0-15,-2 5 0 0,0-2 0 0,0 5 0 16,0 2 13-16,-6 9-2 0,-3 2-1 0,0 2 0 16,-6 9-10-16,-3 5 0 0,0 0 0 0,0 0 0 15,0 11 0-15,-3 5 0 0,-3 5 0 0,0 3 0 16,-3 2 0-16,0 6-14 0,0 0 3 0,0-1 1 16,-3 4-55-16,6 2-11 0,0-3-3 0,0 1-997 15</inkml:trace>
  <inkml:trace contextRef="#ctx0" brushRef="#br0" timeOffset="49500.526">12045 4374 2023 0,'0'0'44'0,"0"0"10"0,6 0 2 0,0 2 0 0,3 4-44 0,0-1-12 16,-3 5 0-16,3 1 0 0,0 2 105 0,-3 6 19 15,2 2 4-15,1 0 1 0,-3 3-52 0,0 2-10 16,0 1-3-16,3-1 0 0,-3 1-35 0,0-3-7 16,0-1-2-16,0-2 0 0,0-2-3 0,-3-6-1 15,-3 0 0-15,6-5 0 0,-3 3 10 0,0-6 2 16,-3-5 0-16,0 0 0 0,0 0-5 0,0 0-1 16,0 0 0-16,0 0 0 0,0 0 22 0,0-5 5 15,3-6 1-15,0-4 0 0,3-1-30 0,0 0-7 0,0-5-1 0,3 2 0 16,3-5-12-16,-1-2 0 15,1-1 0-15,6 4 0 0,0 1 0 0,3-1 0 0,-3-1 0 0,3 3 0 32,-4 2-21-32,4 3-7 0,-3 0-2 0,3 6 0 15,0-3-112-15,-3 2-22 0,0 3-5 0,-1 0-1 0</inkml:trace>
  <inkml:trace contextRef="#ctx0" brushRef="#br0" timeOffset="49767.1005">12804 4321 748 0,'0'0'67'0,"0"0"-54"16,0 0-13-16,0 0 0 0,0 0 311 0,0 0 59 15,0 0 12-15,9 0 2 0,0 2-228 0,6-2-47 16,0 0-9-16,6-2-1 0,-1-4-35 0,7 1-8 15,0-3 0-15,6-2-1 0,-4-4-15 0,7 1-2 0,3 0-1 0,-3 0 0 16,-1-3-27-16,1 0-10 0,-3 0 0 0,-3 0 9 31,-1 0-39-31,-5 0-8 0,3 1-2 0,-6-1 0 0,3-3-108 0,-4 6-23 0,1-6-4 0,0 6-1 16</inkml:trace>
  <inkml:trace contextRef="#ctx0" brushRef="#br0" timeOffset="50040.8016">13289 3855 1378 0,'-6'-16'61'0,"6"8"13"16,-3-5-59-16,0 5-15 0,0-8 0 0,3 8 0 15,-3-2 127-15,3 4 22 0,0 6 5 0,0 0 1 16,0 0-74-16,0 0-14 0,0 0-3 0,0 11-1 15,3 7 4-15,-3 4 1 0,0 7 0 0,0 2 0 16,-3 6-12-16,0 8-1 0,-3 0-1 0,0 8 0 16,-2 3 8-16,-1-1 2 0,-3 4 0 0,0 2 0 0,-6-3-26 15,6 0-5-15,-3-5-1 0,3-5 0 16,3 2-32-16,0-11 0 0,0-4 0 0,4-6 0 16,2-3-90-16,0-7-22 0,3-3-4 0,0-6-686 15,3-4-138-15</inkml:trace>
  <inkml:trace contextRef="#ctx0" brushRef="#br0" timeOffset="50922.1876">14965 4149 1440 0,'3'-8'64'0,"0"5"12"0,-6-2-60 0,3-3-16 0,3 3 0 0,0-3 0 16,0 2 154-16,0 1 28 0,-3 2 6 0,0 1 0 15,0 2-104-15,0 0-22 0,0 0-4 0,-6 10-1 0,0 1-37 16,0 2-8-16,-6 0-2 0,0 9 0 0,-3 4 24 15,-2 0 5-15,-1 4 1 0,3 1 0 16,-3 1-24-16,0 0-4 0,3 0 0 0,3-3-1 16,3 0-11-16,0-3 10 0,3-2-10 0,3-3 10 15,3 3-10-15,0-5 0 0,3-1 9 0,0-5-9 0,3 1 8 16,0-7-8-16,3 1 10 0,3-5-10 0,0-3 32 16,0 0 1-16,3-5 0 0,0-3 0 0,3-3-18 0,2-2-4 15,1-6-1-15,6 1 0 0,-3-6 1 0,0 0 0 16,-1 1 0-16,1-4 0 0,-6 1 0 0,3-1 0 15,-6 3 0-15,0-5 0 0,0 0 5 0,-6 3 0 16,-3-1 1-16,-1 1 0 0,-5 2-2 0,0 3-1 16,-2 0 0-16,-1 2 0 0,-3 1-3 0,-3 4-1 15,3 1 0-15,-3 3 0 0,-6 2-10 0,3 2-9 16,0 4 9-16,-3-1-13 16,-3 6-15-16,3 2-4 0,-5 0 0 0,5 6 0 15,0-6-131-15,3 8-26 0,-6 1-6 0,9-1-1 0</inkml:trace>
  <inkml:trace contextRef="#ctx0" brushRef="#br0" timeOffset="51346.7132">15495 4030 1785 0,'6'-6'159'0,"3"1"-127"0,3-3-32 0,3 0 0 16,2-2 78-16,4-4 10 0,0 1 1 0,0-3 1 15,3-2 8-15,0-6 2 0,-1 3 0 0,-2-3 0 16,3 0-52-16,-3 0-9 0,-6 3-3 0,-3 0 0 16,0 0-7-16,-4 0-1 0,-2 2-1 0,-3-2 0 15,3 2-1-15,-6-2 0 0,0 3 0 0,0-1 0 16,-6-2-8-16,3 0-2 0,3 2 0 0,-3-2 0 0,-3 5-16 16,3-2 8-16,1-1-8 0,-4 1 0 0,3 2 0 0,0 0 0 15,-3 0 0-15,0 3 0 0,3 2-12 0,-3 3 0 16,3 3 0-16,0 2 0 0,-3 1 12 0,6 2-12 0,0 0 12 0,-6 8-12 15,0 2 0-15,-3 6 1 16,3 0 0-16,0 8 0 0,0 5 11 0,0 3-13 0,0 2 5 0,3 11 8 0,-3 3 0 0,3 2 0 31,0 3 0-31,0 5 0 0,0-2 13 0,3 5 1 0,-3-1 0 0,0 4 0 0,1-1 0 0,-1-2 0 16,0-3 0-16,0-2 0 0,-3-3 15 0,3-3 3 31,0-5 1-31,0 0 0 0,-3-5-33 0,3 0 0 16,-3-9 0-16,3-4 0 0,0-1 0 0,-3-2 0 15,3-5 0-15,0-4 0 16,0-4-76-16,0 0-21 0,0-3-5 0,0-3-710 0,3-5-141 0</inkml:trace>
  <inkml:trace contextRef="#ctx0" brushRef="#br0" timeOffset="51540.4348">15429 4368 1940 0,'0'0'43'0,"0"0"9"0,3-5 1 0,3-3 1 16,0 3-43-16,3-3-11 0,0 3 0 0,0-3 0 15,6 0 72-15,3-3 13 0,0 3 3 0,0 0 0 16,2-2-55-16,4 2-10 0,-3-3-3 0,0-2 0 16,0 5-83-16,0-5-17 0,2-1-3 0,-5 4-1 0</inkml:trace>
  <inkml:trace contextRef="#ctx0" brushRef="#br0" timeOffset="53036.9099">17611 3889 403 0,'0'0'36'0,"0"0"-36"0,0 0 0 0,0 0 0 16,0 0 172-16,0 0 28 0,0 0 6 0,0 0 1 15,0 0-68-15,0 0-14 0,0 0-2 0,0 0-1 16,0 0-22-16,0 0-4 0,3-2 0 0,3-4-1 15,-6 6-4-15,9-2-1 0,6-1 0 0,6 1 0 16,3-4-22-16,5 4-4 0,4-4 0 0,0 1-1 16,3 2-43-16,-1-2-9 0,4-3-2 0,0 0 0 15,2 0-9-15,-2 0 0 0,0 3 9 0,-1-3-9 16,-5 0 0-16,-3 3-12 0,0-3 2 0,-4 5 0 16,-2-2-159-16,-6 0-32 0,0-1-7 0</inkml:trace>
  <inkml:trace contextRef="#ctx0" brushRef="#br0" timeOffset="53585.3526">18126 3410 691 0,'3'-15'61'0,"-3"9"-49"0,3-4-12 0,0 2 0 16,0-3 146-16,3 1 26 0,-3 2 6 0,3 0 1 0,0 0-73 0,-3 3-14 15,3 5-4-15,-3-8 0 16,3 5-3-16,-6 3-1 0,0 0 0 0,0 0 0 0,0 0-30 15,0 0-6-15,0 0-2 0,3 5 0 0,-3 3-19 16,0 5-4-16,-3 6-1 0,0 2 0 0,-3 8 0 0,-3 0 0 16,0 6 0-16,-3 4 0 0,-3 4 2 0,0 7 0 0,-3-2 0 15,-2 7 0-15,2 1-8 0,0-3-2 16,0 0 0-16,-3-1 0 0,3 1-6 0,0-5-8 16,-2-3 11-16,5-3-11 0,-3 1 12 0,-3-6-12 15,3-6 12-15,0 1-12 0,3-5 13 0,-2-4-4 16,2-4-1-16,0 0 0 15,3-6-153-15,3-3-31 0,3-2-7 0,-3-2-738 0</inkml:trace>
  <inkml:trace contextRef="#ctx0" brushRef="#br0" timeOffset="54374.3804">18778 3106 1371 0,'6'-16'60'0,"-3"11"14"0,0-3-59 0,3 0-15 15,-3-5 0-15,0 5 0 0,0 3 97 0,0-3 17 16,3 2 3-16,-3 4 1 0,-3-6-47 0,0 8-10 16,0 0-1-16,0 0-1 0,0 0-23 0,3 8-4 15,-3 5 0-15,-3 0-1 0,0 6 5 0,0 7 0 16,-3 1 1-16,0 10 0 0,-3 10-1 0,0 1 0 16,-3 5 0-16,0 8 0 0,-3-3 11 0,-3 6 1 15,-5 2 1-15,-1 5 0 0,0-2-29 0,3-3-7 0,0 0-1 0,-2-5 0 16,2-5 16-16,3-6 4 0,3-5 0 0,0-3 0 15,0-5-23-15,0-2-9 16,3-9 8-16,0-2-8 0,1-3 17 0,2-8-1 16,3-2-1-16,0-3 0 0,3-3 0 0,3-5 0 15,0 0 0-15,-6-5 0 0,3-6 9 0,0-2 3 16,3 0 0-16,3-6 0 0,3-5-27 0,3 1 0 16,0-4 0-16,6 1-11 0,2-1 11 0,1 3 9 0,3-2-1 15,3 0-8-15,0 4 8 0,0 4-8 0,-1 2 0 16,-2 3 0-16,0 5 0 0,0 5 0 15,-3 3 0-15,0 3 0 0,-4 2 0 0,1 3 0 0,0 5 0 0,0 0 0 16,-3 1 0-16,3 2 0 0,-3-1 0 16,6 7 0-16,-3-7-9 0,2 1-6 0,1 0-1 0,3-3 0 15,3 1 16-15,0-4-9 0,2-2 9 0,7-2-8 16,0-1 8-16,-3 0 0 0,2-2 0 0,1-3 0 0,-6 0 0 0,0 0 0 16,-3-6 0-16,-1 4-8 0,-2-1 8 0,0-2 0 15,-3 0 0-15,3-1 0 16,-3-2 13-16,-3 0-1 0,-1-2-1 0,1 2 0 0,-3-3 3 0,3 1 1 0,-3-1 0 0,-3-2 0 15,3 0-15-15,-3-3 11 0,0 0-11 0,-3 0 10 0,0 0-10 0,0 3 10 32,0-6-10-32,-4 6 10 0,-2 0-10 0,-2 0 0 0,2 5 0 0,-3 0 0 15,-3 3 0-15,0 5 0 0,-6 0 0 0,-3 5 0 16,0 3 0-16,-3 5 0 16,-3 0 0-16,3 3 0 0,-2 3 0 0,2-1 0 15,0 1 0-15,0 2 0 0,3 3 0 0,3-3 0 16,0 5 0-16,3-2 0 0,6 0-8 0,0 0 8 15,3-3 0-15,3 0 0 0,3-2 0 0,3-4 0 16,3 4 0-16,3-3 0 0,3-3-10 0,6 0 10 16,0-2-13-16,2-3 5 15,1 0-116-15,6-3-24 0,-3 0-4 0</inkml:trace>
  <inkml:trace contextRef="#ctx0" brushRef="#br0" timeOffset="56785.6552">4565 6641 979 0,'-12'-8'43'0,"12"8"9"16,0-3-41-16,0 3-11 0,-3-5 0 0,-3 0 0 16,3 2 113-16,3 3 21 0,-9-2 4 0,3 2 1 15,-3-3-92-15,-3 6-19 0,0-1-3 0,1 1-1 0,-4 0 0 0,0 4 0 16,0-1 0-16,-3 4 0 0,-3 1 12 0,0 2 3 16,-2 0 0-16,-1 3 0 0,0 3-17 0,3-1-3 15,-3 1-1-15,1 2 0 0,2-2 1 0,3-4 0 16,0 4 0-16,0-1 0 0,3-4-19 0,3 2 8 15,0-3-8-15,3 0 0 0,4-2 0 0,-1-1 0 16,3 1 0-16,3-1 0 0,3-2 0 0,0 0 0 16,0 0 0-16,5 0 0 0,-2 0 0 0,3-3-12 15,3 3 12-15,3-2-12 0,0 1 12 0,6 1 0 16,-3 3 0-16,6-3 10 0,-1 3-10 0,7 4 8 16,0-1-8-16,-3 4 8 0,-7-2-8 0,-2 3 12 15,0-1-12-15,-3 1 12 0,-3-4 15 0,0 1 3 16,-6 0 1-16,-3 0 0 0,-3 0 27 0,0 2 6 15,-3-4 0-15,0 4 1 0,-6-2-10 0,0 0-3 16,0-3 0-16,-3 0 0 0,-3 1-21 0,0-4-5 0,1 1-1 16,-1-1 0-16,0-2 11 0,-3 0 3 15,0-2 0-15,3-1 0 0,-3-5-39 0,-3 3 0 16,1-1 0-16,-4 1 0 0,0-3 0 0,0 0 0 0,0-3 0 0,1 3 0 16,2-2-198-16,3 2-38 15,3-3-7-15</inkml:trace>
  <inkml:trace contextRef="#ctx0" brushRef="#br0" timeOffset="57352.7936">5232 7043 1364 0,'6'-10'60'0,"-3"4"13"0,3 1-58 0,-3-3-15 16,2-2 0-16,4 2 0 0,0-3 57 0,0 0 9 16,0-2 2-16,0 0 0 0,0 0 9 0,-6 0 3 15,3 2 0-15,-3 0 0 0,-3 1 4 0,0 2 2 16,-3 0 0-16,3 3 0 0,-3-1-7 0,-3 4-2 15,-3-1 0-15,0 3 0 0,-3 0-49 0,-3 3-9 16,1 2-3-16,-4 6 0 0,0 2-16 0,-3 0 8 16,-3 3-8-16,0 2 0 0,4-2 8 0,-4 5-8 0,-3 3 0 0,3-3 0 15,0 3 0-15,3 0 0 0,1 2 0 16,2 4 0-16,0-1 0 0,6 0 0 0,3 0 0 16,6 0 0-16,0 0 0 0,3 0 0 0,3-2 0 0,0-4 0 0,6-1 0 0,0-4-11 15,0-2 11-15,3-3-10 16,0-5 10-16,0 0 0 0,-1-5 8 0,1-1-8 15,0-4 0-15,0-3 8 0,3-3-8 0,-3-3 0 16,0-8 11-16,0 1-3 0,3-6 0 0,0-2 0 16,-1-1-8-16,-2-5 10 0,0 3-10 0,3 0 10 15,-3 0 9-15,3 0 1 0,-6 0 1 0,3 2 0 0,-3 4-2 0,0-1-1 0,0 5 0 0,-1 6 0 16,-2 3-10-16,0 4-8 16,-3-2 12-16,-3 8-12 0,0 0 0 0,0 0 0 15,3 8 0-15,-3 5 0 0,-3 1 0 0,3-1 0 16,-3 8 0-16,3 3 0 0,0 0-16 0,0 5-1 15,0 3 0-15,3 2 0 16,0-5-113-16,0 3-22 0,0 0-5 0,3-1-880 16</inkml:trace>
  <inkml:trace contextRef="#ctx0" brushRef="#br0" timeOffset="57923.0413">5458 7054 806 0,'15'-32'36'0,"-6"19"7"0,0-3-35 0,0 0-8 0,2 3 0 0,4-3 0 16,-3 3 207-16,3 2 39 16,3 3 8-16,-3 3 2 0,3 2-124 0,0 1-24 15,-1 7-4-15,-2 0-2 0,3 6-22 0,0-1-4 0,-6 4 0 0,3 1-1 16,-3 1-12-16,-3 0-3 0,0 3 0 0,-3-1 0 16,-3 1-17-16,0-1-4 0,2-2-1 0,-5 5 0 15,-2-2-24-15,4-1-5 16,-2-4-1-16,3-1 0 0,-6 0-8 0,3 0 0 0,0-2 0 0,3-1 0 15,0-2 0-15,-3 0 0 0,0-2 0 0,0-6 0 16,0 0 0-16,0 0 0 0,0 0 0 0,0 0 8 16,0 0 4-16,0 0 1 0,0 0 0 0,3-8 0 15,-3-3 22-15,0 1 4 0,3-4 1 0,0 1 0 16,0-3-40-16,0 0 0 0,3-2 0 0,3-3 0 16,3-3 0-16,3 3 0 0,-3-6 8 0,6 1-8 0,0 2 0 15,2 3 0-15,-2 2-12 0,0 3 4 0,0 3 8 16,0 5 0-16,-3 6 0 0,3-1 0 0,-6 6 0 0,2 2-10 15,1 8 10-15,-3 0 0 0,-3 3 0 0,3 0 0 16,-3 5 0-16,0-2 0 0,-3 2 0 0,0-3 0 16,0 4 0-16,-3-1 0 0,3-5 0 0,0 0 0 15,0-1 0-15,-3 1 0 0,3 0 8 0,-3-5-8 16,2-1 0-16,-2-2 0 0,-3 0 8 0,3-3-8 16,3 1 0-16,-6-6 9 0,0 0-9 0,0 0 0 15,3 0 0-15,3-6 0 0,0-1 14 0,-3-4-2 16,3-2-1-16,0-6 0 0,0-5-11 0,3-2 12 15,0-3-12-15,0 0 12 0,3 0-12 0,0 0 0 16,-3-3 0-16,3 5 0 0,2 6 0 0,-2 5 0 16,0 3 0-16,-3 2 0 0,3 6 0 0,0 3 0 0,0 4 0 0,-3 1 0 15,3 5-8-15,-3 2 8 16,-3 4 0-16,3-1 0 0,-1 5 0 0,1-2 0 0,0 3 0 16,-3 2 0-1,0 0-32-15,0 0 2 0,-3 0 0 0,0 3-838 0,3 3-167 0</inkml:trace>
  <inkml:trace contextRef="#ctx0" brushRef="#br0" timeOffset="58338.0145">6699 7205 1681 0,'0'0'74'0,"0"0"16"0,0 0-72 0,0 0-18 16,6-6 0-16,0 1 0 0,0 0 74 0,3-3 11 16,0 0 3-16,3-3 0 0,3-2-5 0,0 0-1 15,2-6 0-15,4 1 0 0,-6-1-27 0,6 1-6 16,-3-3-1-16,-3-3 0 0,0 3-3 0,-1-1-1 16,-2 4 0-16,0 2 0 0,0-2-7 0,-6 2-1 15,0 0-1-15,-3 5 0 0,0-2-7 0,0 5 0 16,-3-3-1-16,-3 6 0 0,0 0-11 0,0 2-1 0,0-5-1 0,-3 3 0 15,3 5-6-15,-3-3-8 0,0 1 11 0,0-1-11 16,-3 0 0-16,0 6 0 0,1-3 0 0,2 5 0 16,-3 3 13-16,0 0-4 0,-3 5-1 0,3 1 0 15,0 2-8-15,-3 5 0 0,3 0 0 0,0 3 0 16,0-1 0-16,3 4 0 0,0-3 0 0,-3 5 0 16,6-5 0-16,-3 2 0 0,6-2 0 0,0 2 0 15,3 1 0-15,0-3 0 0,3-3 0 0,3 0 0 16,0 3 0-16,6-6 0 0,-3 1 0 0,6-1 0 31,0-7-88-31,0-3-20 0,2-3-4 0,4 0-1086 0</inkml:trace>
  <inkml:trace contextRef="#ctx0" brushRef="#br0" timeOffset="59201.5469">8271 6660 1036 0,'0'0'92'0,"0"0"-73"0,0 0-19 0,0 0 0 15,0 0 112-15,0 0 18 0,0 0 4 0,0 0 1 16,0 0-31-16,0 0-5 0,6 0-2 0,3 2 0 16,3 4-28-16,-1-4-5 0,7 1-2 0,0-1 0 15,6-2-2-15,0 3-1 0,3-3 0 0,2 0 0 16,1-3-8-16,3 1-2 0,0-3 0 0,5 2 0 16,1-2-49-16,-3-3 0 0,-1 2 0 0,1-2 0 15,0 0 0-15,0-2 0 0,2 2 9 0,-2 0-9 16,-3-3 12-16,-4 3-3 0,4-2-1 0,3 2 0 0,-9 3-26 0,0-1-6 15,-4 4 0-15,-5-4-1 16,0 4-189-16,-6-1-38 0</inkml:trace>
  <inkml:trace contextRef="#ctx0" brushRef="#br0" timeOffset="59510.6425">8875 6001 1209 0,'-9'-6'108'0,"6"4"-87"0,-3-1-21 0,0-2 0 0,3 2 72 0,0 1 11 0,-3-4 1 0,6 6 1 16,0 0 24-16,0 0 5 0,0 11 1 0,0 5 0 15,0 2-39-15,0 9-7 0,6 2-1 0,0 5-1 16,-3 9-2-16,0 2 0 0,3 5 0 0,-3 8 0 15,0 3-11-15,0 2-2 0,-6 6-1 0,0 3 0 16,3-4-28-16,-3-1-6 0,-3 1-1 0,3 1 0 16,-3-11-16-16,0-5 0 0,0-2 0 0,-3-6 0 15,3-6-90-15,0-2-25 16,3-8-5-16</inkml:trace>
  <inkml:trace contextRef="#ctx0" brushRef="#br0" timeOffset="59908.6294">9521 6421 806 0,'3'3'72'0,"-3"-3"-58"16,0 0-14-16,0 0 0 0,0 5 254 0,3 3 48 15,0 0 10-15,3 5 1 0,0 3-178 0,0 6-36 16,0-1-7-16,0 3-2 0,3 2-28 0,-4 0-6 16,-2 4 0-16,0-1-1 0,0-3-23 0,-3 3-4 15,3 0 0-15,-3 0-1 0,-3 1-7 0,0-1-2 16,0-3 0-16,0-2 0 0,-2-3 5 0,2-2 1 0,0-1 0 0,0-5 0 16,-3 1-8-16,3-1 0 15,0-5-1-15,0-3 0 0,3-5 4 0,0 0 1 0,0 0 0 0,0 0 0 16,0 0 15-16,0 0 3 0,0 0 1 0,0 0 0 15,3-8-14-15,0-3-2 0,0-4-1 16,3-4 0-16,0-2-1 0,2-3 0 0,7-2 0 0,0-6 0 16,0-5-21-16,3-3 8 0,3 3-8 0,3 0 0 0,2-3 0 0,-2 6 0 15,3-3 0-15,0 5 0 16,0 3-38 0,-4 5-2-16,-2 6-1 0,0 5 0 0,0 5-129 0,-6 5-26 15,6 3-4-15</inkml:trace>
  <inkml:trace contextRef="#ctx0" brushRef="#br0" timeOffset="60326.2894">10253 6601 1094 0,'-6'6'48'0,"3"-4"11"0,0 1-47 0,-3 2-12 16,3 1 0-16,3-1 0 0,-6 3 204 0,6 2 38 15,0-4 8-15,0 2 2 0,0-8-172 0,0 5-33 16,0 0-7-16,6-2-2 0,3 2-19 0,0-5-4 16,3 0-1-16,0-3 0 0,3-2 15 0,0 0 3 15,0-3 1-15,0 0 0 0,-1-3 14 0,4-2 2 16,0-3 1-16,-3 3 0 0,0-3-12 0,0 0-2 16,-3 0-1-16,0 1 0 0,-4-4 1 0,4 3 1 15,0 0 0-15,-3-2 0 0,0 5-37 0,0-6 0 0,-3 3 0 16,3-2 0-16,-6-1 8 0,3 3-8 0,-6 0 8 0,0 0-8 15,-3 3 0-15,0 0 9 0,0 0-9 0,0 5 0 16,-3 3 8-16,-3 2-8 0,0 0 0 0,0 3 0 16,-3 8 0-16,0 0 0 0,-2 5 0 0,-1 3 0 15,-3 8 0-15,3 3-9 0,0 2 9 0,0 2 0 16,-3 4 0-16,3-3 0 0,1-1 0 0,2 1-8 16,0-6 8-16,3 1 0 0,0-1 0 0,6-2 0 15,-3-3 0-15,6 1 0 0,0-4 0 0,3-2 0 16,0 0 0-16,3-3 0 0,6-2 0 0,0-1 0 15,0-2-153-15,2-3-29 0</inkml:trace>
  <inkml:trace contextRef="#ctx0" brushRef="#br0" timeOffset="60764.4925">10914 6596 1911 0,'0'0'84'0,"0"0"19"0,0 3-83 0,3 5-20 0,3-3 0 0,-3 0 0 15,3 1 114-15,0-1 18 16,0-3 4-16,3 1 1 0,3 0-58 0,-1-3-12 16,4 0-3-16,0-6 0 0,3-1-25 0,3-4-6 15,0-2-1-15,6-1 0 0,-4-4-8 0,4-3-1 16,0 0-1-16,3-3 0 0,-9 3 8 0,2-3 2 0,1 5 0 0,0-2 0 15,-3 3-9-15,-3-4-2 0,0 4 0 0,-4-1 0 16,1 1-9-16,-6 2-1 0,3-2-1 0,-3 4 0 16,-3-4-10-16,0 5 0 0,-6-3 0 0,3 0 0 15,-3 5 0-15,-3 1 0 0,0-4 0 0,0 9 0 16,-3-3 0-16,-3 6 0 0,-3-1 0 0,0 3 0 16,-3 5 0-16,1 0 0 0,-4 3 0 0,-3 6 0 15,0 4 8-15,0 3-8 0,0 6 8 0,-2 5-8 16,2 2 8-16,0 6-8 0,3-1 0 0,0-2 8 15,3 0-8-15,3 0 0 0,0-2 0 0,6-1 8 16,-2-2-8-16,5 0 0 0,0-6 0 0,3 3 0 16,3 0 0-16,0-5 0 0,3-3 0 0,2 1 0 0,4-1-10 0,3-5-4 15,0-3-1-15,3-3 0 16,3 1-144-16,3-6-29 0,-4-2-5 0</inkml:trace>
  <inkml:trace contextRef="#ctx0" brushRef="#br0" timeOffset="64011.1713">12185 6554 1522 0,'0'0'33'0,"0"0"7"0,0 0 2 0,0 0 2 16,0 0-36-16,0 0-8 0,0 0 0 0,0 0 0 16,0 0 82-16,0 0 14 0,0 0 4 0,0 0 0 0,0 0-26 0,0 0-5 15,0 0-1-15,0 0 0 0,0 0-27 0,0 0-5 16,0 0-2-16,0 0 0 0,-3 5-19 15,3-2-4-15,0-3-1 0,0 0 0 0,0 0-10 0,0 0 0 16,0 0 0-16,0 0 0 0,0 0 0 0,3 5 0 16,-6 0 10-16,3-2-10 0,0-3 11 0,0 0-11 0,0 0 10 0,0 5-10 15,0-2 8-15,0-3-8 16,0 0 0-16,0 0 9 0,0 0-9 0,0 0 0 16,0 0 9-16,-3 2-9 0,3-2 17 0,0 0-1 15,0 0 0-15,0 0 0 0,0 0-8 0,0-5-8 16,0 0 12-16,0 5-12 0,0 0 0 0,0-5 0 15,0-1 0-15,0 6 0 0,3-5 8 0,0 0-8 16,3-1 12-16,-6 6-12 0,0 0 28 0,6-2-2 16,3 2 0-16,-9 0 0 0,6 2-13 0,-6-2-2 0,9 3-1 0,-3 5 0 31,0 0-53-31,-3 3-10 0,-3-1-3 0,-3 3-1028 0</inkml:trace>
  <inkml:trace contextRef="#ctx0" brushRef="#br1" timeOffset="100122.7064">2621 9197 1141 0,'3'-5'50'0,"-3"5"11"0,0 0-49 0,0 0-12 0,0 0 0 0,0 0 0 16,0 0 46-16,0 0 6 15,0 0 2-15,0 0 0 0,0 0 13 0,0-3 2 0,0 3 1 0,0 0 0 16,0 0-10-16,0 0-3 0,0 0 0 16,0 0 0-16,0 0-31 0,0 0-6 0,-3-5-2 0,3 5 0 15,0 0-2-15,0 0 0 0,0 0 0 0,0 0 0 16,-3-3-4-16,3 3-2 0,0 0 0 0,0 0 0 16,0 0 9-16,0 0 1 0,0 0 1 0,0 0 0 15,0-5-21-15,0 5 0 0,0 0 0 0,0 0 0 16,0 0 8-16,0 0 0 0,0 0 0 0,0 0 0 15,0 0 7-15,0 0 1 0,0 0 1 0,0 0 0 16,0 0-4-16,0 0-1 0,0 0 0 0,0 0 0 16,0 0-12-16,0 0 0 0,0 0 0 0,0 0-10 15,0 0 18-15,0 0 4 0,0 0 1 0,0 0 0 16,0 0 5-16,0 0 1 0,0 0 0 0,0 0 0 0,0 0-19 0,0 0 0 16,0 0 0-16,0 0 0 0,0 0 0 0,-6 8 13 15,0-3-2-15,3 3-1 0,-3-3-10 0,6 3 0 16,0 0 9-16,0 3-9 0,-6 2 8 0,3 0-8 15,1 3 8-15,-1 0-8 0,-3 5 11 0,3 3-3 16,-3 2 0-16,6 1 0 0,0-1 7 0,0 1 1 16,-6-1 0-16,6 1 0 0,0 2 6 0,0 0 2 15,-3 0 0-15,0-3 0 0,3-2-24 0,-3 0 0 16,3 0 0-16,-3 0 8 0,0-6-8 0,-3 1 0 16,6-1 8-16,-3-2-8 0,0-3 12 0,0 1-1 15,0-1-1-15,0 0 0 0,3-2-10 0,-3-3 0 16,0-3 9-16,3 0-9 0,0-5 0 0,0 0-10 15,0 0 1-15,0 0 0 16,0 0-139-16,0 0-27 0,0 0-5 0</inkml:trace>
  <inkml:trace contextRef="#ctx0" brushRef="#br1" timeOffset="100688.3404">2335 9168 345 0,'-5'0'15'0,"2"0"4"0,-3-3-19 0,3 3 0 16,0-2 0-16,3-1 0 16,0 3 243-16,0 0 45 0,0 0 8 0,0 0 3 15,-6 0-191-15,6 0-39 0,0 0-7 0,0 0-2 16,0 0-26-16,0 0-6 0,0 0 0 0,0 0-1 15,0 0 1-15,0 0 1 0,9 3 0 0,3-1 0 16,-4-2-7-16,4-2-2 0,-3 2 0 0,3-6 0 16,3 4 10-16,0-4 2 0,0 1 0 0,0 2 0 15,0-2-32-15,-1 0 0 0,1-1 0 0,6-1-10 16,0 1 18-16,-3-2 4 0,0-2 1 0,0 2 0 16,-1 3-13-16,1 2 0 0,0-2 0 0,6 2 0 15,-9-2-22-15,3 5-7 0,0 0-2 0,-3 2 0 16,-1 4-125-16,1-1-24 0</inkml:trace>
  <inkml:trace contextRef="#ctx0" brushRef="#br1" timeOffset="101207.021">2365 9866 518 0,'0'0'46'16,"0"0"-37"-16,0 0-9 0,0 0 0 0,0 0 181 0,0 0 35 16,0 0 6-16,0 0 2 0,0 0-102 0,3 3-20 15,-3-3-4-15,3 5-1 0,3 3-33 0,0-5-6 16,6-3-2-16,-6 0 0 0,3 0-12 0,3 0-4 16,0 0 0-16,3-3 0 0,-4 3-30 0,4-5-10 0,0 2 0 0,0-2 0 15,3 0 0-15,0-1 0 0,-3 4 0 0,6-6 0 31,-1 0-47-31,1-3-13 0,0 3-2 0,3-2-499 16,-3-1-100-16</inkml:trace>
  <inkml:trace contextRef="#ctx0" brushRef="#br1" timeOffset="101553.227">3163 8877 1796 0,'0'0'40'0,"0"0"8"0,-3-6 1 0,3 6 1 0,0 0-40 0,0 0-10 15,0 0 0-15,0 0 0 0,0 0 37 0,0 0 6 16,0 0 1-16,-6 8 0 0,6 3 12 0,-3 2 4 0,0 3 0 0,-3 8 0 15,0 0-7-15,0 5-1 0,0 3 0 0,-3 2 0 16,3 3-6-16,-3 5-2 0,4 1 0 0,-4-1 0 16,-3 3-27-16,6 3-5 15,-3-1-2-15,6-2 0 0,0-5-2 0,-3 0-8 16,-3-1 12-16,3-2-4 0,3-8-8 0,-3 1 0 16,0-1 0-16,0-6 0 15,3 1-56-15,-3-8-9 0,3-3-3 0,0-5-1008 0</inkml:trace>
  <inkml:trace contextRef="#ctx0" brushRef="#br1" timeOffset="101760.7415">2865 9393 1209 0,'0'0'108'0,"0"0"-87"0,0 0-21 0,0 0 0 15,0 0 193-15,0 0 35 0,9-6 6 0,0 4 2 16,0-1-134-16,3 0-26 0,0-2-6 0,0 3-1 16,0-1-35-16,0 0-7 0,3 1-2 0,-1-1 0 15,1 0-83-15,0 1-17 0,0-1-3 0,3 0-909 16</inkml:trace>
  <inkml:trace contextRef="#ctx0" brushRef="#br1" timeOffset="102537.3218">4181 9157 1497 0,'0'0'133'0,"0"0"-106"16,0 0-27-16,0 0 0 0,0 0 87 0,0 0 12 16,0 0 2-16,0 0 1 0,0 0-27 0,0 0-6 15,0 0-1-15,0 0 0 0,0 8-31 0,0 3-6 16,-3 2-2-16,3 0 0 0,0 0-10 0,0 3-3 16,3 0 0-16,-3 5 0 0,3-5 3 0,0 0 0 15,-3 3 0-15,3-6 0 0,3 0 0 0,-3 0 0 16,3-2 0-16,3-1 0 0,-3-2-9 0,0-2-2 15,6-4 0-15,-4 1 0 0,1-3 3 0,0 0 0 16,3-5 0-16,0-3 0 0,0-3 0 0,3-2 0 16,0 0 0-16,3-6 0 0,-1-2-11 0,1 0 0 0,0 2 0 0,3-4 0 15,-3 1 0-15,0 1 8 0,3 0-8 0,-1 0 8 16,1 5-8-16,-3 0 0 0,0 0 0 16,0 6 0-16,0 2 0 0,-3 0 0 0,-1 3 0 0,-2 5 0 15,3 2 9-15,-6 1-9 0,0 2 10 0,0 6-10 16,-3-1 0-16,0 3 0 0,-3 1 0 0,0-4 0 0,-3 4 0 0,0 1 8 15,-3-4-8-15,3 2 0 0,-6-2 12 0,3-1 0 0,-6 4 0 0,3-4 0 16,-3-2 14-16,0 3 2 0,-6-3 1 0,3 2 0 16,-5-2-10-16,-1 0-3 0,-3 0 0 0,-3-3 0 15,0 1-16-15,0-4 0 0,-2 1 0 0,-1-3-9 32,3-3-207-32,0 1-42 0</inkml:trace>
  <inkml:trace contextRef="#ctx0" brushRef="#br1" timeOffset="102657.5256">4270 8715 2070 0,'0'0'92'0,"0"0"18"0,0 0-88 0,0 0-22 16,0 0 0-16,0 0 0 16,6 6-65-16,6-4-18 0,6 1-3 0,-18-3-1 0</inkml:trace>
  <inkml:trace contextRef="#ctx0" brushRef="#br1" timeOffset="106823.7696">5616 9197 864 0,'0'0'38'0,"0"0"8"0,-6 0-37 0,0 0-9 0,0 0 0 0,0 0 0 15,6 0 123-15,-6 3 22 0,6-3 5 0,-9 2 1 16,6-2-67-16,-6 3-12 0,3 0-4 0,6-3 0 16,-6 2-20-16,6-2-5 15,-9 5-1-15,3-2 0 0,6-3-10 0,0 0-1 16,0 0-1-16,0 0 0 0,0 0 2 0,0 0 0 16,0 0 0-16,0 0 0 0,0 0-32 0,6 5 0 15,0-2 0-15,0 0 0 0,3-6 0 0,3 0 9 16,3 1 1-16,-3-4 0 0,3 1-10 0,0-3 0 15,-1-2 9-15,1 2-9 0,0-6 16 0,0 4 0 0,0-6-1 16,3 3 0-16,-3-3 26 0,0 0 6 0,-4 0 1 0,7-2 0 16,-3-4-17-16,0 1-3 15,0 3-1-15,0-3 0 0,0-1-17 0,0 4-10 16,-3-1 12-16,-1 4-12 0,-2-4 8 0,-3 3-8 0,0 3 0 16,-3 2 0-16,-3-2 0 0,0 8 0 0,-6-3 8 0,0 3-8 15,-3-1 0-15,0 4 0 0,-2-1 0 0,-1 3 0 16,-3 3-12-16,0-1 0 0,0 6 0 0,-3 0 0 15,0 0 12-15,3 3 0 0,-2 2 0 0,-1 0 0 16,3 3 0-16,0 3 0 0,0 2 10 0,0 0-10 16,3 5 0-16,0 1 0 0,-6 5 8 0,7-1-8 0,-7 1 0 0,6 0 0 15,0-3 0-15,3 0 8 16,-3 3 0-16,6-6-8 0,0 1 12 0,0-6-4 16,6 3 0-16,0-6 0 0,6 1 0 0,-3-1 0 0,6-2-8 15,0 0 0-15,0-3 0 0,3 0 0 16,0 1-25-16,3-4-7 0,0-2-2 0,5-5-1020 15</inkml:trace>
  <inkml:trace contextRef="#ctx0" brushRef="#br1" timeOffset="107213.062">6393 9099 1875 0,'3'-8'41'0,"2"-2"9"0,-2 2 2 0,3 0 0 0,-3-3-41 0,0 3-11 0,3-2 0 0,-3-1 0 16,-3 3 86-16,0-3 15 15,-3 3 3-15,3 1 1 0,-3-4-61 0,0 6-12 16,-3-6-2-16,0 6-1 0,-2 0 3 0,2 2 1 16,-3 0 0-16,0 1 0 0,-3 2-13 0,3 0-4 15,-6 2 0-15,3 1 0 0,-6 5 1 0,3-3 0 0,6 6 0 0,-3-1 0 16,1 6 11-16,-4 3 3 0,3 2 0 0,0 0 0 16,3 3-31-16,0 2-8 0,3 3-1 0,0 0 0 15,0-2 9-15,6-3 12 0,-3 0-2 0,3-3-1 16,0-5-25-16,3-1-4 0,0-1-2 0,0-4 0 15,-3-4 14-15,0-6 8 0,0 0-10 0,0 0 10 16,0 0 0-16,6 0 0 0,0-6 0 0,0 1 0 0,0-3 19 0,0-3-3 16,3-2-1-16,0 0 0 0,0-6-3 0,-3 1-1 15,3-3 0-15,-3 2 0 16,2-5-3-16,1 6-8 0,0 2 12 0,-3 0-4 16,3 6-8-16,0-1 0 0,-3 3 0 0,-6 8 0 15,0 0 0-15,6 5-11 0,0 6 11 0,0 0-12 0,0 2 12 0,-3 0 0 16,0 0 0-16,0 6 0 15,3-3-48-15,3 2-8 0,-3-2-2 0,3 0-713 16,0-6-142-16</inkml:trace>
  <inkml:trace contextRef="#ctx0" brushRef="#br1" timeOffset="107523.9282">6934 8792 1670 0,'0'-13'148'0,"0"5"-118"16,0 3-30-16,-3-1 0 0,3 1 140 0,0 5 21 15,0 0 5-15,0 0 1 0,-6 0-87 0,0 3-18 0,-3 2-3 0,1 3-1 16,-1 0-45-16,-6 2-13 0,0 6 0 0,-3 3 8 16,3-1 0-16,-6 6 0 0,0 3 0 0,1-1 0 0,2 1-8 0,0-1 0 15,6 3 0-15,0-2 0 16,3-1 0-16,0-2 0 0,6-3 0 0,0-2 0 15,3 2 40-15,3-3 12 0,0-2 4 0,3 0 0 0,0-3-9 0,0 0-2 0,-3 1 0 0,3-1 0 16,3 0 1-16,-3 3 0 16,0 0 0-16,-3-3 0 0,3 3-26 0,-6 3-4 15,-6-1-2-15,3 1 0 16,-3 2-46-16,-6-3-8 0,0 3-3 0,-6 3-846 16,3-3-170-16</inkml:trace>
  <inkml:trace contextRef="#ctx0" brushRef="#br1" timeOffset="109144.4504">6994 9001 518 0,'0'0'46'0,"0"-5"-37"15,3-3-9-15,-3 3 0 0,0-3 166 0,0 2 31 16,3 1 7-16,0 0 0 0,-3 5-52 0,0 0-10 16,0 0-2-16,0 0-1 0,3 0-37 0,-3 0-7 15,0 0-2-15,0 0 0 0,3 5-57 0,0 6-11 16,0-1-2-16,-3 3-1 0,0-2-6 0,3 0 0 15,0 2-1-15,0 3 0 0,0 0-15 0,0-3 0 16,5-3 8-16,1 1-8 0,-3-3 0 0,0-3 11 16,0 1-11-16,9-4 10 0,-3 1-10 0,0-3 0 15,-6-3 0-15,3-2 8 0,6-6-8 0,-3 3 10 16,-6 0-10-16,2-2 10 0,-2 5 3 0,6-6 1 16,0 0 0-16,-3 1 0 0,-9-3-2 0,6 2 0 15,12 0 0-15,-6 1 0 0,-3 2 0 0,0 0-1 0,3 3 0 16,3 2 0-16,-1 3-11 0,-2 5 0 0,0 3 0 15,0 3 0-15,6 2-8 0,-3 6 8 0,-6 7 0 0,3 1 0 16,-3 4 0-16,0 1 0 0,-3 0 0 0,-3 0 0 16,-6-1 0-16,3 1 0 0,3 2 0 0,-3 1 0 15,-6-3 0-15,0 2-14 0,0 0 5 0,0 1 1 16,-3-1 24-16,0-2 4 0,-6 2 2 0,6-2 0 16,6-3 11-16,-6-5 3 0,-9 0 0 0,0-3 0 15,7-3 12-15,-4-2 2 0,-3 0 1 0,0-3 0 0,0-5 4 0,3 0 1 16,6-2 0-16,-6-1 0 0,-5-8-5 15,8 1-1-15,3-1 0 0,3-5 0 16,-3 0-33-16,6-8-6 0,3-5-2 0,6-5 0 0,12-4-25 16,-3-1-4-16,-1-6-2 0,10-6 0 15,15-2-92-15,-3 3-18 0,-4 0-4 0,1 2-1 16,6 0-116-16,-1 1-23 0</inkml:trace>
  <inkml:trace contextRef="#ctx0" brushRef="#br1" timeOffset="109849.1788">8562 8747 1728 0,'0'0'76'0,"0"0"16"0,0 0-73 0,0 0-19 0,0 0 0 0,12-3 0 16,3 1 124-16,3-1 22 0,0 1 4 0,6-4 1 15,3 1-71-15,2 0-13 0,1-3-3 0,3 0-1 16,0-3-31-16,-1-2-5 0,1 0-2 0,0 2 0 16,0-2-13-16,-4-3-4 0,1 3 0 0,0-3 0 15,0 5-20-15,-7 3-5 0,1-2-1 0,0-3 0 16,-3 2-29-16,-3-2-5 0,-3 0-2 0,0 2 0 15,-1 3-12-15,1-3-2 0,0 1-1 0,0-1 0 16,0-2-118-16,0 3-23 0,0-4-5 16,0 4-1-16</inkml:trace>
  <inkml:trace contextRef="#ctx0" brushRef="#br1" timeOffset="110196.0076">9235 8170 831 0,'0'-16'36'0,"0"16"9"0,0-7-36 0,3 1-9 16,-3-2 0-16,0 0 0 0,0 3 108 0,0-3 20 16,0 3 4-16,0 5 1 0,0 0-32 0,0 0-6 15,0 0-2-15,0 0 0 0,0 0-18 0,0 0-4 16,0 0-1-16,0 0 0 0,0 0-10 0,0 0-3 15,0 0 0-15,0 0 0 0,0 0-4 0,0 0-1 16,0 8 0-16,0 0 0 0,0 2-4 0,0 4 0 0,-3 4-1 16,0 6 0-16,-3 5-12 0,-3 3-3 0,0 7 0 0,-3 1 0 15,1 0-9-15,-4 5-3 0,-6 2 0 0,0 9 0 16,-3 2 0-16,3-2 0 0,-2 2 0 0,5-5 0 16,0-3-20-16,3 0 0 0,-3-2 0 0,6-3 0 15,-3 0-48-15,0-5-4 16,6 2 0-16,-2 0-1 0,-1-7-166 0,0-1-33 0,0-5-6 15</inkml:trace>
  <inkml:trace contextRef="#ctx0" brushRef="#br1" timeOffset="110577.3238">9414 8946 1324 0,'3'-11'118'0,"3"6"-94"0,-3-1-24 0,3 4 0 16,-3-1 160-16,-3 3 27 15,6-3 5-15,-6 3 2 0,5 6-124 0,-2-1-25 16,0 6-5-16,0 5 0 0,0 5-40 0,-3 2 0 16,-3 4-12-16,0 2 4 0,3 0 16 0,-3 3 3 15,0 0 1-15,1-3 0 0,-1-5-12 0,0-6 0 16,3 1 0-16,3-4 0 0,-3-4 17 0,3 0 2 0,5-3 0 0,-2-6 0 15,0-2-19-15,3 0 8 0,-6-2-8 0,6-6 0 16,3 2 22-16,0-4-2 0,0-1-1 0,0-2 0 16,0-3 21-16,0 3 4 0,0-3 0 0,-1-3 1 15,-5 1-11-15,3 2-2 0,-3 0-1 0,0 0 0 0,0-7 1 0,0 1 1 16,-6 1 0-16,3 3 0 16,-3-1-5-16,-3 3-2 0,0 3 0 0,-6 0 0 15,6 0-16-15,-9 2-10 0,0 0 12 0,-2 3-12 16,-4 3-9-16,0 0-9 0,0 0-2 0,0 2 0 15,-3 0-228-15,3 3-47 0</inkml:trace>
  <inkml:trace contextRef="#ctx0" brushRef="#br1" timeOffset="111147.3537">11328 8570 1785 0,'-6'0'159'0,"3"-3"-127"0,3-2-32 0,-3-3 0 15,3 3 80-15,-3-3 11 0,3 2 1 0,-3 1 1 16,3 0-51-16,-3 2-10 0,0-2-3 0,-3 5 0 15,0 0-17-15,-6 0-4 0,-3 3-8 0,0 2 12 16,3 3-24-16,-3-3-6 0,1 3-1 0,-1 3 0 16,-3 2 19-16,6 0 12 0,-3 0-1 0,3 1-1 0,3-1 6 0,3-3 0 15,3 1 1-15,0 2 0 0,3-2-6 16,3 2-2-16,0 0 0 0,3 0 0 16,3 1 11-16,0-1 3 0,0 0 0 0,0-2 0 0,3 2 8 0,0 0 1 15,0 0 1-15,-3 3 0 0,0-2-5 0,-1 1 0 16,-5-1-1-16,-3 1 0 0,-3 1 9 0,-2 3 1 15,2-1 1-15,-6 1 0 0,-3 5-23 0,0-6-5 0,-3 1-1 0,0-1 0 16,0 1-1-16,0-1-8 0,0-4 12 16,1-1-4-16,-1 0-8 0,0 0-17 0,0-7 4 0,0 1 1 15,3-4-45-15,3 0-9 0,0 2-2 0,0-5-709 32,3-5-143-32</inkml:trace>
  <inkml:trace contextRef="#ctx0" brushRef="#br1" timeOffset="111561.3788">11822 8726 921 0,'0'0'40'0,"0"0"10"15,6 3-40-15,-3-1-10 0,3 1 0 0,0 0 0 16,3-1 195-16,-1 1 37 0,1-3 7 0,0 2 1 16,3 1-129-16,-3-3-27 0,0-3-4 0,3 3-2 15,-3-2-15-15,-3-3-3 0,3-3-1 0,-3 2 0 16,0 1-14-16,0 0-2 0,0-1-1 0,0-1 0 16,-3-4-11-16,3 0-3 0,-4 1 0 0,4 2 0 0,-3-3-12 0,0-2-2 15,-3 2-1-15,0-2 0 0,0 0-13 0,0 0 11 16,-3 2-11-16,0 1 10 0,0-1-10 0,0 3 8 15,-2 0-8-15,-4 5 8 0,3 1-8 0,-3 4 0 16,0 1 0-16,-3 2 8 0,-3 1 16 0,0 2 2 0,0 5 1 0,0 0 0 16,-2 3-27-16,-1 2 0 0,0 6 0 0,3 0 0 15,6 0 0-15,-3 0 0 16,3 2 0-16,3-5 0 0,0 1 0 0,3-1 0 16,-3 0 0-16,6-5 0 0,0 0 0 0,0-3 0 15,6 0 0-15,0 0 0 16,0-2-24-16,0-1-8 0,6-4 0 0,0-1-752 0,3-2-151 15</inkml:trace>
  <inkml:trace contextRef="#ctx0" brushRef="#br1" timeOffset="111980.7976">12250 8766 115 0,'0'0'10'0,"0"0"-10"0,0 0 0 0,0 0 0 0,-3 5 334 0,3-5 65 16,0 0 13-16,3 5 2 16,-3-5-281-16,9 3-56 0,0-3-11 0,3-3-2 15,0 1 10-15,3-1 2 0,-3-2 1 0,3-1 0 16,3-2-5-16,-1 3 0 0,-2-5-1 0,3-1 0 16,-3 0-15-16,0-2-4 0,0 0 0 0,3-3 0 0,-6 0-20 0,3 0-5 15,-4 3-1-15,4-3 0 16,0-2-10-16,-3-1-1 0,0 1-1 0,0-1 0 0,-3 1-14 15,0 2 11-15,0 0-11 0,0 0 10 0,-3 0-2 0,0 0 0 0,-6 6 0 0,0-1 0 16,0 3-8-16,-6 0 0 0,0 3 0 0,0 2 0 16,-3 1 0-16,-3 2 0 15,0 0 8-15,-3 5-8 0,-3 3 0 0,-3 2 10 16,3 6-10-16,-2 0 10 0,2 0 6 0,-3 5 0 16,0 8 1-16,0 0 0 0,3-2 12 0,1 2 3 15,-1 0 0-15,3 3 0 0,6-6-32 0,3 1 0 16,0-1 0-16,6-5 0 0,0-2 0 0,3-1 0 15,3-2 0-15,3 0 0 16,0 0-41-16,3-5-11 0,6 2-3 0,-4-5-785 16,4 0-156-16</inkml:trace>
  <inkml:trace contextRef="#ctx0" brushRef="#br1" timeOffset="113517.3177">11703 8845 288 0,'0'0'12'0,"0"0"4"0,0 0-16 0,0 0 0 16,0 0 0-16,0 0 0 0,0 0 139 0,0 0 25 16,0 0 4-16,0 0 2 0,9 0-97 0,-9 0-19 15,3 0-4-15,-3 0-1 0,0 0 35 0,6 0 6 16,-6 0 2-16,0 0 0 0,6 3 10 0,-6-3 2 15,0 0 1-15,0 0 0 0,8 8-24 0,-5-3-5 0,-3-5 0 0,0 0-1 16,3 8-15-16,0-3-4 0,-3 3 0 0,3-3 0 16,0 3-40-16,0-2-8 0,6 2-8 0,-3-3 12 15,0 3-12-15,3-3 8 0,0 3-8 0,3-3 8 16,0-2-107-16,0-3-21 0,3 0-5 0</inkml:trace>
  <inkml:trace contextRef="#ctx0" brushRef="#br1" timeOffset="125336.6689">14001 8178 691 0,'0'0'61'0,"0"0"-49"0,0 0-12 0,0 0 0 15,0 0 69-15,0 0 11 0,0 0 3 0,0 0 0 16,0 0-28-16,0 0-6 0,0 0-1 0,0 0 0 16,0 0 6-16,0 0 1 0,0 0 0 0,0 0 0 15,0 0 6-15,-6 0 2 0,-3 0 0 0,3 0 0 16,6 0 5-16,-6 3 0 0,6-3 1 0,0 0 0 15,-6 5-7-15,6-5-2 0,0 0 0 0,0 0 0 0,0 0-15 0,0 0-3 16,0 0-1-16,0 0 0 0,6 6 3 16,-3-1 0-16,-3-5 0 0,9 0 0 0,3 0-8 0,0 0-2 15,2-3 0-15,1 1 0 0,3-1-14 0,0 0-2 16,3-2-1-16,3 2 0 0,0-2-17 0,-1 5 8 16,1-3-8-16,3 1 0 0,0 4 0 0,2-4-12 15,-2 2 0-15,0 0 0 16,3-3-23-16,-3 0-4 0,-1 1-1 0,4-1 0 15,0 3 10-15,0-3 2 0,-1-2 0 0,-2 0 0 16,0 0-159-16,-6-6-31 0</inkml:trace>
  <inkml:trace contextRef="#ctx0" brushRef="#br1" timeOffset="125853.1275">14483 7596 864 0,'6'-5'76'0,"-3"0"-60"16,3-3-16-16,0 0 0 0,0 0 75 0,0 0 12 15,3 0 2-15,-1 0 1 0,1 3 22 0,0-1 4 16,-3 1 0-16,0 0 1 0,0 2-45 0,-6 3-10 16,0-5-2-16,0 5 0 0,0 0-1 0,0 0-1 15,0 0 0-15,0 0 0 0,0-3 3 0,0 3 1 16,0 0 0-16,0 0 0 0,0 0-31 0,-6 3-7 15,0 2 0-15,0 0-1 0,3 3-11 0,-3 3-3 16,0 0 0-16,0 4 0 0,1 4 28 0,-1 2 6 16,-3 3 1-16,3 5 0 0,3 0-21 0,-6 8-4 15,0 3-1-15,3 5 0 0,-3 0 13 0,3 5 2 16,-6 3 1-16,0 3 0 0,0 4-26 0,-3 1-8 16,1-2 0-16,-1-1 0 0,0-3 16 0,-3 1-4 15,3-6-1-15,0 3 0 0,-3 0-11 0,3-3 8 16,-2-2-8-16,-1-1 8 15,3-2-43-15,-3-2-9 0,3-6-1 0,0-5-1 16,3-6-26-16,3-2-6 0,-3-6-1 0,6-2 0 16,3-8-64-16,3 0-13 0,0-3-2 0,0-5-718 0</inkml:trace>
  <inkml:trace contextRef="#ctx0" brushRef="#br1" timeOffset="126567.6882">15051 7488 345 0,'9'-11'15'0,"-6"6"4"0,0-3-19 0,0-3 0 15,3 1 0-15,-3 2 0 0,0-3 286 0,0 1 54 16,3 2 10-16,-3-3 2 0,0 1-206 0,0 2-42 15,-3 0-8-15,3 2-1 0,0 1-28 0,-3 5-6 16,0 0-1-16,0 0 0 0,0 0-8 0,0 0-3 16,0 0 0-16,0 0 0 0,0 0-17 0,0 0-4 15,-3 8-1-15,0 3 0 0,-3 2-7 0,3 5-2 16,-3 4 0-16,0 4 0 0,3 6 0 0,-6 5 0 0,3 2 0 0,-3 9 0 16,3 8-8-16,-3 2-2 0,-2 0 0 0,2 0 0 15,-3 3 19-15,3 0 3 16,-6-3 1-16,3-2 0 0,0-1-31 0,0-4 0 0,0-4 0 15,3-2 0-15,0-2 0 0,1-6 0 0,2-3 11 0,0-2-11 16,-3-8 0-16,3-3-16 0,0-5 2 0,0-3 0 16,3-5 14-16,-3-3 0 0,0 0 0 0,0-2 0 15,6-3 0-15,0 0 0 0,-3-8 0 0,-3 0 0 16,0-3 0-16,3 1 0 0,3-3 0 0,0-1 0 16,0 1 0-16,3-3 10 0,3 0 0 0,0 3 0 15,3-3-10-15,0 6 10 0,0-1-10 0,0 3 10 16,0 3-2-16,0 2 0 0,-9 3 0 0,6-2 0 15,2 2-8-15,1 2 0 0,-3 1 0 0,3 5 0 16,0 5 0-16,0 0 0 0,0-2 0 0,0 5 0 16,3-3-12-16,0 3 3 0,0 0 0 0,3 0 0 0,2-3-5 15,1 0-1-15,0-2 0 0,6-3 0 0,-3-6-5 0,6-2-2 16,-1-2 0-16,1-6 0 0,3 0 2 0,3-3 1 16,-4 1 0-16,1-1 0 0,3-5 19 0,-3 0 0 15,-3 0 8-15,-4 1-8 0,1 1 16 0,-3-2-4 16,-3 1 0-16,-3-4 0 0,-3 3 16 0,-3-2 2 0,-3-1 1 0,-1 3 0 15,-2 0-7-15,-3 3 0 0,-3-3-1 0,0 3 0 0,-2 0-1 0,-1 2 0 32,-6 1 0-32,0 2 0 0,0 5-22 0,0 0 0 15,0 1 0-15,-3 4-8 0,0 4 8 0,0-1 0 16,1 8 0-16,2-2-8 0,3 2 17 0,-3 0 4 16,6 3 1-16,0 3 0 0,0-1-14 0,3 3-10 0,3-2 2 0,0 2 0 0,3 0 8 0,3 0-12 31,-3 3 12-31,6 3-12 15,0 2-94-15,3 0-19 0,-3 0-4 0</inkml:trace>
  <inkml:trace contextRef="#ctx0" brushRef="#br1" timeOffset="127557.4666">16936 8149 1674 0,'5'-13'74'0,"-5"8"15"0,-3-3-71 0,3 0-18 15,6 0 0-15,-3-3 0 0,0 1 71 0,3-1 10 16,0 1 3-16,3-1 0 0,3 0-47 0,0 1-9 15,-3-3-1-15,3 2-1 0,3 3-26 0,-3-3 8 0,-3 3-8 0,-3 3 0 16,5 3 12-16,-2-1-2 16,0 3-1-16,0 0 0 0,-6 3-9 0,3-1 10 0,3 9-10 0,-3-1 10 15,-6 6-10-15,3 3 0 0,0 10 0 0,3-3 0 16,-6 1 0-16,0 7 0 0,0 3 0 0,0-2 0 16,3 2 12-16,-3-6 0 0,-3 1 0 0,0-5 0 0,9 4 7 15,-3-4 1-15,-6-6 1 0,3-2 0 0,-3-4-21 0,3-4 0 16,3-3 0-16,-3-8-8 15,-3 8 29-15,3-8 7 0,6 2 0 0,-6-2 1 0,0 0 15 0,6-5 4 0,3-5 0 0,6-4 0 16,0-1 5-16,2-4 2 0,-2-5 0 0,6-2 0 31,9-3-15-31,0-3-2 0,-9-3-1 0,-1-2 0 0,7-2-25 0,0 2-4 16,3 2-8-16,-4 1 11 0,-5 2-11 0,6 0-14 0,6 6 3 0,-6 2 1 31,-4 3-68-31,-5 2-14 0,0 9-2 0,-3-1-1 16,0 3-153-16,-3 6-32 0</inkml:trace>
  <inkml:trace contextRef="#ctx0" brushRef="#br1" timeOffset="127960.2885">17837 8279 1796 0,'0'0'40'0,"0"0"8"0,6-5 1 0,0-1 1 0,3 1-40 0,0 0-10 0,0-3 0 0,0 0 0 15,0 0 70-15,0-3 12 0,3 1 2 0,0-4 1 16,-3 4-51-16,3-3-10 0,-1-1-3 0,1 1 0 16,0 3 0-16,-3-4 0 0,3-2 0 0,0 3 0 15,-3-5-21-15,0 2 8 0,-3 0-8 0,0 0 0 16,-3 0 28-16,0 3 2 0,-3-3 0 0,0 3 0 15,0-3-6-15,-3 5-2 0,0 1 0 0,-3-1 0 16,0 1-9-16,-3 4-1 0,3-2-1 0,-3 6 0 0,-3 2-11 0,0 0 0 16,0 2 0-16,0 4 0 0,-2 2-10 15,-1 2 10-15,0 4 0 0,0 1-9 16,-3 1 18-16,3 5 4 0,-3 1 1 0,3 1 0 16,4 7-14-16,2 1 9 0,-3-2-9 0,0 3 8 15,9-3 0-15,0 0 0 0,0 0 0 0,0 1 0 0,3-7-8 16,0 1 8-16,6-3-8 0,0-2 8 15,-3-1-76-15,3 1-15 0,0-3-3 0,3-3-624 0,0-5-125 0</inkml:trace>
  <inkml:trace contextRef="#ctx0" brushRef="#br1" timeOffset="128310.5671">18403 8006 1897 0,'0'0'84'0,"0"0"17"0,0 0-81 0,0 0-20 0,0 0 0 0,0 0 0 15,0 0 48-15,0 0 6 0,6 6 1 0,-6 4 0 16,3 1-18-16,0 2-3 0,-3 3-1 0,3 5 0 16,-3 0-5-16,-3 3-2 0,3 0 0 0,-3 2 0 15,0 1 1-15,3-3 0 0,-3-3 0 0,0 0 0 16,0-3-6-16,3 1-1 0,-3-6 0 0,0 0 0 15,3-2-8-15,-3-3-3 0,3-3 0 0,0-5 0 16,0 0 14-16,0 0 2 0,0 0 1 0,0 0 0 16,0 0 17-16,0 0 3 0,0 0 1 0,3-8 0 15,3 0-6-15,3-5-1 0,-3 0 0 0,3-3 0 16,0-3-16-16,3 1-4 0,0-1-1 0,2 1 0 0,4-3-19 0,3-3 0 16,-6 0 0-16,9-2 0 15,3 2-32-15,2-3-8 0,-2 1 0 0,3 2-1 16,3 3-131-16,-4-3-27 0,4 3-5 0</inkml:trace>
  <inkml:trace contextRef="#ctx0" brushRef="#br1" timeOffset="128825.8467">19156 7869 1558 0,'0'0'34'0,"0"0"7"0,0 0 2 0,0 0 1 0,0 0-35 0,0 0-9 16,0 0 0-16,0 0 0 0,0 0 80 0,0 0 13 16,0 0 3-16,3-3 1 0,3 0-5 0,6-2-2 15,0 0 0-15,3 0 0 0,5-1-15 0,1-2-3 16,6 0-1-16,-3 0 0 0,6 1-40 0,-1-1-8 16,1 0-2-16,3-3 0 0,0 3-21 0,-6 0-10 15,-1-2 1-15,1-1 0 16,-3 6-207-16,-3-6-42 0,17-18-8 0,-14 11-2 0</inkml:trace>
  <inkml:trace contextRef="#ctx0" brushRef="#br1" timeOffset="129163.1494">19433 7271 1792 0,'0'0'40'0,"0"0"8"0,0 0 1 0,0 0 1 0,0 0-40 0,0 0-10 16,0 0 0-16,0 0 0 0,0 0 65 0,0 0 11 15,0 0 3-15,0 0 0 0,6 2-12 0,-3 4-3 16,0-4 0-16,0 9 0 0,-3 2-18 0,0 3-4 15,0 0-1-15,-3 2 0 0,-3 9-8 0,3 2-1 16,0 3-1-16,0 7 0 0,-3 4-19 0,0 2-3 16,-3 5-1-16,0 6 0 0,0-4 18 0,0-4 3 15,0 0 1-15,0-1 0 0,0-2-21 0,1 0-9 16,2-8 8-16,3 3-8 16,0-6-61-16,3-2-18 0,3-3-3 0,0-2-674 0,3-6-134 0</inkml:trace>
  <inkml:trace contextRef="#ctx0" brushRef="#br1" timeOffset="129382.4682">19787 7922 2095 0,'0'0'92'0,"0"0"20"0,0 0-89 0,3 5-23 0,-3 6 0 0,0-1 0 15,0 3 46-15,-3 3 5 0,3-3 1 0,-6 6 0 16,3 2 4-16,-3 0 0 0,0 0 1 0,0-2 0 16,3-1-45-16,0-2-12 0,0 0 0 0,0-3 0 15,3-2-74-15,0 0-17 0,0-1-3 16,3-4-917-16</inkml:trace>
  <inkml:trace contextRef="#ctx0" brushRef="#br1" timeOffset="129530.5362">20019 7488 2718 0,'0'0'60'0,"0"0"12"0,0 0 2 0,0 0 2 0,0 0-60 0,0 0-16 16,0 0 0-16,-3 8-803 15,-3-3-163-15</inkml:trace>
  <inkml:trace contextRef="#ctx0" brushRef="#br1" timeOffset="130425.8626">20856 7684 1094 0,'9'-6'97'16,"-3"-2"-77"-16,-1 0-20 0,-2 0 0 16,0 0 288-16,-3 1 53 0,0 7 11 0,0 0 3 15,-3-6-274-15,3 6-54 0,0-8-11 0,0 8-3 0,0 0 3 0,0 0 1 16,-5-5 0-16,-1 0 0 15,0-1-17-15,0 1 0 0,-3 5 0 0,-3-3 0 0,0 3 8 0,0 0-8 16,0 6 0-16,0-1 0 0,-3-2 20 0,-3 5 1 16,4 2 0-16,-4 6 0 0,0-3-8 0,-3 9-1 15,3-4-1-15,-6 3 0 0,4 3 17 0,-1 2 3 16,0 1 1-16,0 2 0 0,0-3-32 0,3 4 0 16,-3-4 0-16,4 3 0 0,2 0 0 0,0 3 0 15,3 0 0-15,3 0 0 0,6-3-10 0,0 0-8 16,0 0-2-16,3-3 0 0,0-7 0 0,6 2 0 15,6-3 0-15,0-4 0 0,3-1 4 0,3-5 0 16,2-3 0-16,4 0 0 0,0-5 16 0,3 0 0 16,0-5 0-16,-1 0 0 0,1-6 0 0,3-2 14 15,-3-3-2-15,3-2-1 0,-4 2 8 0,-2 0 1 16,3-5 1-16,-3 0 0 0,3-6 3 0,-4 3 0 16,1-2 0-16,-3 2 0 0,0 0-13 0,-6 3-3 15,3 0 0-15,-7 0 0 0,1 2-8 0,0 3 0 0,-6 0 0 0,3 1 0 16,-3-1 0-16,-3 2-11 0,-3 4 3 15,0-3 0-15,0 2 8 0,0 1 0 0,-6-1 0 0,0 6 0 16,-3-3 0-16,0 5 0 0,-6 0 0 0,4 3 0 16,-4 3 0-16,0 0 0 0,0 2 0 0,-3 3 0 0,0 5 0 0,0 0 0 15,0 1 0-15,4 4 0 0,-1 1-10 0,-3 2 10 16,6 0-12-16,-3 3 12 16,3-3-11-16,3 3 11 0,0-3-10 0,3 3 10 15,0-3-8-15,3-3 8 0,3-2 0 0,3-5-9 16,0 2 9-16,3-5 0 0,3 0 0 0,6 0 0 15,0-5 0-15,3-1 0 0,-3-4 0 0,6 2 0 0,2 0 12 16,4-6 2-16,0 1 0 0,0 0 0 0,3-6-14 0,-1 3 0 16,1-2 0-16,3-4 0 0,-3-4 0 0,5-1 0 15,4 1-12-15,3-3 12 0,-1 2 8 0,4-2 8 16,-3 5 1-16,-1-2 1 0,-5 4-5 0,3 1-1 16,-7 3 0-16,4 2 0 0,-6 0 23 0,-3 0 4 15,0 5 1-15,-4 0 0 0,1 3-27 0,-3 0-5 16,-3 3 0-16,-3 2-8 0,-3 1 0 0,-3-1 0 15,2 3 0-15,-2 2 0 0,-6 1 0 0,0 0 16 16,0-1-3-16,-3 3-1 0,-3-2 0 0,-3 2 0 0,0 0 0 16,-2-2 0-16,-1 0-3 0,-3-3-1 0,-3 0 0 15,0-1 0-15,0 1 14 0,0-2 2 16,-6-1 1-16,-5-2 0 0,-1-1-17 0,-3-2-8 16,-6 0 0-16,-2-2 8 15,-4-1-57-15,-3 0-12 0,1-2-3 0,-4 0 0 16,0-3-176-16,-2 0-36 0</inkml:trace>
  <inkml:trace contextRef="#ctx0" brushRef="#br1" timeOffset="131640.3753">2657 10782 1785 0,'-9'-13'79'0,"9"13"17"0,0-3-77 15,-9 0-19-15,3 1 0 0,6 2 0 16,0 0 122-16,0 0 21 0,-6-3 4 0,6 3 1 0,0 0-107 0,-3-3-21 16,0 3-4-16,0-2 0 0,3 2 10 0,0 0 2 15,0 0 1-15,-9 0 0 0,0 0-29 0,6 0 0 16,-6 2-13-16,4 1 4 0,-7 0 35 0,3 2 7 16,0 3 2-16,3 0 0 0,0 2-8 0,-3 4-2 15,0 1 0-15,3 9 0 0,0-3-13 0,-3 6-2 16,3-1-1-16,-6 3 0 0,9 1-9 0,3-4 8 15,-3-2-8-15,3 0 8 0,3-3-8 0,0-3-12 16,3-2 2-16,3-3 1 0,3-2-2 0,0-3 0 16,0 0 0-16,3-5 0 0,-3-3 11 0,0 0-8 15,2 0 8-15,1-3-8 0,0-5 25 0,0-3 6 16,0 1 1-16,0-3 0 0,3-6-24 0,3-5 8 16,-4 3-8-16,1-5 0 0,0 2 16 0,-3-3-2 0,0 1 0 0,-3-1 0 15,0 1-4-15,-6 0-1 16,0 2 0-16,0-3 0 0,-6 3 3 0,0 3 1 0,-6 0 0 0,6 8 0 15,-9 0-3-15,0 2-1 0,-3 3 0 0,0 8 0 16,3 0-1-16,-12 3-8 0,3 2 12 0,1 6-4 0,2-1-8 0,-6 3-11 16,6 3 3-16,0 0 0 15,0 0-108 1,3 3-22-16,0-1-4 0,0 3-624 0,1 0-125 0</inkml:trace>
  <inkml:trace contextRef="#ctx0" brushRef="#br1" timeOffset="132123.5855">3258 10567 1843 0,'0'0'164'0,"3"-5"-132"16,0 0-32-16,3 0 0 0,0-1 99 0,3-2 13 15,3-2 2-15,0-1 1 0,0-2-77 0,0-3-15 16,0 0-3-16,2 0-1 0,-2-2-2 0,0 2 0 16,0-3 0-16,0 4 0 0,-3-1 9 0,-3 2 2 0,0-1 0 0,0 1 0 15,-6-2-17-15,0 3-3 16,0 0-8-16,-3 0 12 0,0 0 6 0,0-1 1 16,-3 4 0-16,0-1 0 0,0-2 2 0,3 5 1 15,-3-3 0-15,0 3 0 0,0 1-5 0,0 1-1 16,0 1 0-16,0 0 0 0,3-1-16 0,0 4 0 15,-3-4 0-15,6 6 0 0,-6 0 0 0,4 3 0 0,2-3 0 0,-6 3 0 16,-3 2 0-16,3-2 0 0,3 2 0 0,-3 3 0 16,0 2 0-16,0-2-12 0,-3 3 3 0,3 2 1 15,0 0 18-15,-3 3 4 0,3 3 1 0,-3 2 0 16,3 3-3-16,-3 8 0 0,3-3 0 0,0 5 0 16,0 3-2-16,0 0-1 0,6 3 0 0,-2 7 0 15,-1-4 3-15,0 2 0 0,3 5 0 0,0 6 0 16,0-6 4-16,0 0 0 0,0 0 1 0,3-2 0 0,0-3 2 0,-1-3 0 15,-2-5 0-15,6 0 0 0,-3 0-9 0,-3-5-2 16,3 0 0-16,-3 0 0 16,0-3-72-16,0-5-16 0,-3 2-2 15,0-5-762-15,-5-5-152 0</inkml:trace>
  <inkml:trace contextRef="#ctx0" brushRef="#br1" timeOffset="132286.0888">3074 11062 864 0,'0'0'76'0,"0"0"-60"16,0 0-16-16,6-2 0 0,0-1 347 0,3 0 66 0,-1 1 14 0,4-1 2 15,6 0-275-15,0 1-55 16,0-6-11-16,6 2-3 0,-3-1-62 0,2-1-13 16,1-3-2-16,3-2-8 15,-3 2-107-15,3 1-28 0,-4-4-5 0</inkml:trace>
  <inkml:trace contextRef="#ctx0" brushRef="#br1" timeOffset="135013.7506">4949 10573 633 0,'0'0'28'0,"3"-6"6"0,3 4-34 0,-6-3 0 0,0-1 0 0,3 1 0 16,0 0 224-16,-3-1 37 15,0 1 8-15,0 5 2 0,3-5-162 0,-3-1-32 0,0 1-6 0,0 5-2 16,-3-5-36-16,3 5-7 0,0 0-2 16,0 0 0-16,-6-5 0 0,3-1-1 0,3 6 0 0,-3-5 0 15,-3 2-12-15,0-2-3 0,-3 0 0 0,0 2 0 16,3 3 15-16,3-2 2 0,-6-1 1 0,3 3 0 15,0-3-6-15,-3 6-2 0,0-3 0 0,1 0 0 16,-1 5-8-16,-3-2-2 0,3 2 0 0,-3 3 0 16,0 0 3-16,0 3 0 0,0 2 0 0,0 0 0 15,0 3-11-15,-3 2 10 0,1 4-10 0,2 1 10 16,0 1-10-16,0 3 0 0,-3-4 9 0,3 7-9 16,0 1 8-16,3 1-8 0,3-5 10 0,0-1-10 15,0-5 8-15,3 0-8 0,3-2 0 0,0-3 0 0,3 0 0 0,0-3 8 16,0-5-8-16,3 0 0 0,-3-3 12 15,-3-5 0-15,9 3 0 0,0-3 0 0,0-3 7 16,0-2 1-16,0-3 0 0,3 0 0 0,3-3-20 0,0-2 0 16,-1-3 0-16,1 0 0 0,3-2-25 0,0 2 1 15,-6-5 0-15,6 2 0 0,-3 1 6 0,0-1 2 16,-3 1 0-16,-1-1 0 0,1 1 16 0,-3 4 0 16,3-2 0-16,3 3 0 0,-3 0-8 0,0 2 8 15,-3 6 0-15,0 0 0 0,0 2 0 0,-3 3 14 16,-6 0-1-16,9 3 0 0,-4-1-5 0,1 1-8 15,-6-3 11-15,6 5-11 0,0 3 0 0,-6-8 0 16,3 6-15-16,0-1 5 0,3 3-10 0,-3-3-3 16,0 3 0-16,3-3 0 15,-3 1-39-15,0-1-8 0,3 3-2 0,0-3 0 16,0 3-145-16,3-3-30 0,3 6-5 0,-12-11-2 0</inkml:trace>
  <inkml:trace contextRef="#ctx0" brushRef="#br1" timeOffset="135435.7621">5434 10462 2383 0,'0'0'52'0,"0"0"12"0,0 0 1 0,0 0 2 0,9 0-54 0,-3 2-13 15,3 4 0-15,3-1 0 0,-3 5 19 0,-3 4 1 16,3 2 0-16,-3 5 0 0,0 3-9 0,-1-1-2 16,-2 4 0-16,0 2 0 0,-3-3-9 0,0 1 0 15,-3 2 0-15,0 0 0 0,-2-5-9 0,2 0-4 16,-6-3-1-16,6-3 0 0,-3-2 14 0,0-3-12 16,0-5 12-16,3-2-12 0,-3-1 24 0,6-5 4 15,0 0 2-15,0 0 0 0,0 0 4 0,-3-8 1 16,3-3 0-16,0-2 0 0,0-5 16 0,3-6 3 15,3 0 1-15,0-2 0 0,3-3-26 0,0-3-5 0,3 0 0 0,2-2-1 16,4-1-3-16,0 3 0 16,3-2 0-16,3 2 0 0,-3 6 1 0,2-1 0 15,1 6 0-15,0 5 0 0,-3 6-1 0,0 2 0 0,-3 5 0 16,-1 3 0-16,-5 5-8 0,3 3 8 0,-3 8-8 16,3 0 8-16,-3 5-8 0,0 1-17 0,-3 1 4 0,3 4 1 31,-3-3-39-31,2-1-7 0,1 4-2 0,-3-1-739 0,3-2-148 0</inkml:trace>
  <inkml:trace contextRef="#ctx0" brushRef="#br1" timeOffset="136048.0188">7887 10152 1944 0,'0'0'43'0,"-3"-8"9"0,0 0 1 0,-3-2 1 0,9 2-43 0,-3 0-11 0,-9 0 0 0,3 0 0 16,3 3 62-16,-3-1 10 0,-3 1 3 0,0 0 0 15,-6 2-35-15,3 0-6 0,0 1-2 0,-5 2 0 16,-10 5-22-16,6 0-10 0,6 3 8 0,0 0-8 16,-6 3 8-16,4-1-8 0,-1 4 8 0,3-1-8 15,6 3 8-15,0-3-8 0,-3 0 0 0,3 3 8 16,9 0-8-16,0 0 0 0,-3 0 0 0,3 0 0 16,0 2 0-16,6-2 0 0,6 2 0 0,-3 1 0 15,-6 0 26-15,3-4 6 0,9 4 2 0,-3-1 0 16,-3 1-2-16,2-1 0 0,1-2 0 0,6 3 0 15,0-3 16-15,-3 0 4 0,-6-3 0 0,0 3 0 0,6 0-7 0,-9-1-1 16,-3 1 0-16,-3 0 0 0,0-3-28 16,0 3-7-16,-6 0-1 0,-3 3 0 0,-6-6-8 0,3 0 8 15,6 0-8-15,-9 1 8 0,-9-1-16 0,6-5-4 16,7-3-1-16,2 0 0 16,-6-2-40-16,-3 0-8 0,3-6-2 0,0 0 0 15,9-2-38-15,-6 0-8 0,0-3-2 0,3 0-986 0</inkml:trace>
  <inkml:trace contextRef="#ctx0" brushRef="#br1" timeOffset="136434.734">8530 10131 864 0,'0'0'76'0,"0"0"-60"0,0-5-16 0,-3-3 0 16,3 0 203-16,-3 2 37 0,0-1 8 0,3 1 2 0,-3 1-117 0,0 0-23 15,-3-1-5-15,0 1-1 16,0 2-38-16,0-2-8 0,-3 0-2 0,0 2 0 0,0 1-28 0,0 2-5 15,0 0-2-15,-3 0 0 0,1 0-5 16,-4 2 0-16,0 1-1 0,0 5 0 0,0 0 17 0,-3 2 4 16,-3 4 1-16,3 4 0 0,4 1-4 0,-1 2-1 15,-12 5 0-15,6 3 0 0,6 6-16 0,0-1-3 16,-3 0-1-16,1 6 0 0,2 0-4 0,6-3-8 16,6-3 11-16,0 1-11 0,-9-6 0 0,9-5 0 15,9-3 0-15,6 0 0 16,-3-5-33-16,3 0-14 0,0-8-2 0,5 0-746 15,4-3-149-15</inkml:trace>
  <inkml:trace contextRef="#ctx0" brushRef="#br1" timeOffset="136774.5183">9036 10099 2113 0,'-9'-8'93'0,"3"6"20"0,-3-4-90 0,6 1-23 0,-3 2 0 0,0-2 0 16,0 2 88-16,-3 1 12 0,-3 2 4 0,0 0 0 16,3 0-60-16,-5 2-11 0,-1 1-2 0,0 0-1 15,-3 5-30-15,0 0 0 0,0 2 0 0,-3 6 0 16,1-3 8-16,-1 6-8 0,0-1 0 0,-3 6 0 15,3 0 32-15,0 2 0 0,1 3 0 0,2 3 0 0,6 0-10 0,-3 0-2 16,9-1 0-16,0 4 0 0,3-9-9 16,3 3-3-16,3 1 0 0,3-4 0 0,3-2-8 0,3-3-14 15,3-2 3-15,0 2 1 16,2-8-97-16,4 0-19 0,0 0-4 0,3-5-976 16</inkml:trace>
  <inkml:trace contextRef="#ctx0" brushRef="#br1" timeOffset="137903.8479">11479 9731 1440 0,'0'0'128'0,"0"-5"-103"0,0 0-25 0,-2-3 0 16,-1 3 95-16,3-1 13 0,-6 1 4 0,0 0 0 15,0-1-45-15,0 4-9 0,-6-4-2 0,3 4 0 16,-3-1-41-16,-3 1-15 0,-6-1 9 0,3 3-9 16,-2 0 0-16,-1 3 0 0,0 2 0 0,-3 0 0 0,0 0 0 0,0 3 0 15,4 3 0-15,-4 2 0 0,3 3 19 0,-3 0 8 16,3 2 1-16,0 4 1 15,1-1 27-15,-1 3 4 0,3 2 2 0,0 0 0 16,0 1-17-16,3-1-3 0,0 1-1 0,4 2 0 16,-4 0-22-16,3 3-5 0,3-6-1 0,0 6 0 15,6-3-13-15,-3 0-12 0,3 0 3 0,3 0 0 16,3-2-23-16,3-3-4 0,3 0 0 16,6-6-1-16,0-2-135 0,5-5-26 0,4-1-6 0</inkml:trace>
  <inkml:trace contextRef="#ctx0" brushRef="#br1" timeOffset="154089.588">11860 9885 1148 0,'0'0'25'0,"0"0"6"0,3-5 1 0,0-1 0 0,-3 6-32 0,0-5 0 15,0 5 0-15,0 0 0 0,0 0 73 0,3-8 9 16,-3 8 2-16,0-3 0 0,0-2 8 0,-3 0 3 15,3 0 0-15,0 5 0 0,0 0-41 0,0 0-8 16,-3-8-2-16,0 2 0 0,1-2 15 0,2 3 2 16,0-3 1-16,-3 3 0 0,3 0-7 0,-3-1-2 15,3 6 0-15,-3-5 0 0,-3 0-24 0,0 2-5 16,0 0 0-16,-6 3-1 0,0 0-11 0,0 0-1 16,-3 3-1-16,-3 0 0 0,0-1-2 0,1 1 0 15,2 0 0-15,-3 2 0 0,0-2-8 0,3 2 12 16,0 0-12-16,3 3 12 0,0-3-3 0,0 3 0 0,1 3 0 0,2-3 0 15,-3 5-9-15,0 0 0 0,0 0 9 0,3 6-9 16,-3 0 0-16,-3-1 0 0,0 1 0 0,3-1 0 16,-2 3 0-16,2 0 0 0,3 1 0 0,0-4 0 15,0 1 0-15,6-1 0 0,3-2 0 0,0 3-8 16,3-4 8-16,0 1-10 0,3-2 10 0,0-4-10 0,3 3-2 0,0-5 0 16,-1 0 0-16,1-5 0 15,0 0 3-15,3-3 0 0,-3-3 0 0,3-2 0 16,0-3 9-16,3-3 8 0,0-2-8 0,0-3 11 15,0-3 0-15,2-4 0 0,4-1 0 0,-3-5 0 16,0 0-3-16,0 2-8 0,0-5 12 0,0 1-4 16,-1-4-8-16,-2 6 10 0,0 3-10 0,-6 5 10 0,0 2-10 15,-3 6 0-15,0 2 0 0,0 3 0 0,-3 3 34 0,-3 5 5 16,0 0 1-16,-6 5 0 0,3 6-26 0,-3 2-5 16,0 3-1-16,3 2 0 0,-3 6-8 0,3-3 0 15,3 3 0-15,0-3 0 0,0 1 0 0,3-1 0 16,-3 0 0-16,3-3 0 0,0 1 0 0,3-3-11 15,-3-3 3-15,3-2 0 16,0-1-132-16,-3-2-27 0,0-3-5 0</inkml:trace>
  <inkml:trace contextRef="#ctx0" brushRef="#br1" timeOffset="154520.8381">12161 9967 691 0,'3'-11'30'0,"0"9"7"0,0-6-29 0,0 2-8 0,0-2 0 0,3 1 0 16,0-4 304-16,0 3 60 0,3 0 12 0,0-3 3 15,6 1-245-15,-1-1-49 0,1 1-9 0,0 2-3 16,-3 3-29-16,0-3-7 0,0 2-1 0,-6 6 0 16,-6 0-24-16,0 0-12 0,9 6 10 0,-3 7-10 15,-3 0 9-15,-3 3-9 0,0 2 8 0,-3 1-8 16,0 5 29-16,0-3 1 0,-3 5 0 0,3-4 0 15,-3-4 4-15,0 1 1 0,0-1 0 0,3-2 0 16,0 0-35-16,-3-6 0 0,6 1 0 0,-3 0 0 0,0-3 0 0,0-3 0 16,3-5 8-16,0 0-8 15,-6 5-12-15,6-5-7 0,0 0-1 0,0 0 0 16,0 0 32-16,0-5 7 0,0-3 1 0,3-3 0 0,3-2-8 16,0-3 0-16,3-2-1 0,0-3 0 0,3 2 1 0,3-2 0 15,0-3 0-15,3-2 0 0,-4-1 1 0,1 3 1 0,3 0 0 16,-3 3 0-16,0 0-5 0,3 5-1 0,-3 3 0 0,-3 0 0 15,-1 2 3-15,-2 6 0 16,0 2 0-16,3 1 0 0,-3 2-3 0,3 2-8 16,-6 1 12-16,3 2-4 0,0 3 1 0,0-3 0 15,0 1 0-15,0 2 0 0,0 0-9 0,0 2-14 16,-3 1 3-16,-1-1 1 16,1 1-94-16,0 0-20 0,0-1-3 0,-3 3-1 0</inkml:trace>
  <inkml:trace contextRef="#ctx0" brushRef="#br1" timeOffset="155368.7747">13837 9713 1987 0,'0'0'44'0,"0"0"8"0,0 0 3 0,0 0 1 0,0-5-45 0,3-1-11 0,0 4 0 0,3-6 0 15,0 2 62-15,3 1 10 0,3 0 3 0,0-3 0 16,-1 0-40-16,4 0-8 0,6 3-2 0,-3-3 0 16,0 2-6-16,-3 1-2 0,3 3 0 0,-1 2 0 15,-2 0-17-15,0 2 0 0,-3 3-11 0,0 1 11 16,-3 7-14-16,0 0 4 0,-3 6 1 0,-3-1 0 0,0 6 19 16,0 0 4-16,-6 2 1 0,3 1 0 0,-3-1 13 15,0 1 4-15,0-6 0 0,0-3 0 0,0 4-32 0,3-7 8 16,0-1-8-16,0-6 0 0,0 0 0 0,0-3-15 0,3 0 3 0,-3-5 1 15,0 0-26-15,0 0-6 0,0 0-1 16,3-5 0-16,3-3 44 0,-3 0 11 16,-3-3 1-16,3 1 0 0,0-6 33 0,0-3 7 15,0 1 2-15,3-1 0 0,0-4-10 0,0-4-1 16,5 1-1-16,1-1 0 0,3 1-27 0,0 2-6 16,0-3-1-16,3 9 0 0,-3 2-8 0,0 3 8 15,0 5-8-15,-4 0 8 0,1 5 13 0,-3 3 3 16,0 6 0-16,-3 2 0 0,0 2-15 0,0 3-9 15,-3 1 12-15,0 4-12 0,0 3 0 0,-3 0 0 0,0 3 0 0,3 0 0 32,-6 0-19-32,3 0-7 0,-3 0-2 0,3 2 0 15,3-2-130-15,0 0-26 0,-3-6-6 0</inkml:trace>
  <inkml:trace contextRef="#ctx0" brushRef="#br1" timeOffset="155741.4554">14807 9615 2232 0,'6'-8'99'0,"-3"5"20"0,-3-2-95 0,0 5-24 16,0 0 0-16,0 0 0 0,0 0 32 0,0 0 3 16,0 0 0-16,-6 5 0 0,0 3-35 0,-3 6 0 0,-3-1 0 0,1 5-12 0,-1 1-5 0,3-1-1 31,-3 4 0-31,3-4 0 0,0 3 6 0,3-5 0 15,3-3 1-15,0 3 0 0,0-3 11 0,6-2 0 16,3 0 0-16,0-1-8 0,0-2 8 0,3-3 0 16,3-2 10-16,0 2-10 0,3-5 16 0,-1 0-2 15,4-2-1-15,0-1 0 0,3-2 1 0,-3-1 0 0,3-1 0 0,0 1 0 16,-1-2 5-16,-2-2 1 0,3-1 0 0,-6 1 0 16,-3 2 7-16,0-3 1 15,-3 0 1-15,-3 1 0 0,0 2-5 0,-3 0-2 16,-3 0 0-16,0-3 0 0,-3 4 26 0,-6-1 4 15,-3 2 2-15,0 1 0 0,0 0-34 0,-3 2-6 16,0 0-2-16,-3 1 0 0,0-1-27 0,-2 0-5 0,-1 3-2 16,0 3 0-1,0-3-154-15,0 0-30 0</inkml:trace>
  <inkml:trace contextRef="#ctx0" brushRef="#br1" timeOffset="156043.9466">15358 9438 115 0,'0'0'10'0,"0"0"-10"0,6-6 0 0,-3 1 0 0,3 2 395 0,0 1 77 0,0-1 15 0,3 1 3 16,3-1-303-16,2 0-61 0,1-2-12 0,3 0-2 15,3 2-44-15,0 3-9 16,3-5-2-16,-1 2 0 0,4-5-20 0,3 0-4 16,0 0-1-16,3 0 0 0,-1-2-6 0,1-1-2 15,0 1 0-15,2-1 0 0,-2 3-12 0,0 0-4 16,-6-2 0-16,0 2 0 16,-4 0-32-16,-2 0-6 0,0-3-2 0,-3 3 0 15,0 3-102-15,-3-3-21 0,-3 3-4 0</inkml:trace>
  <inkml:trace contextRef="#ctx0" brushRef="#br1" timeOffset="156346.636">15736 9062 576 0,'3'-8'51'0,"-3"3"-41"0,3-1-10 0,-3 1 0 15,3-5 188-15,-3 2 36 0,3 2 8 0,0-2 0 16,0 6-88-16,-3 2-19 0,0 0-3 0,0 0-1 16,0 0-12-16,0 0-2 0,6 2-1 0,-6-2 0 15,6 8-13-15,-3 0-2 0,3 3-1 0,-3 2 0 16,3 0-17-16,-3 9-3 0,-3 4-1 0,0 6 0 16,0 2-13-16,-3 1-2 0,-3 4-1 0,-3 4 0 0,0-1-29 0,0-2-7 15,-3 2-1-15,0 3 0 0,0 0-16 16,3-3 0-16,-3 1 8 0,3-4-8 0,0-2 0 0,3-2-14 15,4-4 2-15,-4 1 1 16,3-3-128-16,3-5-25 0,0-3-6 0,3-2-1002 0</inkml:trace>
  <inkml:trace contextRef="#ctx0" brushRef="#br1" timeOffset="161583.8605">17504 8882 403 0,'-6'-11'36'0,"6"11"-36"0,3-7 0 0,0 1 0 15,-6 4 240-15,3-4 40 0,0 1 9 0,0 5 2 16,0 0-180-16,0 0-36 0,0 0-7 0,3-5-2 15,0 2 18-15,-3 3 4 0,0 0 1 0,0 0 0 16,3-5-17-16,-3 5-3 0,0 0-1 0,0 0 0 16,0 0-22-16,0 0-5 0,0 0-1 0,0 0 0 15,0 0-11-15,0 0-2 0,0 13-1 0,-3-2 0 16,3 7-12-16,-3-2-2 0,-3 3-1 0,0 2 0 16,6 5 1-16,-3 3 1 0,-6 3 0 0,6 8 0 0,-3-3 3 15,0 5 1-15,0 3 0 0,-3 0 0 0,1-3 4 16,2-7 1-16,6 2 0 0,-6 2 0 0,3 1-6 0,-3-5-2 15,6-1 0-15,0-2 0 0,0-3 6 0,-3 5 0 16,0-5 1-16,3-5 0 0,3-3-11 0,-3-5-2 16,-3-3-8-16,0-2 12 0,6-3 8 0,-3-3 2 15,0-5 0-15,0 0 0 0,0 0-22 0,0 0 0 16,-3-10 0-16,3-4 0 0,-6-1 9 0,9-9-9 16,3-3 12-16,0-4-12 0,0-7 8 0,0 4-8 15,3-6 0-15,8-2 0 0,1 2 0 0,-3 3 0 16,3 0-15-16,9 0 5 15,9 5-20-15,-4 3-4 0,-5 6-1 0,3 4 0 0,0 3 25 0,-1 8 10 16,-2 6-8-16,0 4 8 0,0 6 0 0,-3 3 0 16,-4 2 0-16,-2 3 0 0,-3 2 0 0,-3 4 0 15,0-1 0-15,-3-3 0 0,-3 1 0 0,0-1 0 0,-3 1 0 0,3 2 0 16,-3-3 0-16,-3-2 0 16,0 0 0-16,-3 0 0 0,-3 0 0 0,-3-3-10 0,3-2 1 0,-3-1 0 0,-3 1-2 0,0-3 0 15,0 0 0-15,-3-3 0 16,-3 0-29-16,7-2-5 0,-1 0-2 0,0-3 0 15,-3 0-109-15,0 0-23 0,6-3-4 0,3 0-1 0</inkml:trace>
  <inkml:trace contextRef="#ctx0" brushRef="#br1" timeOffset="162282.9073">17745 9366 1371 0,'0'0'60'0,"0"0"14"0,0 0-59 0,0 0-15 16,0 0 0-16,9 0 0 0,-9 0 96 0,0 8 17 15,-6 0 3-15,0 3 1 0,6 2-32 0,-9 0-6 16,-3 6-2-16,-6 5 0 0,4-3-13 0,-4 0-2 15,0 3-1-15,0-1 0 0,-6-1-25 0,3-4-4 16,6 1-2-16,-2-3 0 0,-4-3-14 0,3 0-2 16,6-5-1-16,-3 3 0 15,3-4-46-15,-3 1-10 0,0-5-1 0,4 0-1 16,2-3-46-16,0-3-9 0,-3-2-1 0,3-1-1 16,6 1-23-16,3-5-5 0,0-4-1 0,0-2 0 0</inkml:trace>
  <inkml:trace contextRef="#ctx0" brushRef="#br1" timeOffset="162851.0697">18376 9483 1915 0,'0'0'42'0,"0"0"9"0,-3 5 1 0,3-5 2 0,0 0-43 0,0 8-11 0,0-8 0 0,0 0 0 15,0 0 57-15,6 3 10 16,3 2 1-16,0-5 1 0,3 0-8 0,3-5-1 16,0-1-1-16,3-2 0 0,-1 0-16 0,4-5-3 0,0 0-1 0,0-3 0 15,3 3-39-15,-3 0 0 16,2-3 0-16,1 0 0 0,-3 0 21 0,0 0 0 0,-3 0 0 0,3 3 0 16,-4-3-9-16,1 3-3 0,-3 0 0 0,0-1 0 15,-6 1-1-15,3 3 0 0,-6-4 0 0,0 1 0 16,-3 0 8-16,0 2 2 0,-3-2 0 0,0 3 0 15,-3-1-18-15,0 3 0 0,0 0 0 0,-3 3 0 16,3-3 0-16,-6 3 0 0,3 2 0 0,-6 0 0 16,0-2 0-16,0 5 0 0,-3 3 0 0,1 2 0 15,-4-2 0-15,3 7 0 0,-3 3 0 0,0 3 0 16,-3 3 12-16,6-1-4 0,-3 3 0 0,1 3-8 16,5 3 23-16,-3-1-3 0,3-2 0 0,3 2 0 0,3-2-2 0,0 3-1 15,3-6 0-15,3 3 0 16,0-3-17-16,6-3 0 0,3 1 0 0,0-1 0 0,0-2 0 0,6 0-11 15,3-3 0-15,5 1 0 16,1-4-35-16,6 1-7 0,3-3-2 0,8-6-753 0,1 1-152 0</inkml:trace>
  <inkml:trace contextRef="#ctx0" brushRef="#br1" timeOffset="163961.7748">20531 9112 982 0,'0'0'88'0,"0"0"-71"16,0 0-17-16,6-2 0 0,-3-4 106 0,0 4 18 0,-3 2 3 0,0 0 1 16,3-3-12-16,0 0-1 15,-3 3-1-15,6-5 0 0,-6 5-37 0,3-3-7 16,0-2-2-16,-3 5 0 0,0 0-44 0,0 0-10 16,0 0-2-16,6-5 0 0,-6 5-12 0,0 0 0 15,0 0 0-15,0 0 0 0,0 0 28 0,0 0 2 16,0-3 1-16,0 3 0 0,0 0-18 0,0 0-3 15,0 0-1-15,-6 3 0 0,0 0 3 0,-3-1 0 16,-3 6 0-16,-3 0 0 0,3 3 23 0,-2 2 5 16,-1 3 0-16,-3 0 1 0,3-1-16 0,0 7-3 15,3-1-1-15,-6 0 0 0,3 0-3 0,0 0-1 0,1 0 0 0,-1 1 0 16,0-1-17-16,6-3 10 0,0 1-10 0,3-1 8 16,3-4-8-16,3 1 0 15,0-1 0-15,6-1 0 0,0-8 0 0,3 3 0 0,3-3 0 16,3-2 0-16,0 2-8 0,2-5 8 0,4 0 0 15,0 0 0-15,6-5 0 0,-3-3-11 0,-3 0 11 0,5 3-8 16,-5-3 32-16,3-3 8 0,-3 1 0 0,-3-3 1 16,0-3-33-16,-4 2 0 0,1-4 0 0,0 2 0 15,-6-2 14-15,0 2 2 0,0-5 1 0,0 2 0 16,-6 0-4-16,3-2-1 0,-3 3 0 0,-3-1 0 16,0 1-12-16,0 2 0 0,-3 3 0 0,0 2 0 15,0 0-9-15,-3 1-5 0,0 2-1 0,0 0 0 16,0 0 3-16,-3 3 0 0,-3-3 0 0,-3 5 0 15,-3 1-146 1,-2 4-29-16,-4 1-5 0,0 5-822 0</inkml:trace>
  <inkml:trace contextRef="#ctx0" brushRef="#br1" timeOffset="164431.3814">20978 9041 2113 0,'0'0'46'0,"9"-5"10"0,3-3 1 0,-4 2 3 0,4 4-48 0,0-1-12 16,0 0 0-16,0 6 0 0,-3 0 60 0,3 2 10 16,-3 3 2-16,0 0 0 0,-3 2-16 0,3 4-4 15,-3-1 0-15,0 0 0 0,0 3-32 0,-4 2-6 0,-2 1-2 16,3 5 0-16,-3-6 16 0,0 4 4 0,0-4 0 15,0 3 0-15,-3-2-20 0,1-3-3 0,-1-1-1 0,0 1 0 16,0-2 4-16,0-4 0 0,3 1 0 0,-3-1 0 16,3 1 0-16,-3-3 0 0,3-8 0 0,0 0 0 15,0 0 0-15,0 0 0 0,0 0 0 0,0 0 0 16,0 0 6-16,0 0 2 0,0 0 0 0,6-5 0 16,-3-1-4-16,6-2-1 0,-1-2 0 0,4-3 0 0,-3-3-3 0,6-3 0 15,6 1 0-15,3-6 0 16,0 3-12-16,-1-1 0 0,1-1 0 0,3 1 0 15,3 1 0-15,-3 3 0 0,-1 2 0 0,-2 5 0 16,-3 3 0-16,0 3 0 0,-3 0 0 0,-3 2 0 0,-1 3 0 16,-2 3 9-16,-3 2-1 0,0 6 0 0,-3-1-8 0,0 3 0 15,0 1 0-15,0 2 0 0,-3-1 0 0,3 1 0 16,-3 3-9-16,0-3 9 0,3 0-21 0,0-3-1 16,-3 3 0-16,3 2 0 15,0-2-117-15,3 3-23 0,-3-3-5 0,0-1-986 16</inkml:trace>
  <inkml:trace contextRef="#ctx0" brushRef="#br1" timeOffset="165783.1653">3083 12324 1785 0,'-3'-5'79'0,"0"2"17"0,0 1-77 0,-3-4-19 0,6-2 0 0,0 3 0 15,-3 0 76-15,0 0 12 0,-3-3 3 0,0 0 0 16,3 2-36-16,-3-1-7 0,-3-4-2 0,0 3 0 16,0-3-20-16,-3 3-4 0,0 1-1 0,0-1 0 15,1 0-1-15,-1 2 0 0,0 4 0 0,-3-1 0 16,3 3 2-16,0 5 0 0,-3-2 0 0,3 5 0 15,-3 3-14-15,0 2-8 0,-2 0 8 0,-1 6-8 16,3 2 0-16,-3 0 0 0,3 3 0 0,-3 2 0 0,6 3 0 0,-3 3 0 16,4 2 0-16,2 6 0 0,-3-3 0 0,9 0-8 15,0 0 8-15,0-2 0 16,6-6 0-16,0 0 0 0,0-3 0 0,3-7 0 0,0 2 0 16,0-5-20-16,0-3 4 0,2-5 1 0,-5 0 15 0,6-5-12 15,0-3 12-15,0-3-12 0,3-5 12 0,0 0 0 16,0-3 0-16,6-10 0 0,0-5 9 0,-3-6-9 15,2-2 0-15,1-3 9 0,-3-3 9 0,3-2 2 0,0-1 0 0,-3-4 0 0,0-4-3 0,0 1 0 16,-1-3 0-16,1-2 0 0,-3 2 15 0,3 2 2 31,-9 1 1-31,6 5 0 0,3 3-35 0,-3 2 0 16,0 3 0-16,-3 5 0 0,-1 3 0 0,1 3 0 16,0 5 0-16,0 2 0 0,-3 3 0 0,0 6 0 15,-3 2 0-15,-3 8 0 0,0 0 0 0,6 8 0 16,-6 2 0-16,0 11 0 0,-3 1 0 0,-3 7 0 15,-3 0 0-15,6 8 0 0,-9-3 0 0,3 6 0 0,-2 2 0 0,2 3 0 16,0 0 0-16,9 0 0 0,-6 0 0 16,3 0 0-16,0-3 0 0,6-2 0 0,0 3 0 15,3-1 0 1,-3-5-40-16,3 0-12 0,0-3-3 0,0 3 0 16,-1-5-161-16,4-3-32 0,6 19-6 0,-9-19-2 0</inkml:trace>
  <inkml:trace contextRef="#ctx0" brushRef="#br1" timeOffset="165962.9321">3526 12353 2246 0,'0'0'200'0,"-3"6"-160"16,3 2-32-16,-6 2-8 0,3 1 72 0,-3 2 12 15,6 6 4-15,-3-1 0 0,0 3-52 0,0-2-11 16,0 2-1-16,3 3-1 0,-3-6-23 0,3-2-12 15,-3-3 2-15,6-2 0 16,-3 0-168-16,3-6-34 0,-3-5-6 0</inkml:trace>
  <inkml:trace contextRef="#ctx0" brushRef="#br1" timeOffset="166103.8608">3609 11750 2595 0,'0'0'57'0,"0"0"12"0,0-5 3 0,0 5 0 0,0 0-57 0,0 0-15 16,0 0 0-16,0 0 0 0,0 5 36 0,0 6 5 0,-3-1 1 0,0 6-1238 16</inkml:trace>
  <inkml:trace contextRef="#ctx0" brushRef="#br1" timeOffset="166630.3831">4163 12110 2091 0,'0'0'92'0,"-3"-5"20"0,3-3-89 0,0 0-23 16,0-3 0-16,0 1 0 0,3-4 53 0,0 4 7 15,0-6 0-15,0 3 1 0,3-3-45 0,0 0-16 16,-3-3 9-16,3 1-9 0,0-3 0 0,-3 2-16 15,3-2 3-15,-3 0 0 0,0-3 13 0,0 0 0 16,-3-5 0-16,3 3 0 0,0-3 0 0,0 0 12 0,-3-1-3 0,0 1 0 16,0 3 3-16,0-1 1 15,0 4 0-15,-3 1 0 0,3 4 16 0,-3 5 3 0,0 2 1 16,0 6 0-16,-3 0-18 0,0 5-4 0,0 5-1 0,-3 3 0 16,0 0-10-16,0 8 10 0,-3 5-10 0,0 5 10 0,0 6-10 0,0 2 0 15,3 6 0-15,1 8 0 16,-4-1 9-16,3 6 0 0,3 0 0 0,0 5 0 15,-6-5 27-15,3 5 6 0,0-2 1 0,0 2 0 16,-3-8-23-16,3 1-5 0,-3-1-1 0,3-2 0 16,1-3-6-16,-1-6-8 0,-3 4 11 0,-3-6-11 0,3-3-12 0,0-2-8 0,0-6-3 0,0-2-1194 31</inkml:trace>
  <inkml:trace contextRef="#ctx0" brushRef="#br1" timeOffset="166782.5709">3973 12205 2484 0,'0'0'55'0,"0"0"11"0,0 0 2 0,9 0 1 0,-4-2-55 0,4 2-14 0,0 0 0 0,0 0-733 31,3 0-150-31</inkml:trace>
  <inkml:trace contextRef="#ctx0" brushRef="#br1" timeOffset="167205.7849">4499 12181 2026 0,'0'0'44'0,"3"0"10"0,3-2 2 0,3-6 1 0,-3 3-45 0,3-3-12 0,6-3 0 0,-3-2 0 16,3-3 46-16,0-3 7 0,-3-2 2 0,6-3 0 0,-7-2-29 15,4 5-6-15,-6-3 0 0,3-2-1 16,-3 2-7-16,-3 0-2 0,0-3 0 0,0 1 0 16,-6 0 26-16,3-4 6 0,-6-1 1 0,0 2 0 15,-3-1 17-15,3 1 3 0,-6 0 1 0,3 0 0 16,-3 3-36-16,0-1-6 0,0 1-2 0,0 2 0 0,0 3-6 15,4 5-2-15,2 3 0 0,-3 5 0 0,3 0-12 0,0 3 0 16,0 2 0-16,0 3 0 0,3 0 0 0,0 0 0 16,-3 8 0-16,0 5 0 0,0 3 8 0,3 2-8 15,-3 6 0-15,0 5 0 0,3 3 0 0,-3 3 0 16,0 4 0-16,-3 6 0 0,0 0 20 0,3 0 10 16,-6 3 2-16,0-1 1 0,3 1-25 0,-6 2-8 15,0 1 0-15,-3 1 0 0,4-1 0 0,2-1 0 16,-6-5 0-16,0 0 0 15,0-5-48-15,0-3-14 0,-3-6-2 0,3 1-771 16,0-5-153-16</inkml:trace>
  <inkml:trace contextRef="#ctx0" brushRef="#br1" timeOffset="167368.2631">4407 12229 1728 0,'0'8'76'0,"0"-8"16"15,0 0-73-15,-3 5-19 0,3-5 0 0,0 6 0 16,3-1 190-16,-3 0 34 0,0-5 8 0,6 5 0 16,3 1-188-16,0-4-44 0,0-2 0 0,0-2-756 0,3-1-152 15</inkml:trace>
  <inkml:trace contextRef="#ctx0" brushRef="#br1" timeOffset="167708.5213">4904 12261 1904 0,'0'0'42'0,"0"0"9"0,0 0 1 0,0 0 1 0,0 0-42 0,9 2-11 0,3-2 0 0,-3 0 0 16,0-5 82-16,3-3 14 0,0 0 4 0,0-2 0 15,3-1-24-15,-4-2-5 0,1 0-1 0,-3-3 0 16,3-3-32-16,-3 1-6 0,-3-1-2 0,0 1 0 15,3-1 6-15,-3-2 2 16,-3 0 0-16,0 2 0 0,-3-2-15 0,3 3-3 16,-6-4-1-16,0 7 0 0,0-4 11 0,0 6 2 15,0 5 1-15,-3 0 0 0,-3 0-33 0,0 5 0 0,-3 3 0 0,3 3 0 16,-3 2 0-16,1 3 0 0,-4 5 0 0,3 3 0 16,0 6 0-16,3-1 0 0,-3 5 0 0,0 3 0 31,9-2-28-31,-3 4-4 0,0-4 0 0,3 2 0 0,3-3 14 0,0 1 2 0,3-3 1 0,3 0 0 31,0-6-178-31,0 1-36 0</inkml:trace>
  <inkml:trace contextRef="#ctx0" brushRef="#br1" timeOffset="167989.3502">5321 11927 748 0,'0'0'67'0,"0"0"-54"0,0 0-13 0,0 0 0 0,0 0 296 0,6 8 57 15,0 3 11-15,0 2 3 0,-3 3-247 0,-3-3-50 16,3 3-10-16,-3 3-1 0,3-1-3 0,-3 1-1 16,0 2 0-16,0-3 0 0,-6 1-27 0,3 2-6 15,3-5-1-15,-3 0 0 0,0-6 15 0,0 1 2 16,0-3 1-16,-3-3 0 0,6-5 16 0,0 0 3 16,0 0 1-16,0 0 0 0,0 0 1 0,0 0 0 15,0 0 0-15,0-8 0 0,3-2-24 0,0-1-5 16,0-5-1-16,3 0 0 0,3 1-16 0,0-4-3 15,3-5-1-15,3 3 0 0,-1 0-10 0,4 2 0 16,0-2-12-16,3 3 12 16,0-1-114-16,0 1-15 0,-4-1-3 0,4 3-1177 0</inkml:trace>
  <inkml:trace contextRef="#ctx0" brushRef="#br1" timeOffset="168270.4117">5827 12084 806 0,'0'15'72'0,"0"-9"-58"0,0-6-14 0,0 0 0 16,0 0 324-16,0 0 61 0,9 0 13 0,-3-3 2 0,3 0-300 0,0-5-60 16,0-2-12-16,0-1-2 15,0-5 12-15,-1 3 2 0,-2-5 1 0,0 2 0 16,3-3-26-16,-6 1-6 0,0-1-1 0,0 1 0 16,-3-1 39-16,0 1 7 0,-6-1 2 0,3 3 0 15,3 0-21-15,-6 3-4 0,3 3-1 0,-6-1 0 16,3 0 9-16,-2 6 1 0,-1 2 1 0,0 1 0 0,0 2-23 0,0 2-5 15,0 4-1-15,0 2 0 16,-3 2-12-16,0 1-8 0,0 2 8 0,0 6-13 0,0-3 0 16,1-1 0-16,-1 7 0 0,0-1 0 15,3 0-11-15,3 3-3 0,0 2 0 0,0 1 0 16,6-4-59-16,0 4-12 0,0 2-2 0,6-5-1065 16</inkml:trace>
  <inkml:trace contextRef="#ctx0" brushRef="#br1" timeOffset="168598.5107">6110 11904 2311 0,'0'0'51'0,"0"0"10"0,0 0 3 0,6-3 0 0,6 0-51 0,-6 3-13 0,3 0 0 0,-1 6 0 16,1-1 57-16,0 3 9 0,0 0 2 0,0 5 0 15,-3 3-16-15,-3 0-2 0,3 2-1 0,-3 3 0 16,-3 1-24-16,3-1-5 0,0 0 0 0,0-3-1 15,-6-2-5-15,3 3-1 0,0-6 0 0,0 0 0 16,0-5-3-16,3-2-1 0,-3-6 0 0,0 0 0 16,0 0 18-16,0 0 3 0,0 0 1 0,0-3 0 15,3-5 15-15,3-3 3 0,0 1 1 0,-3-6 0 0,0 3-29 0,3-6-5 16,3-2-2-16,-3 0 0 16,-3 0-6-16,6 0-8 0,-1 2 11 0,7 3-11 0,-3 3 8 0,-3 2-8 15,0 3 0-15,0 3 0 0,0 2 0 0,-9 3 0 16,0 0 0-16,12 3 0 15,-6 2 0-15,3 3-12 0,-3 3 0 0,0-1 0 16,-3 1-26-16,3 2-5 0,0-2-1 0,-1-3-880 16,1 2-176-16</inkml:trace>
  <inkml:trace contextRef="#ctx0" brushRef="#br1" timeOffset="168855.7425">6744 11681 2055 0,'0'0'91'0,"0"0"19"0,6 0-88 0,0 3-22 0,0-3 0 0,3 3 0 16,2-3 100-16,4 0 16 0,0-3 4 0,3 0 0 15,3 1-39-15,-3-1-7 0,3 0-2 0,2-2 0 16,-2 2-52-16,3 1-12 0,0-1-8 15,3-2 12-15,-4 2-12 0,1-2-16 0,-3 0 4 0,0-1 1 32,6 1-96-32,-9 2-19 0,-9-2-4 0,2 0-952 0</inkml:trace>
  <inkml:trace contextRef="#ctx0" brushRef="#br1" timeOffset="169101.9839">6982 11229 2613 0,'0'0'57'0,"0"0"12"0,0 0 3 0,0 0 2 0,0 0-59 0,0 0-15 0,0 8 0 0,3 2 0 16,-3 6 42-16,3 8 6 15,-3 3 0-15,3 7 1 0,0-2-5 0,0 5 0 16,-6 5-1-16,3 6 0 0,-3-1-10 0,-3 9-1 0,0 5-1 0,-3 5 0 16,-3-8 1-16,3 3 0 15,-6 0 0-15,0 5 0 0,1-5-20 0,-1-3-3 16,6-2-1-16,-3-1 0 15,0-7-40-15,0-3-8 0,3-6-1 0,0-1-1 16,3-7-126-16,3-4-24 0,-3-6-6 0,6-5-586 16,0-8-116-16</inkml:trace>
  <inkml:trace contextRef="#ctx0" brushRef="#br1" timeOffset="170921.1648">9164 11343 1785 0,'0'0'159'0,"0"0"-127"0,0 0-32 0,0 0 0 16,0 0 44-16,6 2 2 0,-6-2 1 0,3 3 0 15,-3-3 1-15,6 8 0 0,-3 0 0 0,3 2 0 16,-6-2-8-16,0 8-2 0,3 0 0 0,-3 8 0 15,-3 2-1-15,3 6 0 0,-6 5 0 0,6 6 0 16,-3 2 7-16,-3 2 0 0,0 6 1 0,3 0 0 16,0-5-1-16,-3-1 0 0,3-2 0 0,0-2 0 15,-3-4-36-15,6-4-8 0,-3-1 0 0,0-5 0 16,0-5-26-16,0-3-5 0,0-2-1 0,-3-6 0 16,0-3-146-16,0-4-30 0</inkml:trace>
  <inkml:trace contextRef="#ctx0" brushRef="#br1" timeOffset="171217.7996">9006 11576 1440 0,'3'-16'128'0,"-6"8"-103"16,3 0-25-16,0-3 0 0,6 1 132 0,0-1 22 16,3 0 4-16,3 1 1 0,6-1-88 0,-1 1-18 15,4-1-3-15,3-2-1 0,0-3-15 0,6 0-3 16,-4-2-1-16,7 2 0 0,-3 0 1 0,3 0 0 15,2 5 0-15,1 3 0 0,-6 1-3 0,3 1 0 16,-1 6 0-16,1 3 0 0,0 2-4 0,-3 6 0 0,-7 2-1 0,1 6 0 16,-3 2 6-16,0 0 2 0,-6 5 0 0,-3 3 0 15,-3 1 5-15,-3 1 0 0,-3 4 1 0,-6 2 0 16,0 2-15-16,-3-2-3 0,-6 3-1 0,0 0 0 16,-3-1-5-16,-6 1-1 0,-3-3 0 0,1 3 0 15,-4-6-12-15,0 1 0 0,-3-1 0 0,0 0-10 16,1-2-6-16,-1-3-2 0,0 0 0 0,0-2 0 15,1-9-40-15,-1-2-8 0,-3-2-2 16,0-9 0-16,1 0-164 0,2-5-32 16</inkml:trace>
  <inkml:trace contextRef="#ctx0" brushRef="#br1" timeOffset="171621.7583">10298 11345 1209 0,'0'0'53'0,"0"0"12"0,3-5-52 0,-3 5-13 0,0-5 0 0,0 5 0 15,3-3 230-15,-3 3 43 0,0 0 9 0,0 0 2 0,9 5-159 0,-3 1-31 16,0 2-6-16,-3 5-2 16,0 3-23-16,0 5-5 0,-1 3-1 0,-2 2 0 0,-2 6-26 0,-1 2-6 15,-3 3-1-15,0 3 0 0,0 0-3 0,0 2-1 16,-3 0 0-16,3 3 0 0,-3-8-12 0,3 3-8 0,-3-3 10 0,3-2-10 31,0-4 12-31,0-2-4 0,0-2-8 0,0-6 12 16,3 0-91-16,-3-8-18 0,3 1-4 15,-3-6-1-15,3-3-134 0,-3-5-28 0</inkml:trace>
  <inkml:trace contextRef="#ctx0" brushRef="#br1" timeOffset="171854.8494">10200 11409 1324 0,'0'0'59'0,"0"0"12"0,0-8-57 0,3 3-14 0,0-6 0 0,2 3 0 15,4 0 143-15,6-2 25 16,3-4 6-16,0 4 1 0,6-3-119 0,0 2-24 16,5-2-5-16,1 2-1 0,0 3 2 0,3-2 0 15,2-1 0-15,-2 0 0 0,0 4 19 0,-3 1 4 16,-1-2 1-16,1 3 0 0,0 0-8 0,-3 2-2 15,-3 3 0-15,-1 0 0 16,-2-3-58-16,-3 3-12 0,-6 0-3 0,3 0 0 16,-3 0-97-16,0-2-20 0,-3 2-4 0,-3-3-1 0</inkml:trace>
  <inkml:trace contextRef="#ctx0" brushRef="#br1" timeOffset="172049.3411">10259 11700 979 0,'-12'16'43'0,"9"-11"9"0,0 0-41 0,3 1-11 16,-3-4 0-16,6 1 0 16,3 0 320-16,0-1 61 0,3 4 13 0,3-6 2 15,6-3-303-15,0-2-61 0,3-1-12 0,5-4-2 16,4-1-4-16,3 1-1 0,0-6 0 0,2-3 0 16,-2 3-93-16,3 0-18 0,-1-2-4 0,4-1-1 15,-3 3-145-15,3 1-28 0,35-12-7 0,-14 9-1 0</inkml:trace>
  <inkml:trace contextRef="#ctx0" brushRef="#br1" timeOffset="172598.1763">11730 11165 1267 0,'0'0'112'0,"0"0"-89"0,0 0-23 0,0 0 0 16,0 0 196-16,0 0 34 0,2-5 7 0,-2 5 2 16,3-8-158-16,-3 3-31 0,0 0-6 0,-3-1-2 15,3 1-22-15,-2 2-5 0,-4-2-1 0,3 2 0 16,-3 1-3-16,-3 2-1 0,0-3 0 0,-3 6 0 0,0-1-1 0,-6 4 0 16,0-1 0-16,-3 6 0 0,1-1 13 0,-4 1 2 15,0 2 1-15,0 3 0 16,0 2-5-16,3 4 0 0,1-7-1 0,-1 7 0 0,3-1-5 15,3-3-1-15,3 1 0 0,3 2 0 0,3-2-13 16,3-1 0-16,3 1 0 0,6-1 0 0,0 1-8 0,3-1 8 16,3-2-12-16,0 3 12 0,3-4 0 0,0 1 0 15,0-3 12-15,-1 3-3 0,1 0 19 0,3-3 3 16,-3 3 1-16,-3 0 0 0,0 0-7 0,0 0-1 16,-3 0 0-16,-3 2 0 0,0-2 24 0,-6 3 4 15,0-1 0-15,-3 1 1 0,-3 2-28 0,0-3-5 16,-6-2-2-16,0 3 0 0,-3-3-18 0,-3 0-9 15,-3-3 1-15,-2 3 0 0,-4-3-115 0,-3-2-22 0,0-1-5 0,-2-5-658 16,2-2-131-16</inkml:trace>
  <inkml:trace contextRef="#ctx0" brushRef="#br1" timeOffset="173156.3855">13486 11091 1267 0,'-6'3'112'0,"0"-3"-89"0,-3 3-23 0,3-1 0 16,6-2 127-16,0 0 21 0,0 0 4 0,0 0 0 15,0 0-68-15,0 0-13 0,0 0-3 0,0 0-1 16,12 3-15-16,0-3-4 0,6 3 0 0,2-1 0 15,4-2-7-15,3 0-1 0,9 0-1 0,-1-2 0 16,1 2 4-16,3-3 1 0,-3 3 0 0,-1-5 0 16,-2 2-23-16,-3 0-4 0,0 1-1 0,-4-4 0 15,1 4-16-15,-6-4-16 0,-3 6 4 0,3-5 0 16,-3 0-36-16,-4 0-6 0,4-3-2 0,-6 0-1019 16</inkml:trace>
  <inkml:trace contextRef="#ctx0" brushRef="#br1" timeOffset="173406.7078">14010 10589 2098 0,'0'0'46'0,"-3"-6"10"0,3 6 1 0,0 0 3 0,0 0-48 0,0 0-12 16,0 0 0-16,0 0 0 0,0 0 57 0,0 0 10 15,-3 6 1-15,-3 4 1 0,0 1-25 0,-3 5-4 16,0 2-2-16,0 9 0 0,-3-1-30 0,0 9-8 15,3 2 0-15,-3 8 0 0,0 0 17 0,-3 5-1 16,4 0 0-16,-1 6 0 0,0-1 32 0,0 1 7 16,0 2 1-16,0 3 0 0,3-8-32 0,-3 0-7 15,0-6-1-15,0-4 0 0,0-4-16 0,1 1 0 0,2-6 0 0,-3 1-9 32,0-6-114-32,3-3-22 0,0-2-5 0,-3-3-586 15,3-5-116-15</inkml:trace>
  <inkml:trace contextRef="#ctx0" brushRef="#br1" timeOffset="173746.7625">14307 11001 806 0,'0'0'36'0,"9"0"7"0,0 0-35 0,-3 0-8 15,3 0 0-15,0 3 0 0,3 2 379 0,0 3 73 16,3 3 16-16,-4 2 2 0,-2 0-354 0,3 6-72 15,0-1-13-15,-3 4-3 0,0-1 4 0,-3 5 0 16,-3-2 1-16,0 2 0 0,3-2-33 0,-6 0 0 16,0-5 0-16,-3 4 0 0,0-4 0 0,0-1 16 15,0-2-1-15,0-2-1 0,-3-4 19 0,3 1 4 16,-3-6 1-16,3 0 0 0,3-5 0 0,0 0 0 16,0 0 0-16,0 0 0 0,0 0 8 0,0 0 2 15,-3-10 0-15,6-1 0 0,0-2-22 0,3-3-4 0,3 0-1 0,0-2 0 16,6-1-21-16,-3-2 0 0,3-3 0 0,6 0 0 15,2 0-12-15,-2 1 0 16,0-1 0-16,3 0 0 0,-3 0-28 0,-1 6-7 0,1-3-1 16,3 5 0-1,-9 0-123-15,6 3-25 0,-3-1-4 0</inkml:trace>
  <inkml:trace contextRef="#ctx0" brushRef="#br1" timeOffset="174091.3271">14950 11081 2246 0,'-6'13'49'0,"3"-8"11"0,0 1 1 0,0 2 3 16,3-1-52-16,0 4-12 0,0 0 0 0,3 2 0 15,0-3 11-15,3 1-1 0,0-3 0 0,0 0 0 16,3-5 10-16,3-1 1 0,3-2 1 0,3-2 0 0,-3-1 17 0,5-5 3 16,-2 0 1-16,3-3 0 0,-3 1-15 0,3-1-4 15,-3-2 0-15,-1 0 0 16,1 0 13-16,0-3 3 0,-6 2 0 0,6-4 0 15,-3-1-11-15,0 1-1 0,-3-1-1 0,0 1 0 0,-1-1-6 16,1 3-1-16,-6 1 0 0,0 1 0 0,-3 6-20 0,0 0 0 16,-3 8 0-16,0 0-12 0,0 0 20 0,-12-2 4 0,0 2 1 0,-2 8 0 15,-1 0-13-15,-6 5 0 16,0 3 0-16,0 2 0 0,0 1-23 16,0 2-7-16,1 3-2 0,-1 2 0 0,0-2 20 0,6 0 12 15,0 2-13-15,3 3 5 0,3-2 8 0,3-3-8 16,6 0 8-16,0-3-8 0,0 0-4 0,9-3 0 15,0 1 0-15,3-3 0 16,3-3-176-16,3-2-35 0</inkml:trace>
  <inkml:trace contextRef="#ctx0" brushRef="#br1" timeOffset="174425.1718">15635 11142 2113 0,'0'0'93'0,"0"0"20"0,0 0-90 0,0 0-23 0,0 0 0 0,0 0 0 16,0-6 36-16,0 1 4 0,6 0 0 0,0-3 0 16,3 0-12-16,-3 0-3 0,5 0 0 0,1-3 0 15,0 3 11-15,0-5 1 0,-3 5 1 0,6-2 0 16,0-1-22-16,-3 1-4 0,0-4 0 0,-3 1-1 16,3 0 33-16,-4 0 8 0,-2-1 0 0,3-1 1 15,-3 1-22-15,0 1-5 0,0 0-1 0,-3 2 0 16,-6 1-25-16,0-1 0 0,0 3 0 0,0 0 0 15,-6 6 0-15,-3-1 0 0,1 3 0 0,-4 5 0 0,0-2-14 0,-3 2 5 16,0 6 1-16,-3-1 0 0,0 4 8 16,4-1 0-16,-1 3 0 0,-3 5 0 0,6-3 0 0,-3 1-8 15,3-3 8-15,3 5-8 0,3 0 8 0,3-2 0 16,0-4 0-16,3 4 0 16,3-3-40-16,3 0-7 0,3-3-1 0,3-2 0 15,-3-1-160-15,3-2-33 0,12 5-7 0,3-7 0 0</inkml:trace>
  <inkml:trace contextRef="#ctx0" brushRef="#br1" timeOffset="174761.5604">16560 10668 748 0,'0'0'33'0,"0"0"7"0,0 0-32 0,0 0-8 31,-5-3 0-31,-1 3 0 0,-3-2 440 0,-3 2 85 0,0 2 18 0,0-2 3 16,-3 6-430-16,-6-1-87 0,-3 3-17 0,1 2-3 16,-1 1-9-16,0 2-16 0,0 1 4 0,0-1 1 15,1 3-17 1,2-1-3-16,0 1-1 0,3 0 0 0,0 0 50 0,3 3 10 0,3-1 1 0,3-2 1 16,0 0 9-16,-2 2 1 0,5 1 1 0,-3-3 0 0,6 2 11 15,0 1 1-15,0-1 1 0,3 4 0 16,3-1-10-16,0-3-3 0,0 3 0 0,0 1 0 15,0-1-9-15,0-3-1 0,-3 1-1 0,0 2 0 16,0-3-6-16,0 1-2 0,-3 0 0 0,0-1 0 0,-3-2-14 16,0 0-8-16,-3 0 8 0,0 0-8 15,0-3-69-15,-3 0-19 0,-3-2-3 0,3-3-1 16,-3-3-156-16,1-3-31 0</inkml:trace>
  <inkml:trace contextRef="#ctx0" brushRef="#br1" timeOffset="176394.0124">17087 11020 1882 0,'0'0'84'0,"0"0"16"0,0 0-80 0,0 0-20 15,9 0 0-15,-3 3 0 0,-6-3 56 0,9 7 6 16,6 1 2-16,0 3 0 0,-6 0 38 0,0 4 8 15,3 4 2-15,3 2 0 0,-4 6-36 0,-2 4-8 16,-12 4 0-16,0 7-1 0,0 0-31 0,-5 3-5 16,-10 0-2-16,-6 3 0 0,3 0-29 0,-3-6 0 15,0 3 0-15,-5-5 0 16,-4-1-72-16,0-2-20 0,3-5-4 0,1-5-693 0,-13-4-139 16</inkml:trace>
  <inkml:trace contextRef="#ctx0" brushRef="#br1" timeOffset="177178.9508">18599 10403 1670 0,'15'-18'148'0,"-9"10"-118"16,3 0-30-16,0 0 0 0,0-2 135 0,0 2 21 0,0 0 4 0,3 2 0 15,0 1-100-15,-3 0-21 0,3 2-4 0,-1 0-1 16,-2 1-2-16,-3 2 0 0,3 0 0 0,-3 0 0 16,-6 0-6-16,6 5-2 0,0 0 0 0,-3 6 0 15,0 2 13-15,3 3 3 0,-3 3 0 16,-3 7 0-16,3 3-26 0,0 3-5 0,0 5-1 0,-3 3 0 16,0 2 4-16,3 19 0 0,-6 2 0 0,0 1 0 15,-3-3 25-15,3-3 6 0,-3-3 1 0,3 1 0 0,0-8-30 0,3-1-6 16,-3-2 0-16,0-2-8 15,0-4 20-15,3-4-4 0,-3-4 0 0,0-1 0 16,3-9-6-16,0-3-2 0,0-2 0 0,0-5 0 16,3-1-8-16,-3-4 0 0,0-6 0 0,0 0 0 15,0 0-10-15,0 0 10 0,0 0-13 0,6-6 5 16,3-4 8-16,-3-1 9 0,3-5-1 0,0-2-8 0,0-3 8 0,3-6-8 16,3 1 0-16,0-3 0 0,5-1 0 15,4 1 0-15,0 0 0 0,6 0 0 0,0 0 8 16,2 3-8-16,4 4 0 0,-3 1 0 0,-1 5 0 15,1 3-12-15,-6 0 0 0,0 8 0 0,-6-1 12 0,-1 4 0 16,-2 2 0-16,-3 2 0 0,-3 4-8 0,-3-1 8 16,-3 3 0-16,0 5-9 0,-6-2 9 0,-3 2 0 15,0 3 0-15,-6 2 0 0,-3 3 0 0,-3 1 0 16,-3-1 8-16,-2 3-8 0,-7-1 0 0,0 1 0 0,-3-3 0 0,-3 3-8 16,1-3-33-1,-1-2-7-15,0-3 0 0,3 0-1 0,1-3-179 0,2-3-36 16</inkml:trace>
  <inkml:trace contextRef="#ctx0" brushRef="#br1" timeOffset="177958.9527">19713 10925 2329 0,'0'0'103'0,"3"-6"21"0,0 1-99 0,0-3-25 15,0 0 0-15,3 0 0 0,-1 3 50 0,-2 0 5 16,-3 5 1-16,6-6 0 0,-6 6-4 0,0 0 0 0,0 0 0 0,6 6 0 15,-3-1-35-15,0 6-7 0,-3 2-2 0,0 3 0 16,0 0-8-16,0 2 0 16,-3 1 0-16,3-4 0 0,-3 4 0 0,6-3 8 15,-3 0-8-15,3-3 8 0,3-2 0 0,0 2 0 16,0-5 0-16,0 0 0 0,3-3-8 0,0-2 8 16,3-6-8-16,3 3 8 0,0-5 0 0,3-3 0 15,-1 0 0-15,4-5 0 0,0 2 0 0,0-2 0 0,-3-3 0 0,3-3 0 16,-4 3 20-16,-2 1 3 0,0-4 1 0,3 3 0 15,-6 3-13-15,0 0-3 0,-3 5 0 0,-3 2 0 16,0 1 0-16,-6 5 0 16,0 0 0-16,0 0 0 0,3 8-16 0,-3 3 0 0,-3 2 0 0,3 3 0 15,-3-3-9-15,6 0 9 0,0 3-8 0,0-3 8 16,3-2-12-16,3 0 4 0,-1-4 0 0,1 1 0 16,6-2-5-16,-3-4-1 0,3-2 0 0,0 0 0 0,3-2 14 0,0-4 0 15,0 4 9-15,-1-4-9 0,1-1 19 0,-3 1-3 16,3 1 0-16,-6-3 0 15,0 0 20-15,0 0 4 0,0-2 1 0,-3 2 0 16,-1-6-15-16,1 4-3 0,3-6-1 0,0-3 0 16,-3 1-11-16,3-3-3 0,0-3 0 0,0-3 0 15,0-4-8-15,-3 2 0 0,3-6 0 0,2-2 0 0,-2-3 0 16,0-2 0-16,-3-3 0 0,3-5-11 0,0 2 0 16,0 1 0-16,0 2 0 0,0 0 0 0,-3 5-5 15,0 3 0-15,0 3-1 0,-1-1 0 0,-2 9 6 0,0 2 2 16,0 3 0-16,-3 0 0 0,3 5-8 0,0 0-2 15,-3 3 0-15,0 2 0 0,0 3 30 0,0 5 5 16,-3 3 2-16,0 0 0 0,-6 8-30 0,3 8-7 16,-3 3-1-16,-6 5 0 0,3 2 20 0,-2 3-8 15,-1 3 8-15,-3 5 0 0,3 5 0 0,0 3-8 16,0 6 8-16,6-1 0 0,-3 0 0 0,6-2 0 0,3 2 0 16,0 0 0-16,3-2 0 0,0 2 0 15,0 0 0-15,3 1 0 0,0-1-18 0,3-5 3 16,0-3 1-16,3-2 0 0,0-8-6 0,3-3-2 15,-4-3 0-15,4-7 0 16,0-6-181-16,0-2-36 0</inkml:trace>
  <inkml:trace contextRef="#ctx0" brushRef="#br1" timeOffset="178193.396">20055 10316 2602 0,'9'-3'57'0,"9"3"12"0,6-2 3 0,11 2 1 16,1 0-58-16,9 0-15 0,8 2 0 0,7-2 0 0,-4 0 27 0,1-2 2 15,2 2 1-15,10-3 0 16,-1 1-49-16,1-4-9 0,-7 1-3 0,10 0-753 15,-10-1-152-15</inkml:trace>
  <inkml:trace contextRef="#ctx0" brushRef="#br1" timeOffset="179584.331">3014 13803 1728 0,'0'0'76'0,"0"0"16"0,0 0-73 0,0 0-19 16,0 0 0-16,0 0 0 0,0 0 60 0,9 0 9 16,-9 0 2-16,9 0 0 0,0 0-6 0,3-2-1 15,9-1 0-15,-6 0 0 0,2 3-25 0,10-2-6 16,3-1-1-16,0 3 0 0,-1-3-10 0,1 3-2 16,3-5-1-16,0 3 0 0,-1-4 9 0,1 1 3 0,0 0 0 0,0-1 0 15,-1-2-31-15,1 3 8 0,-3-3-8 0,3 0 0 16,-7 0 0-16,1 0-16 0,-3 0 3 0,-3 0 1 15,0 1-26-15,-6-1-5 0,0 2-1 0,-4-2-661 16,-2 3-133-16</inkml:trace>
  <inkml:trace contextRef="#ctx0" brushRef="#br1" timeOffset="179909.6345">3535 13327 1987 0,'-9'-8'88'0,"6"5"18"0,-3-2-85 0,3 0-21 16,3 5 0-16,0 0 0 0,0 0 31 0,0 0 1 16,0 0 1-16,0 0 0 0,0 0 13 0,0 0 2 15,0 0 1-15,0 0 0 0,3 8 6 0,-3 2 1 16,0 4 0-16,0 9 0 0,0 4-20 0,-3 7-4 15,0 6-1-15,-3 10 0 0,-3 3 17 0,-3 5 3 16,4 6 1-16,-7 7 0 0,-3 1-33 0,0-1-7 0,-3 3 0 0,0 3-1 16,-3-11 3-16,1 0 1 0,-1-2 0 0,0-1 0 15,3-7-15-15,0-8 0 16,0-1 0-16,1-7 0 0,5-6-124 0,0-5-30 0,0-2-6 0,0-9-958 16</inkml:trace>
  <inkml:trace contextRef="#ctx0" brushRef="#br1" timeOffset="180496.9629">3976 13028 2383 0,'8'-16'52'0,"-2"11"12"0,-3-3 1 0,3 3 2 0,0-3-54 0,3 2-13 15,0 6 0-15,-3 0 0 16,3 0 51-16,-3 6 7 0,0 2 2 0,-3 2 0 15,0 6-24-15,3 3-4 0,-6 10 0 0,0 5-1 0,0 3-31 0,-3 3 8 16,-3 2-8-16,0 9 0 0,-3 1 12 0,-3 9-1 16,0 3 0-16,-3 10 0 0,0-3 2 0,1 1 1 15,-7 4 0-15,0 4 0 0,3-6-2 0,-3-3-1 16,3-4 0-16,-2-1 0 0,2-5-11 0,3-9 0 0,-3 1 0 0,3-5 0 16,0-11-10-16,0-5 10 0,3-11-13 15,0 0 5-15,4-5 8 0,-1-3 0 16,3-8 0-16,3 1 0 0,-3-6 0 0,3-3 8 15,0-5-8-15,3-2 0 0,0-4 0 0,3-1 0 16,3-4 0-16,3-5 0 0,0 0 0 0,2-2 0 16,4 2 0-16,0-2 0 0,0 4 0 0,3 4 0 15,0 5 0-15,3 2-8 0,0 3 8 0,5 3 0 16,1 5 0-16,0 3 0 0,0 2-12 0,-1 3-1 16,1 0 0-16,0 0 0 15,3 0-16-15,0 0-3 0,-7-1-1 0,4-1 0 16,-3-4-1-16,0-4 0 0,0-1 0 0,-4-5 0 0,4 0 10 0,-3-2 1 15,0-4 1-15,3-1 0 0,0-1 32 0,-4-3 6 0,-2 1 2 0,0-4 0 16,0 1 11-16,-3 0 3 0,0 0 0 0,-3-3 0 16,0 6 1-16,-1-4 1 0,-5 4 0 0,0-3 0 0,0 2-15 15,-3 3-3-15,-6 3-1 0,0 3 0 0,0-1 1 0,-6 3 1 16,1 3 0-16,-4 2 0 16,0 3-7-16,-3 3-2 0,-3 5 0 0,0 5 0 15,-3 3-8-15,3 2 0 0,1 3-12 0,-1 6 12 16,3 2-8-16,-3 0 8 0,6-2 0 0,3 2 0 15,3-5 0-15,3 2 0 0,3-5 0 0,3 3 0 0,3 0-8 0,0-3 8 16,6-3-10-16,0 1 10 16,6 0-32-16,0-4-1 0,2 1 0 0,7 0 0 15,-3-3-151-15,3-5-31 0</inkml:trace>
  <inkml:trace contextRef="#ctx0" brushRef="#br1" timeOffset="181209.4919">6006 13528 1036 0,'0'0'92'0,"0"0"-73"0,0 0-19 0,6-5 0 0,-6-6 128 0,0 11 21 16,0 0 5-16,0 0 1 16,5-5-23-16,-5 5-5 0,0 0-1 0,0 0 0 0,9 5-50 0,-3 6-9 15,0 5-3-15,-3 5 0 0,3 0-11 0,-3 6-2 16,0 2-1-16,3 5 0 0,-6 0 0 0,3 3 0 16,-3 3 0-16,0 2 0 0,-3 1 0 0,3-3 0 15,-3-1 0-15,0 4 0 0,0-9-20 0,0 3-4 16,-6-3-1-16,3 1 0 0,-3-3-13 0,-2-1-2 15,-4 1-1-15,0-3 0 0,3-2 1 0,0-4 0 16,0-1 0-16,3-7 0 0,0 1-10 0,0-5 0 16,0-6 9-16,3-2-9 0,0-6 20 0,0-2 0 15,3-6 0-15,3-5 0 0,-2-5 11 0,4-3 1 16,1-7 1-16,3-6 0 0,3-3-33 0,3-2 0 16,3-6 0-16,3-5 0 0,0-5 0 0,3 5 0 15,0-5 0-15,5 0 0 0,-2 2-16 0,3-2 0 16,0 0 0-16,5-1 0 0,-5 6 16 0,3 6-12 0,6 2 12 0,2 5-12 15,-5 6 4-15,0 7 8 0,-3 3-13 16,-1 6 5-16,-2 5 8 0,-6 2 0 0,-3 6 0 0,-3 5 0 16,0 3 0-16,-6 2 0 0,0 3 0 0,-6 5 0 15,0 3 0-15,-6 5 8 0,-3 3-8 0,-3 2 0 0,-6 9 24 0,-3 2 1 16,-9 0 0-16,-3 5 0 16,-2-5-17-16,-1 3-8 0,3-6 0 0,-3 3 8 15,1-5-16-15,2-3-4 0,3-2-1 0,-3-4 0 16,6-4-59-16,1-3-11 0,2-6-2 15,0 1-1-15,3 0-119 0,3-9-24 0</inkml:trace>
  <inkml:trace contextRef="#ctx0" brushRef="#br1" timeOffset="181537.3169">6726 13449 2365 0,'0'0'52'0,"0"0"10"0,3 5 2 0,0 3 4 0,-3 0-55 0,6 5-13 0,0 0 0 0,0 6 0 15,3 2 80-15,-6 6 14 16,3 2 2-16,-3 5 1 0,5-2-54 0,-2 2-11 16,-6 1-3-16,3 2 0 0,-3-6 6 0,3 1 1 15,-3 0 0-15,-3 0 0 0,3-6-22 0,-6-2-4 16,3-3-1-16,1-2 0 0,-4-6 23 0,3-3 5 15,0 1 1-15,3-11 0 0,-6 3 6 0,6-3 0 0,0 0 1 16,0 0 0-16,-3-8-4 0,3-3-1 0,-6 1 0 16,6-6 0-16,3-6-24 0,3 1-4 0,-3-5-2 0,6-6 0 15,2 0-10-15,4-2 0 0,0-3-12 0,3 0 12 16,3 2-21-16,0 1 3 0,3 0 1 0,-1 2 0 31,-2 3-47-31,0 2-10 0,6 1-2 0,-3 2 0 0,-6 3-113 0,2 5-23 0,-2 0-5 0</inkml:trace>
  <inkml:trace contextRef="#ctx0" brushRef="#br1" timeOffset="181879.3293">7455 13504 2448 0,'-21'14'108'0,"15"-9"23"0,3 3-105 0,-3 0-26 0,3 2 0 0,-2 4 0 15,-4 4 28-15,3 3 1 16,0 3 0-16,0 0 0 0,-9 0-29 0,6-1-21 15,0 1 3-15,3-3 1 16,0 3-8-16,0-5-2 0,-3-1 0 0,9-2 0 0,3 0 41 0,0-3 8 16,-9-2 2-16,6-3 0 0,6 0 24 0,0-3 6 15,-6-5 1-15,0 0 0 0,0 0 16 0,9 0 3 16,3-5 1-16,0-3 0 0,-6-3-49 0,3-2-10 16,6-3-1-16,2-2-1 0,-5-1-14 0,3-5 11 15,-3 0-11-15,6-2 10 0,3-3-10 0,-6 0 0 0,-6-6 0 0,6 4 0 16,5 2 0-16,-5-1 0 0,-9 4 0 0,-3 5 0 15,3 2 0-15,-3 3 0 16,-3 3 0-16,-6 5 0 0,-6 0 8 0,0 0-8 0,0 6 8 16,-2-1-8-1,-7 6-58-15,-3 2-17 0,3 0-3 0,0 6-1 16,0 5-117-16,-2 0-24 0,-7 0-5 0</inkml:trace>
  <inkml:trace contextRef="#ctx0" brushRef="#br1" timeOffset="182373.3027">7872 12830 1440 0,'21'-8'64'0,"-12"2"12"15,0 4-60-15,-3-1-16 0,2 0 0 0,1 1 0 0,3 2 196 0,-3 2 37 16,-9-2 7-16,6 6 2 0,3 2-126 0,-3 5-26 15,-6 3-5-15,0 5-1 0,-6 3-24 0,3 8-6 16,3 2-1-16,-3 8 0 0,-3 3-5 0,0 3 0 16,6-3-1-16,0 8 0 0,-6-6-18 0,0 4-3 15,0 4-1-15,3 3 0 0,6-5 5 0,-3-5 1 16,-9-3 0-16,9-3 0 0,3-5-31 0,0-2-8 16,-12-6-1-16,4 0 0 0,2-5 9 0,0-6 11 15,0-2-3-15,-3 0 0 0,0-5 2 0,6 2 0 16,0-8 0-16,0-5 0 0,-3 3-10 0,3-3 0 15,0 0 0-15,0-6 0 0,3-4 0 0,-3-1 12 16,3-2 0-16,3-5 0 0,6-4-12 0,-1 1 0 0,-5-3 0 0,9-2 0 16,3 0 0-16,3-1 0 0,-3 3 0 15,0 0 0-15,-3 3 0 0,2 5-12 0,4-2 0 0,-3 5 1 16,-6 2 2-16,-3 0 0 0,9 4 0 0,-3 1 0 16,-3 4 9-16,0 4 0 0,-7 1 0 0,4 5 0 15,-3 0 0-15,-3 2 0 0,-3 6 0 0,-3 3 0 16,0-3 0-16,-3 2 0 0,-8 3 0 0,-1 0 0 0,-3 3 0 0,0-3 0 15,3 1 0-15,-9 1 0 0,-3-4-14 0,1-1-7 16,11-2-2-16,-3-2 0 16,-6-4-111-16,6 1-22 15,0-6-5-15,6-2-659 0,4-1-132 0</inkml:trace>
  <inkml:trace contextRef="#ctx0" brushRef="#br1" timeOffset="182589.3673">8443 12732 2073 0,'12'-6'184'0,"-12"6"-147"16,6 0-29-16,3 0-8 0,0 0 100 0,-3 6 20 15,3 2 3-15,0 5 1 0,3 0-30 0,-6 8-6 16,3 3 0-16,-6 5-1 0,3 6-26 0,-3 2-5 16,-3 2 0-16,0 6-1 0,0 6-7 0,-3-4-2 0,-3-2 0 0,3 3 0 15,-3-3-19-15,3-3-4 0,-3-2-1 0,3 2 0 16,-3-5-22-16,3 0-12 0,0-5 2 0,3 2 0 15,-3-2-153-15,0-5-30 0,3-1-7 0,-3-7 0 16</inkml:trace>
  <inkml:trace contextRef="#ctx0" brushRef="#br1" timeOffset="182882.7747">8824 13512 2282 0,'0'0'50'0,"6"0"10"0,3 3 3 0,0-3 1 0,0 0-51 0,3-3-13 0,3-2 0 0,0 0 0 16,0-6 49-16,0 1 7 0,2-4 2 0,-2 1 0 16,0-3-23-16,-3 0-5 0,0 0-1 0,-3 1 0 15,3-1 30-15,-6 0 5 0,0-3 2 0,-3 3 0 16,-3-2-8-16,3-1-2 0,-3 4 0 0,-3-4 0 0,0 6-16 16,0 0-3-16,0-1-1 0,-3 6 0 15,-3 0-10-15,3 6-2 0,-6-1-1 0,0 6 0 16,-3 2-23-16,0 3 9 0,-2 3-9 0,-1 2 0 0,0 5 0 15,3 1 0-15,-6 2 0 0,6 3 0 0,0-3 0 0,0 3 0 16,4 0 0-16,2 2-9 0,0-2 9 0,6-3-13 0,0 0 5 0,3 0 8 31,0-2-67-31,3-1-5 0,0-4-2 0,3-1 0 16,6 0-170-16,-1-5-35 0</inkml:trace>
  <inkml:trace contextRef="#ctx0" brushRef="#br1" timeOffset="183407.2054">9259 13462 979 0,'15'-8'87'0,"-9"3"-70"0,6-1-17 0,-3 1 0 16,3 0 87-16,-1 0 13 0,4-3 4 0,-3 2 0 0,0 1 50 0,0 0 10 16,-6 2 3-16,3 1 0 15,3-1-27-15,-3 3-6 0,-3-3-1 0,6 6 0 16,-3-3-37-16,-1 3-8 0,1 2-2 0,-3 3 0 16,0 2-23-16,0 1-5 0,0 2-1 0,0 3 0 15,-3-3-31-15,0 3-6 0,-3-3-2 0,0 3 0 16,0-3 0-16,-3 1 0 0,-3-1 0 0,3 0 0 0,3-2-10 15,-3-1-8-15,-3-2 12 0,0 0-12 0,3-3 0 0,3-5 0 16,-6 6 0-16,3-4 0 16,-3 1 0-16,6-3 0 0,0 0 0 0,-5-5 0 15,-1-1 13-15,3-1-1 0,3-7 0 0,0 4 0 16,0-6-3-16,6 3-1 0,0-1 0 0,-1-4 0 0,4-1-8 16,0-2 12-16,0 3-12 0,0 2 12 0,3-3-2 15,3 3 0-15,-6 3 0 0,3 3 0 0,0 4-10 0,-3 1 0 16,3 2 0-16,-4 6 0 0,4 2 0 0,0 3 0 15,0 3 0-15,0 2 0 0,-3 6-10 0,0 2 10 16,3 0 0-16,0 3-9 0,-3-3-4 0,0 0-1 16,0-2 0-16,-3 2 0 0,2-5 14 0,-2-1 0 15,-3-1 0-15,3-4-9 0,-3 1 9 0,0-6 0 16,-3-5 0-16,0 0 0 0,0 0 0 0,0 0 0 16,0 0 8-16,0 0-8 0,0 0 15 0,0-8-2 15,3 0 0-15,-3-8 0 0,3-5-2 0,0 0-1 0,-3-3 0 0,6-2 0 16,0-1-10-16,0 1 0 0,0 2 0 0,3 0 0 15,0 3 0-15,0 3 0 16,0 4 0-16,3 1 0 0,0 5 0 0,-4 3 0 0,4 5 0 16,-3 0 8-16,0 5-8 0,-3 3 0 0,3 5 0 15,0 1 0-15,-3 1-19 0,0 4 4 0,3-1 1 0,-3 1 0 32,0 0-78-32,-3-1-16 0,0 1-4 0,3 2-765 0,3 0-154 0</inkml:trace>
  <inkml:trace contextRef="#ctx0" brushRef="#br1" timeOffset="184147.204">11319 13123 518 0,'0'0'46'0,"0"0"-37"0,0 0-9 0,0-5 0 16,-3 0 388-16,0-3 76 0,6 3 16 0,-3-1 2 0,0 6-322 0,0 0-65 16,0 0-13-16,0 0-2 15,0 0-35-15,0 0-6 0,0 8-2 0,0 3 0 16,3 7-13-16,-3 3-4 0,-3 9 0 0,-3 4 0 16,6-2-7-16,-3 7-1 0,0-2-1 0,0-2 0 15,0 2 8-15,0-8 1 0,3-3 1 0,0-2 0 16,0-5 9-16,0-3 2 0,3-3 0 0,0-8 0 0,3 0-12 15,3-5-1-15,3-2-1 0,3-6 0 0,5-5 16 16,4-6 3-16,0 1 1 0,0-6 0 0,3-3-38 0,-1-2 0 16,-2 0-14-16,6-3 4 0,-3 1 10 0,0-4 0 15,2 1 0-15,1-3 8 0,0 5-8 0,0 0 9 16,2 3-9-16,4 3 10 0,-6 2-10 0,0 5 0 16,-7 6 0-16,-2 3 0 0,-3-1 0 0,-3 6 0 15,-3 2 0-15,0 6 0 0,-6 2-16 0,-3 6 0 0,0 4 1 0,-6 7 0 16,-3 4 15-16,-3 3 0 0,-3 0 0 15,-6 3 10-15,3 0 10 0,-9-3 1 16,4 0 1-16,-4 0 0 0,0-2 2 0,0-1 0 16,0-2 0-16,1-3 0 0,-1 0-24 0,-3-5 0 15,3 0 0-15,-3-3 0 16,-2-5-47-16,-1 0-10 0,-3-5-3 0,-3-3-879 0,4-3-176 0</inkml:trace>
  <inkml:trace contextRef="#ctx0" brushRef="#br1" timeOffset="184271.8377">11569 12570 2761 0,'0'0'60'0,"0"0"13"0,0 0 3 0,0 0 2 0,0 0-62 0,9 0-16 15,0 3 0-15,0 2 0 0,-9-5 28 0,6 3 4 16,2-3 0-16,-2 0-1292 16</inkml:trace>
  <inkml:trace contextRef="#ctx0" brushRef="#br1" timeOffset="184763.7713">13134 12827 1638 0,'0'0'72'0,"0"0"16"15,-6 3-71-15,6-3-17 0,0 0 0 0,0 0 0 16,0 0 141-16,9-3 25 0,3 3 5 0,0-3 1 0,3 1-64 0,0-4-13 15,3 4-3-15,6-4 0 0,-1 1-24 0,1 0-4 16,0-3-2-16,6 0 0 0,0-3-41 0,2 4-8 16,1-1-1-16,3-3-1 0,0 3-23 0,-1 0-4 15,4 0 0-15,-3 0-1 16,-4-2-157-16,1 2-31 0,-3-3-7 0</inkml:trace>
  <inkml:trace contextRef="#ctx0" brushRef="#br1" timeOffset="185032.5091">13754 12290 2368 0,'0'0'105'0,"0"0"22"0,0 0-102 0,0 0-25 0,0 0 0 0,0 8 0 16,0 2 92-16,-3 4 14 0,0-1 2 0,-3 5 1 15,0 4-71-15,-6 4-14 0,-3 6-4 0,-3 7 0 16,-3-1 9-16,-3 4 2 0,-2 11 0 0,-1 0 0 16,0 2-31-16,-3-2 0 0,1 5 0 0,5 1 0 15,0-7 0-15,3 7 0 0,0-1 8 0,3-3-8 16,3-4-23 0,4-4-7-16,2-2-2 0,0 0 0 0,3-8-159 15,0-2-32-15,3-6-6 0</inkml:trace>
  <inkml:trace contextRef="#ctx0" brushRef="#br1" timeOffset="185444.9888">14343 11914 1728 0,'9'0'153'0,"0"0"-122"16,0-2-31-16,-3 2 0 0,0 2 200 0,3 1 35 15,-3 5 6-15,2 2 2 0,-2 6-129 0,0 5-26 16,0 3-4-16,-3 11-2 0,0 2-40 0,-3 8-8 16,-3 5-2-16,-3 5 0 0,-3-2-20 0,0 3-12 15,-2-3 12-15,-1 5-12 0,0 0 0 0,-3-5 0 16,0 5 0-16,3-2 0 0,-3-6 0 0,0-5 12 0,0-5-4 0,4 2-8 16,-4-5 0-16,0 0 0 0,0-5 0 0,0-3 0 15,0-2 32-15,0-4 0 0,0-4 0 16,0-3 0-16,4 0-32 0,-1-6 0 0,0-4 0 15,6-1 0-15,-3-2 8 0,3-3-8 0,6 0 0 0,0 0 0 16,0 0 13-16,3-8-4 0,3 0-1 0,-3-3 0 16,9 0-8-16,-3-2 0 0,3-3 0 0,2 3 0 15,1-3 0-15,-3 6 0 0,3-4 9 0,-3 7-9 16,0-1 0-16,0 2 0 0,0 6 0 0,-3 0 0 16,3 3 0-16,-4 0 0 0,1 2-12 0,3 3 4 15,-3 0-16-15,3 0-4 0,0-3 0 0,-3 3 0 16,3 0-93-16,-3 0-19 0,3 0-4 0,-3-6-1084 15</inkml:trace>
  <inkml:trace contextRef="#ctx0" brushRef="#br1" timeOffset="186115.2524">14873 12893 1958 0,'0'0'174'0,"0"0"-139"16,0-5-35-16,0 0 0 0,-3-3 93 0,0 0 12 15,3 0 3-15,0 0 0 0,3 0-52 0,-6 0-11 16,3 0-1-16,-3-3-1 0,3 3 15 0,-3-2 3 16,0-1 1-16,0 3 0 0,0 0-20 0,0 3-4 15,-3 3-1-15,0-1 0 0,0 3-9 0,0 3-3 16,-6 4 0-16,0 4 0 0,-3 0-14 0,4 4-3 16,-4 1-8-16,0 3 12 0,0 2-12 0,3-2 0 15,0 2 0-15,3 0 0 0,0-3 0 0,0 1-8 0,3-1 8 16,0 1-13-16,3-6 13 0,0-2 0 0,3-1 0 15,0-2 0 1,3-2-35-16,-3-6-4 0,6 0-1 0,3-3 0 0,0 0 29 0,3-5 11 0,3 0-8 0,0-2 8 16,0-3 0-16,3-1 0 0,2-1 0 0,4-4 0 15,-3 6 0-15,0-3 14 0,3 0-2 0,-3 0 0 16,-4 3 16-16,-2 0 4 0,0 2 0 0,0 6 0 16,-3 0-12-16,-6 2-1 0,-6 3-1 0,0 0 0 0,0 0-18 15,3 8 0-15,0 0 0 0,-3 2-9 0,-3 4-5 0,0-1-1 16,3 0 0-16,-3 0 0 15,3-2-19-15,0-1-4 0,6 1-1 16,0-3 0-16,0 0 28 0,3-3 11 0,-3 0-8 0,3-2 8 0,3 0 0 16,-4-3 8-16,1 2 0 0,3-2 0 0,0-2-8 15,0-1 8-15,0-2-8 0,0-3 8 0,3-3-8 0,-3 1 0 0,6-1 0 0,-4-5 0 16,4 0 0-16,0-2 0 16,0-3 0-16,3-3 0 0,0 0 8 0,0-8 1 15,2-2 0-15,4-6 0 0,-6 1 19 0,3-1 4 16,0-5 1-16,-1-5 0 0,1 2 0 0,-3-2 0 15,0-3 0-15,0-3 0 0,0 3-4 0,-4 0-1 16,-2 6 0-16,0-1 0 0,-3 6-28 0,3 5 0 16,-3 0-13-16,-3 5 4 15,3 3-20-15,-3 5-4 0,-3 6-1 0,3 4 0 0,-3 1 34 0,-3 5 0 16,-3 8 0-16,0 0 0 0,5 8 27 0,-5 5 2 0,0 3 1 0,0 8 0 16,-5 2-30-16,-1 6 0 0,0 5 0 0,-3 6 0 15,0 4 0-15,-3 3 0 16,0 3 0-16,-3 6 0 0,0-4 0 0,-3 3 0 0,6 3 0 15,-2 3 0-15,2-6 0 0,3-2 8 0,0-1-8 0,3-2 0 32,3-5-28-32,0-3-9 0,3 0-2 0,0-3 0 15,3-5-125-15,0-3-26 0,3-5-5 0</inkml:trace>
  <inkml:trace contextRef="#ctx0" brushRef="#br1" timeOffset="186331.3121">15269 12364 2520 0,'0'0'56'0,"9"-3"11"0,-3 3 2 0,5 0 1 0,1-2-56 0,6 4-14 15,3 1 0-15,3 2 0 0,0 1 20 0,8 2 2 16,4-1 0-16,3 1 0 0,-3-2-36 0,2-1-7 0,1-2-2 15,6-1-733-15,-4 1-148 0</inkml:trace>
  <inkml:trace contextRef="#ctx0" brushRef="#br1" timeOffset="186947.6969">17153 12557 115 0,'0'0'10'0,"0"0"-10"0,6-8 0 0,9 6 0 0,3-4 280 0,-4 1 55 15,-8 0 10-15,6-1 3 0,6 4-133 0,-3-4-27 16,-6 1-4-16,0 0-2 0,-3 2-44 0,0-2-9 16,3 0-1-16,-6 2-1 0,-6-2-33 0,0-1-6 15,6 1-2-15,0 0 0 0,-3 0-34 0,-3-1-6 16,3-2-2-16,-3 3 0 0,0 0-32 0,-3 2-12 15,-3-2 9-15,0 2-9 0,6-2 0 0,-6 5 0 16,-9 2 0-16,-6 4 0 0,4-1 0 0,-7 6 0 16,0 2 0-16,-6 5 0 0,0 6 0 0,1 3 0 15,2 2 0-15,-6 8 0 0,0 0-8 0,4-3 8 16,5 3 0-16,0 0 0 0,6-5-10 0,1-3 10 0,2 0-13 0,9-2 5 16,6-3 8-16,0-6 9 0,-6-2-1 0,9-3-8 31,3-2-18-31,6-3-10 0,-9-8-3 0,9 0 0 0,6-6 31 0,5 1 0 15,4-8 0-15,3 0 0 0,-6-3 20 0,6-3 9 0,2-2 3 16,4 3 0-16,0-6-11 0,0 0-1 0,2-5-1 16,4-3 0-16,-3 3 10 0,-4 0 3 0,-2 0 0 0,0 2 0 15,0 6-11-15,-6 5-1 0,-7 6-1 0,-5-1 0 16,-3 6-7-16,0 2-2 0,-3 3 0 0,-6 0 0 16,-3 8-10-16,0 3 0 0,3 5 0 0,0 5 0 15,-9 3 0-15,3 2-14 0,3-2 2 0,3 5 0 16,3-3-81-16,-3 1-16 0,3 2-3 15,3-3-768-15,9 1-152 0</inkml:trace>
  <inkml:trace contextRef="#ctx0" brushRef="#br1" timeOffset="187666.9332">18799 12361 2055 0,'0'0'45'0,"0"0"10"0,0 0 1 0,0 0 2 0,0 0-46 0,0 0-12 0,0 0 0 0,0 0 0 16,6 3 47-16,0 0 7 0,3-3 2 0,6 0 0 15,-1-3-16-15,7 0-4 0,3-2 0 0,6 0 0 16,3-1 17-16,2 1 3 0,4 0 1 0,6 0 0 16,-1 2-8-16,-2-2-1 0,0-3-1 0,-1 2 0 15,-2-2-31-15,-3 3-7 0,-1 0-1 0,-2-3 0 32,0-3-113-32,-6 3-23 0,3 1-5 0,-4 1-1 15,-2-4-135-15,0-1-27 0,24-10-6 0,-16 2-1 0</inkml:trace>
  <inkml:trace contextRef="#ctx0" brushRef="#br1" timeOffset="187982.5055">19332 11782 2257 0,'0'0'49'0,"0"0"11"0,0 0 1 0,0 0 3 0,0 0-51 0,0 0-13 15,0 0 0-15,3 10 0 0,0 1 63 0,0 2 9 16,-3 1 3-16,3 1 0 0,-3 1-18 0,0 5-3 16,0 1-1-16,0 4 0 0,0 3-23 0,-3 3-5 15,-3 5-1-15,0 8 0 0,0 0 13 0,-6 8 3 16,3 0 0-16,-6 5 0 0,0 0-18 0,-3 0-3 15,-3 3-1-15,1 3 0 0,2-6-18 0,0-2 0 16,0-4-11-16,0 1 11 16,0-5-119-16,6-6-17 0,0 1-3 0,1-4-1050 0</inkml:trace>
  <inkml:trace contextRef="#ctx0" brushRef="#br1" timeOffset="188349.1374">19936 12274 2674 0,'0'0'59'0,"6"3"12"0,0 2 2 0,0 6 3 0,0-1-61 0,0 1-15 16,0 7 0-16,0 1 0 0,0 5 48 0,-6-1 8 15,2 4 0-15,-4 2 1 0,2 0-57 0,-3 5-9 16,-3-2-3-16,0 0-1 0,3 0 13 0,-3-1 0 15,-3-1-10-15,0-1 10 0,6-3 24 0,-3-5 8 16,0-5 3-16,3 0 0 0,0-5-11 0,0-1-3 16,0-2 0-16,3-8 0 0,0 0 10 0,0 0 1 15,0 0 1-15,0 0 0 0,0 0 14 0,6-5 2 16,3-3 1-16,0-3 0 0,-6-2-15 0,6-3-3 0,0 0-1 0,6-2 0 16,5-3-31-16,1-1 0 15,0-1 0-15,6-4 0 0,3 1-11 0,2-1-1 16,1 1-1-16,3-1 0 15,-3 1-20-15,2 2-4 0,4 0-1 0,0 0 0 16,-7 3-117-16,1 0-23 0,-3 3-5 0,-3 2-1074 0</inkml:trace>
  <inkml:trace contextRef="#ctx0" brushRef="#br1" timeOffset="188750.0043">20662 12404 1954 0,'0'0'43'0,"3"2"9"0,-3 4 1 0,0-1 3 0,0 0-45 0,0 0-11 16,3 1 0-16,0 2 0 0,6-3 85 0,0 0 15 15,3 1 4-15,0-1 0 0,6-2-48 0,-3-3-10 16,8-3-2-16,-2 0 0 0,0 1-28 0,3-1-7 15,3-2-1-15,-1-1 0 0,-2 1-8 0,0-3 0 0,-3 3 0 16,0-3 0-16,-3 0 28 0,-4 0 8 16,-2 0 0-16,0-2 1 0,-3-1 11 0,0 0 1 15,-3 1 1-15,3-3 0 0,-6-1-28 0,3 1-6 16,-6 0 0-16,3 0-1 0,-3 5 5 0,0-3 0 16,0 1 1-16,-3 2 0 0,-3 2-21 0,0 1 0 15,-3 5 0-15,-3 0 0 0,-6 3-20 0,0 5 2 16,1 0 0-16,-4 5 0 0,-3 3 18 0,3 2 17 15,-6 3-3-15,4 3-1 0,-1 0-13 0,3 0 0 16,-3 2 0-16,6 1 0 0,3-4 10 0,6 4-10 0,0-3 10 0,3 2-10 31,4 1-36-31,2-6-12 0,0 0-4 0,5-2-790 0,-2-4-158 0</inkml:trace>
  <inkml:trace contextRef="#ctx0" brushRef="#br1" timeOffset="189144.2157">21424 12314 2498 0,'0'0'111'0,"6"5"22"0,-3 0-106 0,0 1-27 0,0 2 0 0,0-1 0 32,3 1 36-32,0 0 1 0,3-2 1 0,3 2 0 0,3-3-7 0,0 0-2 15,2-5 0-15,7 0 0 0,0 0 8 0,3 0 2 16,0-5 0-16,5 0 0 0,7-1-7 0,-3 1 0 15,-3-3-1-15,-1 0 0 0,-2 0 1 0,0 0 1 16,0-2 0-16,-4-4 0 0,-2 1 25 0,0 0 5 16,-6-3 1-16,3 0 0 0,-3-2-52 0,-1 2-12 15,-2-3 0-15,-3 3 0 0,0-2 0 0,-3 2 0 16,-6 0 0-16,0 3 0 0,-6-3 0 0,-3 5 0 16,0 1 0-16,-3-1 0 15,-6 3-24-15,-3 3-8 0,1 2-2 0,-7 6 0 0,-3 2 16 0,0 3 3 16,-6 8 1-16,-2 3 0 0,2 2-2 0,-6 3 0 15,9 7 0-15,-2 4 0 0,2-6 16 0,6 3 0 16,6-1 12-16,3 1-12 16,1-3-20-16,5 0-10 0,3-2-2 0,3-1-1 15,3-2-19-15,3 0-3 0,0 0-1 0,3 0 0 16,5-1-62-16,4 1-13 0,3 0-2 0,6 0-1 16,-3-3-42-16,3 0-8 0,2 0-1 0</inkml:trace>
  <inkml:trace contextRef="#ctx0" brushRef="#br1" timeOffset="190711.9916">3392 15319 1555 0,'0'0'138'0,"0"-2"-110"16,0 2-28-16,0-6 0 0,-3 1 103 0,3 3 15 16,3-6 3-16,-3 2 1 0,3-2-54 0,0-2-12 0,0-3-1 0,3-1-1 15,3 1-19-15,3 0-4 16,-3 2-1-16,3 1 0 0,3 4-15 0,-3 4-3 0,2 2-1 0,1 5 0 16,3 6-11-16,3 7 0 0,-3 9 0 15,0 4 0-15,-3 9 0 0,-4 0 8 16,-2 5 0-16,0 2 0 0,-6-2 2 0,0 0 0 0,-3 6 0 0,-3-4 0 15,3 3-10-15,-6-2 12 0,0-6-12 0,-3 1 12 16,4-6 1-16,-7-8 1 0,3-3 0 0,-3-7 0 16,3-1 6-16,0-2 2 0,9-5 0 0,-6-3 0 15,-3-6 3-15,6 1 1 0,3-3 0 0,-3-5 0 16,0-3-18-16,0-3-8 0,0-5 0 0,3-2 8 16,0-1 45-16,3-12 9 0,3-4 2 0,-3-4 0 15,3 4-56-15,0-2-8 0,6-3 0 0,3 1-10 16,0 2 10-16,2 2 0 0,4 4-9 0,6-1 9 0,-12 5 0 0,6 3 0 15,0 6 0-15,-3 2 0 0,-1 3-10 16,-2 5 10-16,0 0 0 0,3 5-9 16,-3 3 9-16,0 6 0 0,3-1-9 0,0 8 9 0,-1 0 0 0,-2 9-9 15,0-1 9-15,-3 3 0 0,0 2 0 0,-3 0 0 16,-3 4 0-16,-3-1 0 0,-3 2 0 0,-3 1 0 0,0 0 8 16,-3 2-8-16,-3-7 0 0,3-1 0 15,-3-2 0-15,0-3 0 0,0 3 0 0,0-8-13 16,3-6 4-16,0-2 1 0,0-2-1 0,0-4 0 0,1-2 0 0,5 0 0 0,-3-8 9 0,3 0 0 15,0-5 0-15,0-8 0 0,6-3 0 0,-1-7 0 16,4 4 0-16,0-10 8 16,0 0-8-16,3 0 0 15,3-3 0-15,0 3 0 0,0 3 0 0,3 2 0 16,0 0 8-16,2 6-8 0,-2-1 9 0,0 14-9 16,-3 0 12-16,0 8-12 0,0 5 0 0,-3 5 0 15,3 6 0-15,-4 2 0 0,4 3 0 0,-6 5 0 0,0 3 0 16,0 2 0-16,0 1 0 0,-3-1-12 0,0 3 12 0,3 0-12 31,-3 0-62-31,0 0-12 0,3-2-2 0,0-1-1059 0</inkml:trace>
  <inkml:trace contextRef="#ctx0" brushRef="#br1" timeOffset="191148.1898">4726 15423 1897 0,'-9'-6'84'0,"3"1"17"0,3 0-81 0,-3-3-20 16,0 0 0-16,0 0 0 0,0 3 79 0,-3-1 11 15,3 1 2-15,0 2 1 0,0 1-55 0,-3 4-11 16,0 1-3-16,0 0 0 0,0 2-14 0,-2 3-10 15,2 2 12-15,-3 4-12 0,0 2 11 0,0 2-11 16,0 1 10-16,3 4-10 0,0-1 19 0,0 1-3 16,3 4 0-16,0 2 0 0,3-3 3 0,3-2 0 0,-3 3 0 15,3-6 0-15,0-5-30 0,3 0-5 0,3-3-2 0,0-3 0 16,-3-7 18-16,3 2 0 16,0-2 0-16,3-6 0 0,-3-2 9 0,3-3-1 15,0-5 0-15,3-3 0 16,0-5 8-16,0 0 2 0,0 0 0 0,-1-3 0 0,1-3 4 0,0 3 1 0,0 3 0 15,0-3 0-15,0 3 7 0,-3 0 2 0,0 8 0 0,0 2 0 16,-3 3-10-16,-3 6-2 0,3 2 0 0,0 2 0 16,0 12-12-16,-4-1-8 0,1 5 8 0,-3 1-8 15,3 2-8-15,-3 3-7 0,0-3-1 0,3 5 0 16,-3 1-174-16,3-1-35 0</inkml:trace>
  <inkml:trace contextRef="#ctx0" brushRef="#br1" timeOffset="191582.8804">4937 15240 2318 0,'0'0'51'0,"0"0"10"0,0 0 3 0,6 8 1 0,-3 3-52 0,3-1-13 16,3 1 0-16,3 5 0 0,-3 2 47 0,3 1 6 15,2 2 2-15,1 3 0 0,-3-3-34 0,0-3-6 16,0-2-2-16,3-3 0 0,0 1-5 0,-3-4 0 15,3-5-8-15,-4 1 12 0,1-6-1 0,0-3-1 16,-3-2 0-16,3-3 0 0,-3 0 22 0,3-5 4 16,0-3 0-16,0 3 1 0,0-3 13 0,0 0 2 15,2 3 1-15,1-1 0 0,0 4-24 0,0-1-5 16,3 6 0-16,0 2-1 0,-3 1-23 0,3 4 0 16,-4 4 0-16,7 4 8 0,-3 6-8 0,0 5 0 0,-3 0-11 15,0 11 11-15,-3 0-12 0,-3 2 12 16,-3 9-13-16,-3 2 5 0,-6 2-4 0,0-2 0 15,-6 3 0-15,3-1 0 0,-6-4-5 0,-3 2-2 0,-3-6 0 0,-3-4 0 16,3-1 39-16,1-5 7 0,-7-7 1 0,3 4 1 16,0-10-9-16,0-6-1 0,3 1-1 0,-2-6 0 15,5-2 7-15,0-3 2 0,3 0 0 0,0-3 0 0,0 1-3 0,3-6-1 16,6 2 0-16,0-7 0 0,3 0-23 0,3-3 0 16,6-2 0-16,3-6 0 15,3-3-27-15,9-2-6 0,5-5-2 0,7-6 0 16,3 0-92-16,0 1-18 0,5-9-4 0,4 1-1079 15</inkml:trace>
  <inkml:trace contextRef="#ctx0" brushRef="#br1" timeOffset="192103.7739">7155 14814 1036 0,'11'0'92'16,"-11"0"-73"-16,-8-3-19 0,-1-2 0 15,6-3 207-15,-3 0 37 0,-3 0 8 0,0 0 2 0,0 0-95 0,0 0-19 16,3 1-4-16,-3 1-1 0,-3 4-60 0,0 2-12 16,6 0-3-16,-6 0 0 0,0 5-32 0,-2 3-6 15,2 2-2-15,-6 6 0 16,0 5-7-16,3 6-1 0,-6 2-1 0,0 5 0 0,4 1 5 16,-4 4 2-16,3 1 0 0,-3 3 0 0,3-1 22 0,3 3 5 15,-3 0 1-15,1 2 0 0,8-7-21 0,0 2-4 16,3-5-1-16,-3 3 0 0,3-8-20 0,6-6 0 15,6 1 0-15,6-6 0 0,0-2-24 0,5-4-7 0,1-4-1 16,6-6 0 0,6 3-139-16,0-8-28 0</inkml:trace>
  <inkml:trace contextRef="#ctx0" brushRef="#br1" timeOffset="192484.905">7408 15208 2260 0,'0'0'50'0,"0"0"10"0,0 0 3 0,-12 0 0 0,0 3-51 0,0-3-12 0,3 0 0 0,0 3 0 16,-6-1 47-16,3 1 6 0,3-1 2 0,6 1 0 15,-3 2-23-15,-3 1-5 0,0 2-1 0,4 0 0 0,7 0-10 0,-2 2-3 16,-8 3 0-16,2 6 0 16,9 2 16-16,-3 0 3 0,-3 0 1 0,0 3 0 15,0-3-7-15,3 1-2 0,3-7 0 0,0 4 0 16,-3-3-12-16,3-3-4 0,6-2 0 0,-1-3 0 15,1-3-8-15,3 0-17 0,-3-5 4 0,9-3 1 16,0-2 3-16,-3-3 1 0,-3-2 0 0,0-4 0 16,5-1 8-16,-2-1 8 0,-6-5-8 0,-3 2 11 15,-3-5 9-15,6 3 1 0,-6 2 1 0,-3-2 0 0,-6 0 5 16,3 0 1-16,6 2 0 0,-6 1 0 0,-3 2-11 16,0 0-1-16,3 3-1 0,0 2 0 0,0 3-15 0,0 3 0 15,-6 3 8-15,6 2-8 0,3 0 0 0,-5 2 0 16,-10 6 0-16,3 0-10 15,-3 3-31-15,6 2-7 0,3 0 0 0,-9-2-1 16,-3 2-84-16,6-3-17 0,9 1-3 0,-3 0-594 16,-6-3-118-16</inkml:trace>
  <inkml:trace contextRef="#ctx0" brushRef="#br1" timeOffset="192833.1944">7717 15105 2282 0,'0'0'50'0,"-9"3"10"0,-3 2 3 0,6 0 1 0,12 1-51 0,-3 2-13 0,-9-3 0 0,3 3 0 16,6 2 64-16,3 1 11 0,0 2 1 0,-6 3 1 15,-3 3-10-15,6 2-3 0,6-3 0 0,-6 1 0 16,-6-1-11-16,6 3-2 0,0-2-1 0,3-1 0 16,0-4-31-16,-6 2-7 0,-3-6 0 0,6 3-1 15,3-2-11-15,-3-3 12 0,-9-5-12 0,6-3 12 16,0 0-12-16,0 0 0 0,0 0 0 0,0 0 0 15,-3-6 0-15,6-4 12 0,0-4-12 0,0 1 12 16,-6-5 16-16,6-3 3 0,6-3 1 0,0 0 0 0,0-3-17 0,3 1-3 16,0-3-1-16,2 5 0 15,4 0 2-15,-3 6 1 0,-6-1 0 0,3 9 0 16,3 2-1-16,-3 0 0 0,-3 8 0 0,-3 0 0 0,3 5-13 16,-3 0 11-16,2 6-11 0,-2 5 10 0,-3 0-10 0,0 0 0 15,6 2 0-15,-3 3 0 0,-3-5-17 0,0 3 1 16,6-3 0-16,0-1 0 0,3-1-92 0,-6-1-19 0,0-3-3 0,9 1-757 31,6-3-151-31</inkml:trace>
  <inkml:trace contextRef="#ctx0" brushRef="#br1" timeOffset="193103.3903">8295 14904 2563 0,'0'0'56'0,"0"0"12"0,0 0 3 0,6-3 1 0,5 1-58 0,1 2-14 0,0-6 0 0,6 1 0 16,3-3 49-16,3 0 7 0,8-2 2 0,1-1 0 0,0 0-7 0,3 1-2 16,5-3 0-16,-2-1 0 15,3-1-33-15,-4 1-8 0,-2 1 0 0,0 0-8 16,-6 0-13-16,-1 2-10 0,-5 0-1 0,0 4-1 15,-6-4-3-15,0 6 0 16,-3-3 0-16,-3 2 0 0,-4-1-116 0,-2 1-24 16,0 1-5-16,-3 0-1 0</inkml:trace>
  <inkml:trace contextRef="#ctx0" brushRef="#br1" timeOffset="193317.8722">8622 14465 2383 0,'0'-8'52'0,"-3"0"12"0,0-5 1 0,0 5 2 0,6 0-54 0,0 0-13 0,3 0 0 0,-3 0 0 16,3 3 41-16,3 2 6 16,-9 3 1-16,9 3 0 0,0 5 4 0,-3 5 0 15,3 3 1-15,-1 5 0 0,-2 11 3 0,0 2 0 0,0 6 0 0,-3 5 0 16,3 5-28-16,-6 3-6 16,-3 5-1-16,0 0 0 0,0 3-9 0,-3 0-3 15,-3-3 0-15,4-2 0 0,-4-3-9 0,3 0 0 0,-3-3 0 16,3-5 0-1,0-3-168-15,3-5-40 0</inkml:trace>
  <inkml:trace contextRef="#ctx0" brushRef="#br1" timeOffset="193755.3052">9324 14901 2829 0,'0'0'62'0,"0"0"13"0,0 0 2 0,0 0 3 16,0 0-64-16,0 0-16 0,0-5 0 0,0 0 0 15,-3-1 29-15,3 6 3 0,0-5 0 0,-3 3 0 16,-2-4-57-16,-1 6-11 0,-3 0-3 0,0 3 0 0,0 2 22 0,-3 3 4 16,-3 5 1-16,-3 1 0 0,0 4 12 0,0 1 0 0,1 4 0 0,-4 1 0 15,3 3 0-15,0-3 16 0,3 2-3 0,0-2-1 16,6 0-12-16,-3-3 0 0,6 0 0 0,1-5 0 15,5 0 0-15,-3-6-16 0,3 1 3 0,3-3 1 0,2-6 0 0,1 1 0 32,3-3 0-32,0 0 0 0,6-5 12 0,-3-3 0 15,6 0 0-15,-3-5 0 0,3-3 0 0,0 0 10 16,-4-3-2-16,4 4 0 0,-6-4 13 0,3-2 3 16,0 0 0-16,-3 2 0 0,3 1 22 0,-6-1 5 0,3 1 1 0,-6 4 0 15,-1 6-8-15,1 0 0 0,0 3-1 0,-6 5 0 16,0 0-32-16,3 8-11 0,-3 5 0 0,-3 1 9 15,3 7-9-15,-3 3-11 16,-3-1 3-16,0 4 0 0,1-3-12 0,2-1-1 0,-3 1-1 0,3-3 0 31,0 1-96-31,0-9-19 0,6 0-4 0,0-2-1 16,0-6-110-16,3-2-23 0</inkml:trace>
  <inkml:trace contextRef="#ctx0" brushRef="#br1" timeOffset="193939.8618">9708 14862 864 0,'0'0'76'0,"3"8"-60"0,-3 0-16 0,0-1 0 15,0-1 447-15,0 4 86 0,3 4 18 0,0-4 3 16,0 6-397-16,3 0-79 0,0 0-16 0,0 2-3 0,-3 1-45 0,3-3-14 16,0 0 8-16,0 2-8 0,0-5-16 0,0 3-6 15,0-5-2-15,0-1 0 16,0 1-92-16,0-6-20 0,-3 1-3 0,-3-6-664 15,0 0-133-15</inkml:trace>
  <inkml:trace contextRef="#ctx0" brushRef="#br1" timeOffset="194075.4285">9789 14494 2707 0,'0'0'240'0,"0"0"-192"15,0 0-38-15,0 0-10 16,-3-3 38-16,3 3 6 15,0 0 0-15,0 0-873 0,3 0-175 0</inkml:trace>
  <inkml:trace contextRef="#ctx0" brushRef="#br1" timeOffset="194469.2402">9979 14698 345 0,'0'0'31'0,"0"0"-31"0,0 0 0 0,9 5 0 16,3-2 310-16,0-1 56 0,0 6 11 0,3-3 3 15,-3 3-280-15,0 3-55 0,0 5-11 0,-4 0-2 16,4 2 41-16,-3 3 9 0,0 3 2 0,0 0 0 0,-3 5 62 0,0 0 13 16,0 0 2-16,-3 0 1 15,0-2-52-15,0-1-10 0,-3 1-3 0,0-6 0 16,0 3-40-16,0-6-8 0,0-2-1 0,-3 3-1 16,0-6-35-16,0 0-12 0,-3 0 0 0,3-5 9 0,-3-2-9 0,6-1 0 15,0-5 0-15,0 0 0 0,0 0 0 0,0 0 21 16,-3-8-2-16,3-5-1 0,0 0 16 0,3-9 3 15,3-1 1-15,3-4 0 0,0-2-24 0,3-3-5 16,3-2-1-16,3-3 0 0,-1 0-8 0,4 2 8 16,-3 1-8-16,3 7 8 0,0 1-8 0,0 8 0 15,0 2 0-15,-4 8 8 0,1 0-8 0,0 5 0 16,0 6 0-16,-3 5 0 0,0 2 0 0,0 9 0 16,-1 2 0-16,-2 5 0 0,0 4 0 0,0 1-9 15,0 4 9-15,-3-4 0 0,0 1-9 0,-3 0 9 0,0-3 0 0,0-3-9 16,0 1-9-16,-3-6-2 0,0-2 0 0,-3-1 0 31,0-5-115-31,0-5-23 0,0 0-5 0,0-8-1 0</inkml:trace>
  <inkml:trace contextRef="#ctx0" brushRef="#br1" timeOffset="195826.7608">12006 14624 403 0,'0'0'17'0,"3"-6"5"0,6 4-22 0,-3-4 0 0,3 1 0 0,0 2 0 16,0-2 422-16,3 0 80 0,3-1 16 0,0 4 3 16,0-3-378-16,2-3-76 0,4 2-15 0,0 1-4 15,-6 0-23-15,0 2-5 0,0 6 0 0,3-1-1 16,-4 6-19-16,1 3 0 0,-3 2 0 0,0 6 0 16,0 4 0-16,-3 7 0 0,0 1 8 0,0 6-8 0,-3 3 12 0,0 2-2 15,-3 1 0-15,0-1 0 0,-3-2 10 0,0-6 1 16,0 1 1-16,-3-4 0 15,0-2-8-15,0 0-2 0,-3-7 0 0,3-4 0 0,-6 1 6 16,3-6 1-16,0 0 0 0,0-5 0 0,0-3-2 0,0-2 0 16,6-3 0-16,0 0 0 0,-6-5 9 0,0-3 2 15,0-3 0-15,0-2 0 0,6-3 0 0,0-2 1 16,3-6 0-16,3-3 0 0,0 1-20 0,3-6-9 16,6-5 8-16,0-3-8 0,6 1 0 0,0 2 0 15,2 0 0-15,1 2 0 0,3 6 0 0,0 0-11 0,-3 8 11 0,2 2-12 16,-2 3 12-16,3 6 9 0,-3 2-1 0,0 3-8 0,-1 2 15 0,1 6-4 15,0-1-1-15,-3 6 0 16,-3 5-10-16,3 1 0 0,-4 2 0 0,-2 5 0 16,0 3 0-16,-3-1 0 0,-3 4 0 0,-3-1 0 15,0 6 0-15,-6-3 0 0,-3 0 0 0,-3 0 0 16,0 0-16-16,-3-2 4 0,-6-1 0 0,3-2 1 16,-3-3-1-16,1-2-1 0,-4-6 0 0,6-2 0 15,3-3 13-15,0-3 0 0,0-2 0 0,3-3 0 16,0-3 18-16,3-5 0 0,3-3 0 0,0-5 0 15,0 1 0-15,3-7 0 0,6-1 0 0,3-6 0 0,0-1-1 0,6-4 0 16,0-3 0-16,2-3 0 0,1 1-17 16,3 2 0-16,-3 0 0 0,6 2 0 15,-6 6-10-15,2 5-2 0,1 3-1 0,-3 5 0 16,0 8 29-16,-6 3 5 0,3 5 2 0,-4 5 0 16,-2 3-15-16,0 5-8 0,0 6 10 0,-3 5-10 15,0 7 0-15,-6 1 0 0,0 3-8 0,-3 2 8 16,-3 2-30-16,0 1 1 0,-3-3 0 0,3 3 0 15,-3-3-137-15,3-5-27 0,0-1-6 0</inkml:trace>
  <inkml:trace contextRef="#ctx0" brushRef="#br1" timeOffset="196190.8704">13596 14594 1612 0,'0'0'72'0,"0"0"14"0,0 0-69 0,0 0-17 16,3 8 0-16,0 0 0 0,-3 3 232 0,0 2 42 0,0 3 9 0,-3 3 1 16,0 4-210-16,0 4-42 0,-3-1-9 0,-3 3-2 31,0-2-49-31,6-3-11 0,-6-1-1 0,6-1-1 0,0-4 41 0,0-5 0 0,6 1 0 0,-3-4 0 0,3-5 28 0,-3-5 7 16,0 0 1-16,6 0 1 15,3-2-11-15,3-3-2 0,0-3-1 0,3 0 0 16,3-3 17-16,-4 0 3 0,4 1 1 0,0-3 0 15,-3-3-24-15,3 3-5 0,-6-1-1 0,3 1 0 16,-3 0 10-16,-3 0 3 0,-3-1 0 0,-1 4 0 16,-5-1 0-16,0 1 0 0,0-1 0 0,-3 0 0 15,-2 1-4-15,-1 2-1 0,-3-3 0 0,0 3 0 16,0 1-13-16,0-1-9 0,-6 2 12 0,3 1-12 16,0 0 0-16,0-1-16 0,-3 4 2 0,0-1 0 15,4 0-69-15,-1 3-13 0,0 0-4 0,6 0 0 16,6 0-100-16,0 0-21 0,0 0-4 15,0 0-1-15</inkml:trace>
  <inkml:trace contextRef="#ctx0" brushRef="#br1" timeOffset="196591.1991">13971 14552 1958 0,'0'0'174'0,"0"0"-139"0,3-8-35 0,0 3 0 16,-3 5 147-16,6-5 22 0,-6 5 5 0,0 0 1 16,9 0-95-16,0 2-20 0,-3 4-3 0,0 1-1 15,-3 4-35-15,2 2-7 0,1 6-2 0,0-1 0 16,-6 6 13-16,3 0 3 0,0 0 0 0,-3 2 0 15,3 1-4-15,-3-4 0 0,-6-1 0 0,3-1 0 0,0 3-8 0,0-9-3 16,0 1 0-16,0-2 0 0,0-6 13 0,3-1 2 16,0-7 1-16,0 0 0 15,-2 6 1-15,2-6 0 0,0 0 0 0,0 0 0 16,0 0 1-16,0 0 0 0,0-6 0 0,2-4 0 16,1-1-8-16,0 1-2 0,-3-6 0 0,6-3 0 0,0 1-21 0,3-3 9 0,-3-1-9 0,6-1 0 15,0-1 0-15,3 0-14 16,3 3 1-16,-3 0 0 15,3 2-19-15,-1 1-4 0,1 2-1 0,0 3 0 16,0 2-93-16,0-2-18 0,0 2-4 0,0 1-733 16,-1-1-147-16</inkml:trace>
  <inkml:trace contextRef="#ctx0" brushRef="#br1" timeOffset="196931.8704">14423 14645 2131 0,'-3'10'189'0,"3"-10"-151"0,0 0-30 16,3 8-8-16,3-2 85 0,0-1 16 16,0-3 3-16,6 4 1 0,-3-6-66 0,0 0-14 15,3-3-2-15,3-2-1 0,0 0-22 0,2-3 0 16,1-3-12-16,3 0 4 0,-6-2 30 0,3 3 6 0,0-4 2 0,-3-2 0 16,0 1 54-16,-4-1 10 0,-2 0 2 0,-3 3 1 15,3-3-31-15,-3 0-6 0,-3-3-2 0,-3 3 0 16,0 3-34-16,0 0-6 0,-3 0-2 0,-3 5 0 15,0 3-16-15,0 5-12 0,-6 2 1 0,1 4 1 16,-7 1-2-16,0 7-1 0,0 7 0 0,-3 0 0 16,0 3 13-16,0 2 0 0,7 3 0 0,-1-2 0 15,0 2-9-15,3 0 9 0,0-2-8 0,3 2 8 16,3-3-10-16,0 1 10 0,3-4-12 0,0 4 12 16,3-6-99-16,3-3-13 15,3 1-2-15,0-6-1 0,0-5-142 16,12 0-29-16,32-11-6 0,-2-7 0 0</inkml:trace>
  <inkml:trace contextRef="#ctx0" brushRef="#br1" timeOffset="197441.5188">16123 14370 2602 0,'-6'0'57'0,"0"-3"12"0,3 0 3 0,0 3 1 0,0-5-58 0,3 5-15 0,0 0 0 0,0 0 0 0,0-5 44 0,3-1 7 16,0 1 1-16,3 0 0 0,3-1-39 0,3 1-13 15,3 0 9-15,3 0-9 0,5-3 14 0,4 0-2 16,3-3-1-16,6 6 0 0,-1-3 18 0,1 0 4 16,3 3 1-16,-1-3 0 0,-2 0-26 0,0 3-8 15,-3-3 0-15,-1 0 0 16,4 2-81-16,-3-2-20 0,-3 0-4 0,-4-5-1109 0</inkml:trace>
  <inkml:trace contextRef="#ctx0" brushRef="#br1" timeOffset="197687.9506">16819 13473 1785 0,'0'0'79'0,"-6"-6"17"0,9-2-77 0,-3 0-19 0,-3 3 0 0,3 5 0 0,0 0 157 0,0 0 28 15,0 0 6-15,-5 13 1 16,2 6-102-16,0 5-20 0,-3 5-4 0,-6 5-1 16,-3 6-9-16,-3 2-3 0,6 8 0 0,-6 1 0 15,-3 4-11-15,-2 4-2 0,2 4-1 0,-6-2 0 16,3 0-24-16,-6 0-5 0,1 2-1 0,-1-2 0 16,3 2-9-16,-6-2 0 0,4-5 0 0,2-1 0 15,0-2-18 1,0-8-9-16,3 0-1 0,1-5-1 0,2-3-111 0,0-3-23 0,0-7-4 15</inkml:trace>
  <inkml:trace contextRef="#ctx0" brushRef="#br1" timeOffset="198085.3382">17370 13240 2746 0,'-9'-13'122'0,"9"7"25"0,6 4-118 16,0-1-29-16,0 6 0 0,0 5 0 0,0-1 42 0,-3 12 2 16,0 2 1-16,-3 11 0 0,-3 10-13 0,-3 22-2 15,-6 7-1-15,-9 9 0 0,-3 2-17 0,-2 5-4 0,-7 0-8 0,3 1 12 16,-3-1-12-16,1 0-10 0,-1-5 2 0,0 0 0 31,6 0-24-31,-2-8-4 0,2-10 0 0,3-9-1 0,3-7 20 0,3-8 4 0,3-9 1 16,1-7 0-16,2-3 35 0,3-7 7 0,3-4 2 0,0-5 0 15,6-5-5-15,0 0-1 0,-3-5 0 0,0-5 0 0,3-4 10 0,3-1 1 16,0-7 1-16,6-1 0 0,6-4-38 0,-1-2 0 16,4 0 0-16,3-3 0 15,3 0 12-15,3 1-3 0,0 2 0 0,-1 2 0 16,-2 9-9-16,3 2 0 0,-3 2 0 0,-6 9 0 16,-6 2 0-16,-1 6 15 0,4 0-4 0,0 5-1 15,-6 2-10-15,0 6 0 0,0 3 0 0,0 5 0 16,6 5-19-16,-9-3 4 0,-3-2 1 0,3 2 0 15,6-7-136-15,-6 2-27 0,-6-5-6 0,3 0-1045 0</inkml:trace>
  <inkml:trace contextRef="#ctx0" brushRef="#br1" timeOffset="198530.7828">17867 14280 2012 0,'12'-14'89'0,"-6"6"19"0,-3 0-87 0,6-2-21 0,-3 2 0 0,0-3 0 16,0 3 87-16,-3 0 13 0,0 3 2 0,-3-3 1 16,3 3-43-16,-3 5-9 15,0 0-2-15,0 0 0 0,0 0-36 0,0 0-13 16,-6 0 9-16,-3 5-9 0,0-2 11 0,0 2-3 16,0 0-8-16,0 3 12 0,-3 3 17 0,-3-3 3 15,3 3 1-15,1-1 0 0,-1 3-17 0,-3 1-3 0,0-1-1 0,3 5 0 16,3 1 0-16,0 5 0 0,-6-3 0 15,0 3 0-15,0 5 0 0,-2-3-1 0,2 1 0 0,-3-1 0 16,-3-2-11-16,9-3 0 0,0-2 0 0,3-1 0 16,-3-2-28-16,6-5 3 0,3-1 0 0,3-5 0 15,0-5 11-15,0 0 2 0,0 0 1 0,12 0 0 16,6-7 23-16,3-1 5 0,-6-8 1 0,3 0 0 16,9-5 11-16,-4-3 3 0,4-3 0 0,0-4 0 15,0 2 3-15,0-3 1 0,-4-3 0 0,4 6 0 16,-6 0-19-16,0 3-3 0,0-1-1 0,-1 6 0 0,-5 8 1 0,-3 0 0 15,-3 5 0-15,0 2 0 16,-3 4-4-16,-6 2-1 0,0 8 0 0,-3 5 0 16,0 5-9-16,-3 4 0 0,0 4 0 0,-3 3 0 15,0 0-12-15,0-2 12 0,3 2-10 0,-2-3 10 16,2-2-33-16,3 0-1 0,0-3 0 0,0-2 0 16,-3-3-38-16,6-3-8 0,0-3-2 0,0-4-755 15,0-6-151-15</inkml:trace>
  <inkml:trace contextRef="#ctx0" brushRef="#br1" timeOffset="198893.443">18126 14187 2556 0,'3'-13'113'0,"0"7"23"0,6 1-108 0,6 0-28 16,0 0 0-16,3 5 0 0,0 2 92 0,-1 1 14 0,4 5 2 0,-3 2 1 15,0 4-78-15,0 1-16 0,0 7-3 0,-3 4-1 16,-4 1-2-16,-2 2 0 0,0 0 0 0,-3 3 0 15,0-1 12-15,-3-2 3 0,0-2 0 0,-3-3 0 16,0-6 0-16,-3 3 0 0,3-5 0 0,3-3 0 0,-3-2-14 0,0-3-2 16,0 0-8-16,0-8 12 15,0 0-3-15,0 0-1 0,0 0 0 0,9-3 0 16,-3-2 8-16,0-3 0 0,3-5 1 0,0 0 0 16,0-6-17-16,3-2 0 0,0-6 0 0,2 1 0 15,1 0 8-15,3 2 0 0,0 0 1 0,3 0 0 16,-3 0-1-16,0 3-8 0,-1 3 12 0,1 4-4 15,0 1 3-15,0 5 0 0,-6 3 0 0,0 2 0 16,0 6-11-16,-3 2 0 0,0 0 0 0,0 3 0 16,0 6-13-16,-1 2 5 0,-2-1 8 0,3 4-13 15,0-1-62-15,-3 1-12 0,0 2-2 16,0 0-1-16,3 0-114 0,-3 1-22 16,0-1-5-16</inkml:trace>
  <inkml:trace contextRef="#ctx0" brushRef="#br1" timeOffset="199607.9901">20454 13912 1267 0,'0'-8'112'0,"3"3"-89"15,0-3-23-15,0 0 0 0,-3 0 134 0,3 2 22 16,-3 4 5-16,0 2 1 0,-3-5-14 0,0 2-4 16,-3 0 0-16,-3 6 0 0,0 0-64 0,0 2-12 15,-6 3-4-15,0 2 0 0,-6 4-20 0,1-1-4 16,-4 5 0-16,0 3-1 0,-6 6-24 0,0-3-5 0,4 2-1 0,-1-2 0 16,-3 2 7-16,6 1 0 0,0-3 1 0,1 0 0 15,5-1 12-15,0 1 3 16,3 3 0-16,6-6 0 0,0 3-32 0,6-6-15 15,0 3 2-15,3-2 0 0,3-3 21 0,3-3 4 16,3 0 0-16,0 0 1 0,6-5-13 0,-3 0 0 0,6-2 0 0,-3-1 0 16,5-2 0-16,1-1 0 0,3-2 0 0,0-2 0 15,0-4 11-15,-1 1 2 0,1-3 1 0,0-3 0 16,-3 1 13-16,3-6 2 0,-3 0 1 0,-1 0 0 16,-5-2-2-16,3-3-1 0,-3-1 0 0,-3-1 0 15,0-1-9-15,0-3-2 0,-6 3 0 0,0 1 0 16,0 1-25-16,-6 1-6 0,-3 3-1 0,-3 2 0 15,3 3 7-15,-6 2 1 0,0 3 0 0,0 0 0 16,-3 0 8-16,0 6 0 0,-6-1 0 0,-3 6 0 16,-5-1-187-16,2 6-35 0,-3 0-7 15</inkml:trace>
  <inkml:trace contextRef="#ctx0" brushRef="#br1" timeOffset="200025.3112">20775 13962 1728 0,'21'-5'153'0,"-9"-1"-122"0,0-4-31 15,3-1 0-15,0 1 168 0,3-1 27 0,5 3 5 16,-2 6 2-16,0-1-129 0,0 8-25 16,-3 1-6-16,-3 4-1 0,0 3-1 0,-4 6 0 15,-2 2 0-15,-3 5 0 0,0 4-8 0,-3 1-3 16,0 4 0-16,-3-1 0 0,0 1 15 0,0-4 4 15,-3 1 0-15,0-3 0 0,3 3-14 0,-3-6-2 0,0 1-1 0,3-9 0 16,0 3-11-16,0-5-3 16,-3-2 0-16,3-1 0 0,3-5-17 0,-3-3 8 0,0-5-8 0,0 0 0 15,0 0 13-15,0 0-4 0,9-3-1 16,0-5 0-16,-3-2 15 0,0-6 2 0,3 0 1 0,3-5 0 16,-3 0-15-16,3-3-3 0,-3-2-8 0,3-4 12 0,2 4-12 0,1-3 0 15,0 0 8-15,3 2-8 0,0 1 0 0,0 2 0 16,0 5 0-16,-3 4 0 15,-1 1-8-15,-2 9 8 0,3 0 0 0,-6 5 0 16,-3 5-10-16,0 0 10 0,0 6-8 0,3 0 8 16,-3 4-9-16,0 1 9 0,-3 0-10 0,3 0 10 15,-3 3-26-15,-3-1 1 0,0-2 0 0,0 2 0 16,0-2-87-16,0 0-18 0,-3 0-3 0,0 0-741 16,0-3-148-16</inkml:trace>
  <inkml:trace contextRef="#ctx0" brushRef="#br1" timeOffset="200505.1975">21573 14174 2595 0,'0'0'115'0,"3"2"24"0,3 1-111 0,-3-3-28 0,3 3 0 0,-3-3 0 32,6 0 17-32,6 0-1 0,3 0-1 0,2 0 0 0,1-3-15 0,-3 0 0 0,3 1 0 0,6-4 0 0,-4 4 0 0,4-3-12 15,-3-1 3-15,3 1 0 16,0-3 9-16,-1 0 8 0,-2 3-8 0,3-6 11 16,0 1 17-16,0-1 4 0,-4-2 1 0,4 0 0 15,-3-1-6-15,0 1-2 0,-3-3 0 0,0 0 0 16,-1 0 3-16,1 1 0 0,-3 1 0 0,0 1 0 15,-3-3-17-15,-3 0-3 0,0 3-8 0,-3-3 12 32,-4 3-30-32,7 0-6 0,-9 2-2 0,0 3 0 0,-3-2 42 0,-3 4 8 0,-3 1 1 0,-3 0 1 15,1 2-18-15,-4 3-8 0,-3 0 8 0,0 3-8 16,-3-1 0-16,-3 4 8 0,3 2-8 0,-2 2 0 0,-1 1 16 0,-3 2-3 16,3 6 0-16,-3 2 0 15,6 3 5-15,-2 2 1 0,-1 1 0 0,-3 2 0 0,3 2-3 16,3 1 0-16,3-3 0 0,3 0 0 0,3 0-7 15,6 1-1-15,0-4-8 0,3 3 12 0,3-2-12 0,3-4 0 16,3 1 0-16,3 0-10 16,3-3-28-16,0 0-6 0,6-2 0 0,0-1-1 15,3-2-91-15,2-3-19 0,1-2-3 0,0 0-640 16,3-3-128-16</inkml:trace>
  <inkml:trace contextRef="#ctx0" brushRef="#br1" timeOffset="201545.2541">4101 16544 2113 0,'0'0'93'0,"0"0"20"0,0 0-90 0,-6-2-23 16,-3-4 0-16,0 6 0 0,0 6 38 0,-3 2 3 15,-3-3 1-15,0 3 0 0,0 0-22 0,-6 2-4 16,4 12 0-16,-4-4-1 0,-3 1-15 0,0 2 8 16,0 3-8-16,3-3 0 0,-2 5 10 0,-1-5-10 0,0 1 10 0,3-7-10 15,0 9 31-15,1-8 0 0,2 3 0 16,3-6 0-16,3 0-3 0,0 0-1 0,6-2 0 0,0-3 0 16,3-3-16-16,6 3-3 0,0-3-8 0,9-2 12 15,6 2-12-15,3 3 0 0,5-2 0 0,1 2 0 16,6-3 12-16,3 3 0 0,-1 5 0 0,7 3 0 0,0 0 12 0,-4 8 1 15,-2-3 1-15,0 0 0 16,-3 5-6-16,-7 1 0 0,-5-3-1 0,-3 7 0 16,-6-4 5-16,-3-1 0 0,-6 1 1 0,-3-1 0 15,-3 1 2-15,-3-1 0 0,-3-2 0 0,-6-3 0 16,0 3-27-16,-3-8 0 0,1-3 0 0,-7 0 0 16,0-2-41-16,3-9-7 0,-3 4-2 0,3-6-799 15,1-6-160-15</inkml:trace>
  <inkml:trace contextRef="#ctx0" brushRef="#br1" timeOffset="202005.5052">5062 16608 1825 0,'0'0'80'0,"0"0"18"0,0 0-78 0,0 0-20 0,0 0 0 0,0 0 0 16,-3 0 53-16,3 0 7 0,-3-3 2 0,-3 1 0 16,0-1-29-16,-3 3-5 0,-3-5-2 0,-3 10 0 15,4-2 23-15,-4 2 5 0,-3 0 1 0,0 3 0 0,0 0-2 0,-3 5 0 16,0 3 0-16,-2 3 0 0,-1 2 6 0,0 0 1 16,0 3 0-16,0-3 0 15,1 5-28-15,-1 1-4 0,3-3-2 0,3 2 0 16,0 1 2-16,3-1 1 0,0 3 0 0,9 3 0 15,0 0-29-15,6-6 8 0,3 1-8 0,0 2 0 16,9 0-13-16,0-5-6 0,0-3-1 0,6 3 0 16,3-3-19-16,3-3-4 0,2-2-1 0,4 3 0 15,0-6-163-15,6 0-33 0,32 0-6 0,-14-13-2 0</inkml:trace>
  <inkml:trace contextRef="#ctx0" brushRef="#br1" timeOffset="202309.962">5687 16571 1209 0,'-9'3'53'0,"3"-3"12"0,0-3-52 0,0 0-13 0,-3-2 0 0,0 5 0 0,1 0 229 0,-4 8 43 15,3-3 9-15,-3 0 2 16,-3 9-150-16,-3-1-29 0,0 0-7 0,-6 8-1 16,-2-2-29-16,-4 10-7 0,3 0 0 0,0 8-1 15,0-3-3-15,1 1 0 0,2 2 0 0,3 3 0 16,3-1-28-16,0-2-7 0,6 3-1 0,3 0 0 16,3-3 1-16,4-3 0 0,2-2 0 0,5 0 0 15,7-3-35-15,6-5-7 0,6-3-2 0,3-3 0 16,3-2-108-1,5-5-21-15,7-9-5 0</inkml:trace>
  <inkml:trace contextRef="#ctx0" brushRef="#br1" timeOffset="203121.3443">7756 16542 2174 0,'0'0'96'0,"-9"0"20"0,-6 0-92 0,3 0-24 16,6-6 0-16,-3 6 0 0,-3-2 74 0,0 2 10 0,3-3 3 0,6 1 0 15,3 2-70-15,-11 2-17 16,-7 3 0-16,0 1 0 0,9 2 0 0,-6 5 0 16,-9 3 0-16,0 5 0 0,-5 0 0 0,5 11 0 0,3-6 0 0,0 6 0 15,-3 2 26-15,6-2 5 0,4 0 1 0,2 0 0 16,-9-3 7-16,9 0 1 0,9-5 1 15,3-6 0-15,0 1-33 0,3-1-8 0,3-4 0 16,3-7 0 0,6-1-28-16,-3-4-4 0,-3-4 0 0,5-4-1 0,4 1 6 0,3-5 2 0,-3-6 0 0,0 0 0 15,3-3 35-15,0 1 7 0,2-3 2 0,-5 2 0 16,-6-2 18-16,3-3 4 0,3-2 1 0,-3-1 0 16,-9 1 16-16,0-1 3 0,0 1 1 0,3 5 0 15,5 0-27-15,-5 5-6 0,-12-3-1 0,3 11 0 16,9 0 7-16,-9 8 1 0,-3 3 0 0,-3 2 0 15,3 3-25-15,0 5-11 0,3 11 10 0,-3 3-10 0,-5 4 0 16,5 4 0-16,6-1-13 0,-1-2 4 16,-7 5-28-16,8-3-6 0,2-7-1 0,4 5 0 15,0-11-148-15,0 3-29 0</inkml:trace>
  <inkml:trace contextRef="#ctx0" brushRef="#br1" timeOffset="203523.7095">8006 16666 2840 0,'0'0'63'0,"0"0"13"0,12-5 2 0,-3 5 1 0,0 0-63 0,5 5-16 0,4 0 0 0,3 3 0 16,3 0 27-16,0 3 2 0,-6 2 1 0,2 3 0 15,1 2-18-15,0 1-3 0,-9 7-1 0,0-4 0 16,0 1 10-16,-3-1 2 0,-6-4 0 15,0 9 0-15,-3-6 0 0,-3-3 1 0,0 1 0 0,-3 2 0 16,-3-3 6-16,0-4 1 0,3-4 0 0,0 1 0 16,-6-6-14-16,3 6-2 0,0-9-1 0,3-2 0 15,3-2-11-15,0-1 12 0,-6-5-12 0,1 6 12 0,8-9-12 0,0 6 0 16,-6-6 0-16,0-2 8 0,6 0-8 0,3-6 0 16,0 1 0-16,0-1 0 15,0 1 0-15,0-4 0 0,8-4 0 0,1 2 0 16,0 3 0-16,3 0 0 0,3 0 0 0,0 5 0 15,-3 2 0-15,3 7 0 0,-4 1 0 0,4 4 0 16,-3 2 0-16,0 2 0 0,0 11 0 0,0 1 0 16,-3-1-11-16,-3 5-1 0,0 1 0 0,0 0 0 15,0-4-50-15,-4 9-10 16,1-3-3-16,0 1 0 0,0-4-151 0,0 6-30 0,0 8-7 16,0-17-1-16</inkml:trace>
  <inkml:trace contextRef="#ctx0" brushRef="#br1" timeOffset="204059.346">9256 16693 1324 0,'0'0'59'0,"0"0"12"0,0 0-57 0,0 0-14 0,0-8 0 0,-3 2 0 16,0 4 296-16,0-4 57 0,0 1 11 0,-3-3 3 0,0-2-237 0,-3 2-47 15,-3 2-10-15,0-2-1 16,1 0-32-16,-4 3-7 0,0 0-1 0,-3 0 0 16,3-3-12-16,-3 8-2 0,0 0-1 0,3 5 0 15,1 0-17-15,-1 3 8 0,-6-3-8 0,3 3 0 16,3 0 0-16,0 6 0 0,0-1 0 0,0 5 0 16,4 1-9-16,-1 2 1 0,0 0 0 0,6 3 0 15,-3 2 8-15,3 1 0 0,6-3-9 0,-3-3 9 16,3 3 0-16,3-3 0 0,0-3 0 0,3-2 0 15,3-2-11-15,3-1 3 0,-3-3 0 0,2-2 0 0,1-2-8 0,3-6 0 16,0-6-1-16,0 4 0 0,6-9 17 0,0 3 0 0,0-8 0 0,5 0 0 31,-5-2 8-31,3-3 8 0,-3-1 1 0,3-1 1 16,-4-9 22-16,1 3 4 0,0-6 0 0,0-2 1 0,-3-2-8 16,0-4-1-16,0-4-1 0,-4 2 0 0,4 0-2 15,0 0 0-15,-3-3 0 0,3-2 0 0,0-3-21 0,-3 8-4 16,0-3 0-16,-4 6-8 0,4 5 0 0,-3 5 0 15,0 6 0-15,-3 7-12 0,-3 1 2 0,-3 10 1 16,3-3 0-16,-6 11 0 0,0 0 9 0,0 0 0 16,-3 13 0-16,-3 6 0 0,0 7 0 0,0 6 0 15,-3 3 0-15,0 7 0 0,0 3 0 0,0 3 0 16,0 2 12-16,-2 3-4 0,2 5-8 0,3 3 9 16,0 0-9-16,3-1 10 0,0-1-10 0,3-4-11 15,3-2 3-15,3-3 0 16,-6-2-114-16,6-3-22 0,3-5-5 0,2-3-1211 0</inkml:trace>
  <inkml:trace contextRef="#ctx0" brushRef="#br1" timeOffset="207624.9734">10968 16301 172 0,'0'0'16'0,"0"0"-16"16,0 0 0-16,0 0 0 0,0 0 303 0,0 0 57 15,0 0 12-15,0 0 3 0,0 0-226 0,0 0-45 0,8 0-8 0,-2 0-3 16,6 0-31-16,-3 5-6 16,6-5-2-16,0 0 0 0,0 0 7 0,3-5 2 0,3 0 0 0,-1-3 0 15,1 0-1-15,6-3 0 0,3-2 0 0,0 0 0 16,2 0-27-16,1-1-6 0,0 1-1 0,3 3 0 15,-4-1-28-15,1 0-16 0,-3-2 1 0,0 5 1 16,-4 0-107-16,1 3-22 0,-3-3-4 0,0 5-1 31,-3 1-63-31,-4-4-13 0,1 6-2 0,-3 0-1 0</inkml:trace>
  <inkml:trace contextRef="#ctx0" brushRef="#br1" timeOffset="207941.4716">11509 15915 1555 0,'0'0'138'0,"0"0"-110"16,0 0-28-16,0-6 0 0,0 6 72 0,0 0 10 15,0 0 2-15,0 0 0 0,0 0-27 0,0 0-5 16,0 0 0-16,0 0-1 0,0 0-3 0,-3 8 0 15,-3 3 0-15,0 2 0 0,-3 6-2 0,1 2-1 0,-4 0 0 0,0 8 0 16,-3 6 9-16,-3 4 2 16,-3 6 0-16,0 0 0 0,0 3 8 0,1 2 3 15,-4 3 0-15,0 0 0 0,-3 0-19 0,3 5-4 16,1-5-1-16,-1-3 0 0,0-2-31 0,6-3-12 0,0-6 8 16,3-1-8-1,-3-4-25-15,7 0-11 0,-4-10-1 0,3 3-1 16,0-6-83-16,6-3-17 0,-6-4-3 0,6-4-1 15,0-2-86-15,3-8-16 0</inkml:trace>
  <inkml:trace contextRef="#ctx0" brushRef="#br1" timeOffset="208912.7197">11884 15544 1324 0,'12'-8'59'0,"-9"3"12"0,6 2-57 0,-3-2-14 16,0 0 0-16,0 5 0 16,-6 0 257-16,6 0 49 0,0 2 10 0,0 6 1 0,-6 0-213 0,3 8-42 15,-3 3-9-15,-3 10-1 0,-3 11-24 0,-3 5-5 0,0 5-1 0,-6 8 0 16,-3 0-6-16,-3 11-2 16,-2-3 0-16,-1 6 0 0,0 2-14 0,0-3 0 15,0-2 8-15,1 0-8 0,2-1 0 0,0-4 8 16,3-3-8-16,0-8 0 0,3-6 8 0,-3-2-8 15,1-8 0-15,2-8 9 0,0-2-9 0,3-9 0 16,0 4 0-16,3-9 0 0,3-8 0 0,0 3 0 16,-3-3 0-16,6-5 0 0,3 0 12 0,-6 0-4 15,6-8 0-15,-3-2 0 0,6-1-8 0,0-2 0 16,0-5 0-16,6-1 0 0,-3-5-14 0,9 0 5 0,-3-2 1 16,6-3 0-16,-3 2 8 0,3 6-10 0,5 3 10 0,-2 2-10 15,-3 5 10-15,3 3-12 0,0 6 12 0,0 7-12 16,-1 0 12-16,4 8-12 0,-3 1 12 0,0-1-12 15,3 5 12-15,-1-2-13 0,-2 0 5 0,0-3 8 16,3 1-17-16,-3-6 4 0,0 2 1 0,-4-7 0 16,1 2-7-16,0-5-1 0,0-5 0 0,0 2 0 0,-3-2 20 0,0-3 12 15,3-3-1-15,-1 3-1 16,1-2 14-16,0-3 4 0,-3-3 0 0,3 0 0 16,-3-5-6-16,3 5-1 0,-3-5 0 0,-4-1 0 15,1 4-9-15,0-3-3 0,-3 2 0 0,0-2 0 16,0 3-9-16,-6-4-11 0,3 1 3 0,-3 0 0 15,3 0-1-15,-6 0 0 0,0 2 0 0,3 1 0 16,-6-1 9-16,3 6-13 0,-3 0 5 0,0 5 8 16,0 2 0-16,-3-1 0 0,3 7 0 0,3 0 0 0,-9 5-9 15,0 3 9-15,0 5 0 0,-3-2 0 0,0 4 0 0,1 4 0 16,2 0 0-16,-3-1 0 0,-3-2 0 0,3 5 0 16,0 0 0-16,3-5 9 0,0 5-9 0,3-2 0 15,3-1 0-15,0 1 0 0,0 2 0 0,0-2 0 0,0-4-11 0,6 4 11 16,3-1 0-16,0-4-10 0,-3-4 10 0,3-2 0 15,0 0-11-15,6 0 11 0,-3-3-10 0,3-5 10 16,3 0 0-16,0 0 0 0,-1-2 0 0,7-4 0 16,-3-4 0-16,3-1 0 15,0 1 0-15,0-4 0 0,-1 1 0 0,-2 3 0 16,0-1 0-16,0 0 0 0,-3 4 0 0,0-1 16 16,-3 2-3-16,0 1-1 0,0 5 4 0,-4 0 1 0,1 5 0 0,3-2 0 15,-3 2-17-15,0 3 10 0,0-3-10 0,3 6 8 16,-3-3-8-16,0 0-12 0,3 3 2 0,-3-4 1 15,3 1-7-15,0-2-2 0,2 2 0 0,-2-3 0 16,3-5 6-16,0 0 2 0,3 0 0 0,0-5 0 16,0-3 10-16,2 5 0 0,-2-2 0 0,0-6 0 15,3 3 0-15,-3-5 11 0,0 2-1 0,0-4 0 16,-1 1 4-16,-2 1 1 0,3 0 0 0,-3-3 0 16,0 0 5-16,-3 3 0 0,0 0 1 0,-3-1 0 15,0 1 3-15,-3 0 0 0,0 2 0 0,-3-2 0 0,-3 0 7 0,-3 5 1 16,0-3 1-16,-3 3 0 0,0 1-13 0,-3 1-2 15,0 4-1-15,-3-1 0 16,3 6-6-16,-3-1-2 0,-3 4 0 0,0 1 0 16,0 7-9-16,1-1-17 0,-4 3 4 0,3 0 1 0,0 7 12 15,3-1 0-15,0-1-10 0,3 8 10 0,3-5-10 16,3 0 10-16,0 2-13 0,3-2 5 16,3 2-27-16,0-2-5 0,3 0 0 0,0-3-853 15,6 3-171-15</inkml:trace>
  <inkml:trace contextRef="#ctx0" brushRef="#br1" timeOffset="209396.6114">13706 16235 2804 0,'0'0'124'0,"3"-5"26"0,0-3-120 0,3 2-30 0,3 6 0 0,-3 0 0 16,3 0 38-16,0 0 2 0,-3 8 0 0,0 3 0 31,-1 2-58-31,1 8-11 0,-3 3-3 0,0 3 0 0,0 4 32 0,-3 1 0 0,-3-3 13 0,0 8-4 16,0-2 12-16,0-4 3 0,0 4 0 0,3-6 0 15,-3-3-12-15,3-5-3 0,3-2 0 0,-3-6 0 16,0-2-9-16,0-3 10 0,3-6-10 0,-3-2 10 15,0 0 5-15,9 0 1 0,-3 0 0 0,3-8 0 16,0-2 13-16,3-3 3 0,0-6 1 0,3-2 0 16,0-6-20-16,3 6-4 0,-1-3-1 0,1-2 0 15,3 0-8-15,3 4-11 0,0-1 3 0,0-4 0 0,-1 9 8 0,1-1 8 16,0 6-8-16,-3 0 11 0,0 5-11 0,-6 0 0 16,-1 2-12-16,-2 6 12 0,-3 0 0 0,0 8 0 15,0-2 12-15,-6 4-4 0,3 3 0 0,-3 1 0 16,-3-1 0-16,-3 0 0 0,3 0 1 0,-3 3 0 0,0-2 0 0,-6-1 0 15,3-3 4-15,-6 4 1 0,3-7 0 0,-2 4 0 16,-4-6 8-16,3 3 2 16,-3-2 0-16,0-4 0 0,-3-2-43 15,0 0-8-15,-6 0-1 0,4 0-1 16,-7-2-107-16,3-9-20 0,-3 3-5 0,0-3-1143 0</inkml:trace>
  <inkml:trace contextRef="#ctx0" brushRef="#br1" timeOffset="209542.8147">13899 15682 2818 0,'0'0'125'0,"0"0"26"0,0-8-121 0,3 3-30 0,0-1 0 0,3 1 0 32,0 0-98-32,3-1-26 0,9-7-4 0,-6 3-2 0</inkml:trace>
  <inkml:trace contextRef="#ctx0" brushRef="#br1" timeOffset="210464.2921">15176 16137 2325 0,'0'0'51'0,"0"0"10"0,0 0 3 0,0 0 2 0,6-5-53 0,0 2-13 16,0-2 0-16,3-1 0 0,0-2 64 0,6 3 11 16,0-3 1-16,0 0 1 0,0 0-34 0,2 3-7 15,-2 2-2-15,6 1 0 0,-3-1-17 0,0 6-3 16,-3-1-1-16,0 9 0 0,-3 0-4 0,2 7-1 0,-2 6 0 0,-3 5 0 15,0 8 26-15,-3 0 5 0,-6 3 1 0,0 0 0 16,0 2-40-16,-6 0 0 0,0 3 0 0,-3-3-8 16,0-2 8-16,-2 0 16 0,2-3-4 0,0-5-1 15,0-6-11-15,0-2 0 0,3-8-10 0,0-3 10 16,3-2 9-16,-3-3 8 0,6-8 2 0,0 0 0 16,0 0 9-16,0 0 1 0,0-8 1 0,0-3 0 15,0-2-11-15,0 0-3 0,6-6 0 0,0-7 0 0,3-4-16 16,3-7 10-16,0 6-10 0,2-4 8 0,4-4-8 0,3 2 0 15,0 2 9-15,6-2-9 16,0-3 0-16,-1 6 0 0,4-3 0 0,0 3 0 16,3 5 0-16,-4 5 0 0,1 0 0 0,-6 11 0 15,3 5 0-15,-3 2 0 0,-7 4 0 0,1 4 0 16,-6 4 0-16,3 7 9 0,-6 0-1 0,-3 0-8 16,0 6 8-16,0 2-8 0,-3 3 0 0,0-3 0 0,-6 3 0 0,0-3 0 15,3 0-11-15,-3 3 11 16,3-8-48-16,-3 8-4 0,-3-6 0 0,0 3 0 15,-3-2-116-15,0-3-24 0,3 2-5 0,-3 1-579 16,6-3-116-16</inkml:trace>
  <inkml:trace contextRef="#ctx0" brushRef="#br1" timeOffset="210816.0547">16278 16084 2782 0,'0'0'61'0,"0"0"13"0,0 0 2 0,0 0 3 16,0 8-63-16,0 3-16 0,0-1 0 0,3 3 0 0,-3 6 21 0,-3-1 2 15,0 4 0-15,0-4 0 16,0 6-23-16,0 0-15 0,3-3 3 0,3 0 0 16,0-5 12-16,0 0 0 0,3-3-10 0,0-2 10 15,3-1 0-15,2-2 0 0,-2-3-9 0,6 1 9 16,-3-4 12-16,3 1 7 0,0-6 1 0,3 1 0 15,0-1 8-15,0-2 1 0,-1-3 1 0,-2 0 0 16,3-5 13-16,-3-1 2 0,0 1 1 0,-3 0 0 16,3-3-13-16,-3 0-2 0,-6-2-1 0,2-3 0 15,-2 5 10-15,0-3 1 0,-3 3 1 0,-3 3 0 0,0-3-32 0,0 3-10 16,-3-6 0-16,-3 11 0 0,0 1 0 0,-2-1 0 16,-1 2 0-16,-3 1 0 15,0 5-50-15,-3 0-7 0,-3 0-2 16,-3 3 0-16,0 2-89 0,4 3-19 0,-4-3-3 0,6 6-1 0</inkml:trace>
  <inkml:trace contextRef="#ctx0" brushRef="#br1" timeOffset="211867.6863">17843 16021 1209 0,'0'0'108'0,"0"0"-87"0,0 0-21 0,0 0 0 16,0 0 152-16,0 0 27 16,0 0 5-16,0 0 0 0,0 0-48 0,9 5-11 15,-3-3-1-15,3 1-1 0,3 0-56 0,0-3-11 16,3 5-3-16,0-5 0 0,3 0-12 0,2 0-2 16,4 0-1-16,0-5 0 0,6 2-8 0,-3-2-2 15,2-3 0-15,4-3 0 0,-3 3-6 0,0 0-2 16,-4-5 0-16,-2 0 0 0,0-3 12 0,0 3 3 15,0 0 0-15,-6-1 0 0,-1-1-22 0,-2-1-4 16,-3 0-1-16,0 0 0 0,0-5 4 0,-6 8 0 0,0-3 0 0,-3 0 0 16,0 3-2-16,-3-1 0 0,-3 1 0 0,0 0 0 15,0 5-10-15,-6 0 0 0,-3 3 0 0,-3-1 0 16,-3 6 0-16,-2 6 0 0,-4 2-14 16,-3 2 5-16,-3 6 9 0,-3 3 0 0,-2 4 0 0,2 7 0 15,0 1 0-15,3 1 8 0,-2 2 0 0,5 3 0 16,0 0-8-16,3 6 0 0,6-1 8 0,-2 0-8 0,5 3 0 0,6-2 0 15,0-6 0-15,0 0 0 16,3-3-19-16,6-2 2 0,0-3 0 0,6-2 0 31,0-4-99-31,3-1-19 0,6-4-4 0,6-5-1050 0</inkml:trace>
  <inkml:trace contextRef="#ctx0" brushRef="#br1" timeOffset="212227.9018">18820 16042 1785 0,'9'-8'79'0,"-6"2"17"0,3-1-77 0,-3-1-19 16,-1-3 0-16,1 3 0 0,0 0 220 0,-3-2 40 16,0 2 8-16,0 0 1 0,0-3-184 0,-3 8-37 15,-2-2-7-15,-1 0-1 0,-3 5-40 0,0 0 0 16,-3 0-12-16,-3 0 4 0,0 5 8 0,0 3 0 16,-6 5 0-16,3 1 8 0,-2 1 8 0,-1 1 1 15,0 11 1-15,0-9 0 0,6 3-4 0,-3-2-1 16,6 2 0-16,4-2 0 0,2-6-13 0,0 0 0 15,3 3-12-15,0-5 12 0,6-1-24 0,3-5 3 16,0-2 0-16,2 2 0 0,-2-2 6 0,6-3 2 16,3-3 0-16,0-2 0 0,3-5 33 0,0-1 6 0,0-2 2 15,3-1 0-15,-4-1-9 0,1-1-2 0,3-3 0 16,-3 1 0-16,-3-1 9 0,0-2 2 0,0 5 0 0,-1-2 0 16,-2 4-12-16,0 1-3 0,-3 3 0 0,0 2 0 15,-3 2-13-15,-3 1 0 0,-3 5 0 0,0 0-10 16,0 0 10-16,0 11-12 0,0 2 12 0,-3 0-12 15,-3 0-14-15,3 6-3 0,-3 2-1 0,0-2 0 16,0-1-111 0,-3 1-23-16,3 2-4 0,-3-3-1002 0</inkml:trace>
  <inkml:trace contextRef="#ctx0" brushRef="#br1" timeOffset="212502.039">19352 15891 1774 0,'0'0'79'0,"0"0"16"0,6-3-76 0,3 1-19 0,0-1 0 0,-3 0 0 15,0 1 116-15,-6 2 20 16,0 0 4-16,0 0 1 0,0 0-45 0,0 0-8 16,0 0-3-16,-3 8 0 0,-3 2-20 0,-3 3-4 15,-3-2-1-15,1 5 0 0,-4-3-13 0,-3 8-3 16,3 0-1-16,0 1 0 0,0-4-15 0,0 3-2 15,3 0-1-15,0-2 0 0,1-1-11 0,2 4-2 16,3-9-1-16,0 5 0 0,3-2-11 0,0-2 0 16,0-4 0-16,3 3-11 15,0-2-65-15,3-3-14 0,0-3-2 0,3-2-764 16,3 2-152-16</inkml:trace>
  <inkml:trace contextRef="#ctx0" brushRef="#br1" timeOffset="213608.1661">19445 15867 1224 0,'0'0'54'0,"0"0"11"0,0 0-52 0,0 0-13 0,3-3 0 0,3-2 0 15,0-3 61-15,-3 8 10 0,-3 0 1 0,0 0 1 16,6-2-20-16,-6 2-4 0,0 0-1 0,6-6 0 15,-6 6 13-15,5 0 3 0,1-5 0 0,-6 5 0 16,0 0 21-16,0 0 5 0,0 0 1 0,0 0 0 16,0 0-17-16,0 0-3 0,0 0-1 0,0 0 0 15,0 0-38-15,0 0-7 0,0 0-1 0,0 0-1 16,-8 0-10-16,-1 5-1 0,-3 1-1 0,-3-4 0 16,0 9 1-16,0-1 0 0,-6 1 0 0,3 2 0 15,0 0 5-15,1 6 2 0,-1-3 0 0,0 0 0 16,0-3-7-16,0 3 0 0,6-3-1 0,-3-2 0 15,3 2-11-15,4-5 0 0,-1 5 9 0,3 0-9 16,3-5 12-16,0 3-1 0,0-6-1 0,3 3 0 16,-3 3-10-16,3-4 0 0,3-1 0 0,-3 2 0 0,6 0 0 0,-3-3 0 15,0 3 0-15,0-3 0 0,-3-5-11 16,3 5 3-16,0 3 0 0,0 0 0 0,-3-8 8 16,3 6 14-16,-1-1-3 0,-2-5-1 0,0 5 2 0,0-5 0 15,-2 6 0-15,-1 1 0 0,-3 1 16 0,3-5 3 16,-6 0 1-16,3-1 0 0,0-2-32 0,0 6 0 15,-3-6 0-15,0 0 0 16,3 0-16-16,-3 2-10 0,-3 1-2 0,3-3 0 16,0-3-36-16,0 3-8 0,-3 0-2 0,4 0-726 15,-1 0-144-15</inkml:trace>
  <inkml:trace contextRef="#ctx0" brushRef="#br1" timeOffset="214167.4522">19763 15812 2361 0,'0'0'210'0,"0"0"-168"0,0 0-34 0,0 7-8 16,3 4 67-16,-3 2 11 0,-3 3 2 0,0 3 1 15,-3 2-33-15,0 0-6 0,0 0-2 0,0 0 0 16,-2 0-24-16,2 1-4 0,0-6-2 0,6 5 0 16,-3-5-10-16,0-3 0 0,3-3 0 0,3 1 0 15,3-3 0-15,-3-3-11 0,6-5 3 0,-4 5 0 0,4-5 8 0,3 0 11 16,3-5-3-16,0-3 0 0,3 0 19 0,0-2 3 16,3-3 1-16,2-1 0 0,-2-4-15 0,3-1-2 15,3 1-1-15,3-1 0 0,-4 1-1 0,4-6 0 16,-3 8 0-16,0-3 0 0,0 4-12 0,-4 1 0 15,-2 6 0-15,0 0 0 0,0 3 11 0,-6 5 5 16,-3 5 2-16,3 1 0 0,-7 4 4 0,1 6 1 16,-3 3 0-16,-3 2 0 0,-3 5-23 0,0 3 0 0,-3 1 0 15,-3 4 8-15,-3 6-8 0,1-3 0 16,-4 2 0-16,0 1-8 0,0 5 8 0,-3-5 0 0,0-1 0 16,-3 1 0-1,0-8-28-15,-2 8-3 0,-1-9-1 0,-3 1 0 0,0 2 32 0,0-7 0 0,0-9 0 0,4-4 0 16,-4 4 29-16,3-5 3 0,3-5 0 0,3-8 0 15,0 6-15-15,3-12-2 0,1 1-1 0,-1-3 0 16,3-5 29-16,0 0 5 0,3-1 2 0,3 1 0 16,0-5-50-16,3-3-12 0,6-6-2 0,0 6 0 31,6-3-10-31,6 3-1 0,2-6-1 0,4 4 0 0,6-4 1 0,9 1 0 0,-1-1 0 0,4 3 0 16,0-2-109-1,5 0-22-15,-2 4-4 0,3-1-684 0,-1 1-136 0</inkml:trace>
  <inkml:trace contextRef="#ctx0" brushRef="#br1" timeOffset="214918.3849">21499 15550 2188 0,'0'0'195'0,"0"0"-156"15,0 0-31-15,0 0-8 0,6 5 85 0,-1 0 16 16,-2 3 3-16,3 3 1 0,-3 7-50 0,0 6-11 0,0 5-1 0,0 8-1 31,0 0-42-31,-3 0-12 0,3 0-1 0,0-2 0 16,0-4 13-16,0-1-12 0,0-7 12 0,3 1-12 15,0-3 24-15,-3-2 6 0,3-6 1 0,0 0 0 0,0-5-5 0,0-2-1 16,3 4 0-16,0-7 0 0,0-3 35 0,0 0 6 16,5-3 2-16,1-2 0 0,-3-3-19 0,3-3-3 15,3 1-1-15,0-4 0 0,3-1-14 0,0-4-3 16,-4 3-1-16,4-2 0 0,-3-6-15 0,0 3 0 15,-3-3 8-15,6 0-8 0,-6 0 0 0,-1 6 0 16,1 2 0-16,-3 3 0 0,-3 2 0 0,-3 3 0 16,0 3 0-16,-6 5-10 0,0 0 10 0,0 0 0 0,3 13 0 0,-3 0 0 15,-3 1 0-15,-3 4 14 0,3 3-3 0,-3 3-1 16,0-3-27-16,3-2-6 16,0 2-1-16,0-5 0 0,3 0 24 0,0-3-9 15,0 0 9-15,0 0 0 0,0-5 0 0,0 0 0 0,0-8 0 16,0 0 0-16,6 5 22 0,3-2 2 0,-3 0 0 0,3-3 0 15,-3-3 12-15,3-2 2 0,0 0 1 0,0-3 0 16,3-3-14-16,-3-2-2 0,3 0-1 0,-4-3 0 16,4 0-12-16,0-5-2 0,-3-1-8 0,3 4 12 15,-3-8-12-15,3 4-15 0,-3-4 3 0,0 2 1 32,3-2-21-32,-3-1-5 0,0 3-1 0,3 1 0 15,-4-1-85-15,-2 5-17 0,3 1-3 0,-6 2-729 0,0 3-147 0</inkml:trace>
  <inkml:trace contextRef="#ctx0" brushRef="#br1" timeOffset="215416.4768">22779 15637 921 0,'0'0'82'0,"0"0"-66"16,0-3-16-16,8-2 0 0,-8 5 388 0,9-3 73 16,-6-2 15-16,3 0 4 0,-3-1-312 0,0 1-63 15,0-3-12-15,0 3-2 0,-3-3-73 0,0 3-18 16,0-3 0-16,-3 2 0 0,0 1 0 0,0 3-17 16,0-4 3-16,-3 4 1 0,3-4 13 0,-3 6 0 15,0-2-10-15,-2 4 10 0,-1-2 0 0,0 6 0 0,-6-1-9 0,-3 3 9 16,-3 5 0-16,0 0 8 0,-3 3-8 0,1 3 12 15,-1 4 0-15,0 1-1 0,3 3 0 0,0 2 0 16,1-3-11-16,2 1 0 0,3-1 0 0,3-2 0 16,0-3-8-16,0-2-4 0,6-3-1 0,0-6 0 15,3 1 0-15,3-3 0 0,0-8 0 0,0 0 0 16,3 5 13-16,3-2-12 0,0-3 12 0,3 0-12 0,0-8 23 0,6 2 5 16,0-7 0-16,0 0 1 0,2-3 13 0,1-2 2 15,3-6 1-15,0 5 0 16,3-5 5-16,0 1 1 0,-4-1 0 0,1 3 0 15,0-1-31-15,0 4-8 0,-6 2 0 0,-3 0 0 16,0 11 8-16,-6-3-8 0,0 5 8 0,-6 3-8 16,0 0 0-16,0 8 0 0,-6 5-12 0,-3 6 4 15,-6 0-20-15,3 2-3 0,-3 5-1 16,-3 1 0-16,-3 2-83 0,3 0-17 0,4-3-3 0,-1 1-1 16,0-1-102-16,3-7-21 0,3-1-4 0,6-2-1 0</inkml:trace>
  <inkml:trace contextRef="#ctx0" brushRef="#br1" timeOffset="215898.0218">22987 15597 2343 0,'12'-21'52'0,"-9"13"10"0,3-2 2 0,-3 2 2 0,3-3-53 0,-3 3-13 16,0 5 0-16,-3 3 0 0,0 0 84 0,0 0 15 0,0 0 2 0,0 0 1 15,-6 8-80-15,0 0-22 0,-3 3 8 0,6 2-8 16,-6 3 0-16,0-3 0 0,9 3 0 0,-3 0 0 15,3-3 0-15,3 0 0 0,-3 1 0 0,0-1 0 16,9-3 19-16,-3-2 1 0,0 0 0 0,6-2 0 16,0-1-7-16,-1-2-1 0,4-1 0 0,3-2 0 15,3 0 16-15,0-5 4 0,-3 0 0 0,3-1 0 16,2-7-12-16,1 0-3 0,3 0 0 0,-3-1 0 16,0-1 7-16,-1 4 0 0,1-2 1 0,0-1 0 15,-3 4-13-15,0 2-2 0,0 0-1 0,-1 3 0 16,4 2-9-16,-9 6 0 0,-3-1 0 0,6 4 0 15,-6 4 0-15,-3 6 0 0,0 0 0 0,-6 5 0 16,-3 6 0-16,0-1-12 0,0 3 4 0,0 0 8 16,-9 8 0-16,-3-2 0 0,3 4 0 0,-12 1 0 15,6 0 13-15,-6 2 4 0,-3 3 1 0,1 3 0 0,-7-3-18 16,0 0 0-16,-3-3 0 0,1-2 0 0,-4-3 0 16,3-3 0-16,0-5 0 0,4-2 0 0,2-6 0 0,-3-3 0 15,12-2 0-15,0-5 0 0,4-3 40 0,2-3 4 16,3-2 0-16,0-3 1 0,6-3-4 0,-3-2-1 15,3-3 0-15,3-3 0 0,0-5-22 0,0-2-5 16,3-3-1-16,6-3 0 0,0-3-12 0,3-4-10 16,2 2 2-16,1-3 0 15,12 0-15-15,-3 11-2 0,0-3-1 0,3 3 0 16,-4 0-31-16,4 5-7 0,-6 5 0 0,3 1-1 16,-6 2-132-16,-9 0-27 0,0 3-4 0</inkml:trace>
  <inkml:trace contextRef="#ctx0" brushRef="#br1" timeOffset="216885.9632">4758 18055 2016 0,'0'0'89'0,"0"0"19"0,-3 3-87 0,3-3-21 0,0 0 0 0,0 0 0 16,0 0 31-16,0 0 1 0,6 0 1 0,0-3 0 16,0-2-15-16,6 5-3 0,3-8-1 0,0 3 0 15,6-3 10-15,0 2 1 0,-1 1 1 0,7 2 0 16,0-2-3-16,6 0-1 0,0 5 0 0,-1-3 0 15,1 1 6-15,3-6 2 0,-4 8 0 0,4-3 0 16,6-2-16-16,-3-6-3 0,2 3-1 0,1 3 0 16,0-3-23-16,-1-5-5 0,-2 0-1 0,3-1 0 31,-7 1-46-31,1-5-10 0,-3-1-1 0,0 3-599 0,-4-8-119 0</inkml:trace>
  <inkml:trace contextRef="#ctx0" brushRef="#br1" timeOffset="217168.2321">5422 17457 979 0,'0'0'87'15,"0"0"-70"1,0 0-17-16,0 0 0 0,0 0 240 0,-9 6 44 15,3-1 8-15,0 3 3 0,0 0-203 0,0 10-41 16,-2 3-8-16,-1 3-2 0,3 11-4 0,-6 2-1 0,3-3 0 0,-3 8 0 16,-3-2 15-16,-3 2 2 0,6 1 1 0,-3 4 0 15,0-2 2-15,4 0 0 0,-4 0 0 0,3-5 0 16,3 0-48-16,0-6-8 0,-3 3 0 0,3-3-8 31,3-2-43-31,0-5-8 0,3-1-1 0</inkml:trace>
  <inkml:trace contextRef="#ctx0" brushRef="#br1" timeOffset="217524.6256">5744 18023 2415 0,'0'0'53'0,"0"0"11"0,0 14 3 0,0-1 1 0,0 0-55 15,0 6-13-15,-3-1 0 0,0-2 0 0,0 8 32 0,-3-8 3 16,0 8 1-16,0-3 0 0,0 5-14 0,0 1-2 16,0-4-1-16,0 4 0 0,3-6-8 0,3-2-2 15,0 2 0-15,0-3 0 0,3 1-9 0,-3-6 0 16,3 0 0-16,3 0 0 0,0-5 0 0,0-2-14 16,3 2 3-16,3-3 1 0,0-10 10 0,0 5 0 15,2-8 0-15,-2 0-8 0,0-3 16 0,3-2 3 16,0-3 1-16,0 3 0 0,0-3 12 0,0 0 4 0,0-2 0 0,2-4 0 15,-5 4-5-15,0-1-1 0,-6 1 0 0,0-3 0 16,0 7 10-16,-3-4 1 16,-6 2 1-16,0 0 0 0,0 3-18 0,-3 0-3 0,-3 5-1 15,-3-5 0-15,-3 7-4 0,1-2 0 0,2-5-8 16,-3 8 12-16,-3 2-12 0,0-2-18 0,0 0 4 0,3-1 1 16,0 4-99-16,1-4-19 0,2 1-4 0</inkml:trace>
  <inkml:trace contextRef="#ctx0" brushRef="#br1" timeOffset="219736.8732">7366 17791 806 0,'0'0'72'0,"0"0"-58"0,0 0-14 0,0 0 0 16,6 5 135-16,0 5 24 0,-6-10 5 0,0 8 0 15,0 0-56-15,6-2-12 0,-3 2-3 0,-3-8 0 16,0 0-17-16,9 10-3 0,0-7-1 0,2 2 0 15,-2 0-2-15,3-2-1 0,-3-6 0 0,6 3 0 16,3-5-3-16,-3 0-1 0,3-3 0 0,0-5 0 0,5-1-22 16,-2 4-5-16,-3-3-1 0,-3-3 0 0,6-3-14 15,-3 6-3-15,0-6-1 0,-1 4 0 16,-8-1-5-16,3 0-1 0,3-3 0 0,-6 6 0 16,-3-5 7-16,-3 4 2 0,6-2 0 0,0 3 0 15,-3-3-4-15,0 3-1 0,-6-3 0 0,0 3 0 16,6-6-17-16,-3 1 10 0,-6 5-10 0,3-6 8 0,0 6-8 0,0-3-11 15,-6 6 3-15,3-4 0 0,-3 6-4 0,0 0-1 16,6-2 0-16,-6 5 0 0,-6 2 13 0,6-2-9 16,6 5 9-16,-3-6-8 0,-3 6 8 0,0 0 0 15,0 6 0-15,6-6 0 0,0 0-8 0,-3 13 8 16,-9 0-8-16,6 8 8 0,6-2 0 0,-3 7 0 16,-6 6 0-16,1 5 0 0,2 3 14 0,0 2-2 15,-3 3 0-15,-3 0 0 0,0 5 7 0,3 3 1 16,6 0 0-16,-6 5 0 0,-6 1-7 0,0-1-1 15,6-11 0-15,0-7 0 0,0 0-12 0,1 2 0 0,-4-2 8 0,3-1-8 32,3 1-23-32,-3-5-7 0,-3-9-2 0</inkml:trace>
  <inkml:trace contextRef="#ctx0" brushRef="#br1" timeOffset="219937.1804">7345 18240 2300 0,'0'0'102'0,"0"0"21"0,12 0-99 0,3 0-24 0,-6 0 0 0,9-2 0 16,2-4 29-16,7 1 1 0,-3 3 0 0,3-4 0 15,0-2-6-15,2-2-2 0,4 7 0 0,-6-2 0 16,-3-6-150-16,3 3-31 0,5 3-5 0</inkml:trace>
  <inkml:trace contextRef="#ctx0" brushRef="#br1" timeOffset="220154.6309">8178 18068 2970 0,'-5'3'65'0,"2"2"14"0,6 3 2 0,-6 6 3 0,0-4-68 0,0-2-16 16,9 5 0-16,-1-2 0 0,-2-3 0 0,-3 5 0 15,0-5-11-15,3-3 11 16,6 3-132-16,-3 3-19 0,-6-11-4 0,6 5-1 16,0-2-96-16,0-3-19 0,3 0-4 0,-3-8-1 0</inkml:trace>
  <inkml:trace contextRef="#ctx0" brushRef="#br1" timeOffset="220300.0166">8360 17828 2664 0,'-9'8'118'0,"9"-8"24"16,0 0-114-16,0 0-28 0,0 0 0 0,0 0-784 15,0 0-162-15</inkml:trace>
  <inkml:trace contextRef="#ctx0" brushRef="#br1" timeOffset="220866.3361">8687 18042 2419 0,'0'0'215'0,"0"0"-172"16,0-5-35-16,3-3-8 0,3-3 20 0,-3 3 3 15,6-2 0-15,-3-4 0 0,0-1-23 0,0 1 0 0,-3 1 0 16,0 0 0-16,0 2 18 0,-3 3-1 16,0-2 0-16,0-1 0 0,-3 1 31 0,3 4 7 15,-6-2 1-15,3 0 0 0,0 3-10 0,0 0-2 16,-3-3 0-16,0 8 0 0,3-5-22 0,0 2-5 16,-3 3-1-16,3 0 0 0,-3-5-16 0,6 5 0 0,-2 0-8 0,-4 5 8 15,0-2-19-15,0 7 3 0,0-2 0 0,0 0 0 31,0 5-13-31,0 0-3 0,0 3 0 0,-3-2 0 0,3 1 10 0,0-1 2 0,3 4 0 0,-3 1 0 32,3-3-12-32,-3-6-1 0,3 9-1 0,0-11 0 0,0 5 16 0,3-5 3 0,-3-3 1 0,3-5 0 15,3 8 14-15,-3-8 0 0,0 0 0 0,0 0 0 16,0 0 0-16,0 0 8 0,6 0 1 0,3-3 0 16,0-2 4-16,3-3 1 0,0-2 0 0,0 2 0 15,6 0-14-15,0-3 9 0,-1 3-9 0,1 3 8 0,-3 2-8 0,3 1 0 16,0-1 0-16,0 3 8 0,3 3 10 15,-7 2 2-15,4 5 0 0,-3 4 0 16,-3 2-20-16,-3 7 0 0,3-1 0 0,-6 1 0 16,-3 4 26-16,-3 7 2 0,0-2 0 0,-3 0 0 15,-3-3-16-15,-3 8-2 0,0-3-1 0,-3 6 0 0,-3-8-9 16,0 5 0-16,0-8 0 0,-8 16 0 0,-1-8 0 16,-3-8-9-16,6 3 9 0,-3-8 0 0,4-9 0 0,-1 4 8 15,0-6 0-15,3-8 1 0,3 3 23 0,3-2 4 16,-3-1 0-16,6-5 1 0,-2-5-12 0,5 5-2 15,0-8-1-15,3-3 0 0,0-7-22 0,6 2 0 16,3-8-12-16,3-5 4 16,5-3-30-16,1 0-6 0,6-2 0 0</inkml:trace>
  <inkml:trace contextRef="#ctx0" brushRef="#br1" timeOffset="221173.679">9333 17912 403 0,'0'0'36'0,"0"0"-36"0,0 8 0 0,0 5 0 0,0 1 264 0,0 4 45 0,0-5 10 0,0 11 1 16,0-3-106-16,0 1-22 0,0 1-4 0,0-1 0 15,0 1-60-15,0-1-12 0,3-4-3 0,0 3 0 16,0-2-48-16,0-6-9 0,-3 6-3 0,6-6 0 15,-3-5-22-15,0 5-5 0,0-5-1 0,3-3 0 16,-3 3-2-16,3-8-1 0,6 5 0 0,-3-5 0 16,-3 0-2-16,6-5 0 0,0-3 0 0,0 3 0 15,2-3 8-15,1-5 0 0,-3-1 1 0,3-4 0 16,-3-3-10-16,3 2-3 0,-3 1 0 0,3-9 0 0,0-2-16 0,-1 0 0 16,-2-5-13-16,0 2 5 15,0 0-176-15,0 3-36 0</inkml:trace>
  <inkml:trace contextRef="#ctx0" brushRef="#br1" timeOffset="221769.5177">9961 17814 1324 0,'3'14'118'0,"3"-6"-94"0,-6-3-24 0,3 8 0 16,0 6 211-16,0 2 37 0,0-3 8 0,-3 9 2 16,0-1-103-16,-3 1-21 0,0-1-4 0,0 1-1 15,0-1-54-15,-3-2-11 0,0-3-3 0,-2 3 0 16,2-8-40-16,3 2-8 0,-6-5-1 0,6 1-1 16,0-1-11-16,0-2-11 0,-3-4 3 0,3 1 0 15,3-8-3-15,0 0 0 0,0 0 0 0,0 0 0 16,0 0 27-16,0 0 4 0,0 0 2 0,6-8 0 15,-3-5-2-15,3 5 0 0,0-5 0 0,0-5 0 0,3-1 16 0,2 0 4 16,-2-2 0-16,6 0 0 16,-3-3-25-16,3 3-5 0,-3 3-1 0,0 4 0 15,-3 1-9-15,3 5 0 0,0-2 0 0,-1 10 0 16,1 0 0-16,-3 0-16 0,3 5 4 0,0 0 1 16,0 3-23-16,0 5-5 0,3 1-1 0,-3-1 0 0,0-5 19 0,0 5 3 15,2-2 1-15,1-3 0 0,3 0-2 0,-3-3 0 16,0 0 0-16,3-5 0 0,3 0 2 0,2 0 0 15,-8 0 0-15,3-5 0 0,0 2 17 0,0 1 0 16,0-6 0-16,0 8 0 0,-3-6 16 0,-4-2 6 16,4 3 2-16,-6-3 0 0,0 3-24 0,-3-3 0 15,0 3 0-15,0-3 0 0,-6 2 20 0,3-2 0 16,-3 0 0-16,0-2 0 0,-3 2 18 0,0-3 3 16,-3-2 1-16,0 5 0 0,0 0-31 0,-3 3-11 0,0 0 0 0,-3 2 9 15,3-2-9-15,-2 5 0 16,-1 0 0-16,0 0 8 0,0 8-8 0,-3 5 0 0,6-2 0 15,0 4-11-15,-3 4 11 0,3 5 0 0,-3 2 0 0,6 1 0 16,0-6 0-16,4 5 8 0,-4 6-8 0,6-6 0 16,3-7 0-16,0 7 0 0,2-7-12 0,1 2 4 31,3-8-80-31,6-2-15 0,0-3-3 0</inkml:trace>
  <inkml:trace contextRef="#ctx0" brushRef="#br1" timeOffset="222286.5774">12191 17854 1440 0,'0'0'128'16,"0"0"-103"-16,0 0-25 0,0 0 0 0,0 0 196 0,0 0 33 15,-6 0 7-15,6 0 2 0,0 0-118 0,-9 5-24 16,0-2-5-16,0 2-1 0,-3 3-31 0,3 3-7 0,-6 2 0 0,1 6-1 15,-1 7-18-15,-3-5-3 0,3 11-1 16,-3 0 0-16,0 2-17 0,0 1-3 0,6-4-1 0,-2 1 0 16,5 0 2-16,-3 2 0 0,3-2 0 0,6-6 0 15,0 1-10-15,3-3-11 0,0-3 3 0,3-3 0 32,3-4-30-32,0-1-6 0,6-8 0 0,2-2-1 0,1-3 24 0,0-8 5 0,3-5 0 0,0 2 1 15,0-2 26-15,3-3 5 0,0-3 0 0,-4 1 1 16,1-3 33-16,0-3 6 0,0-3 2 0,-3 1 0 0,-3-1 5 15,-3 6 1-15,-3-3 0 0,-3-2 0 16,0 0-19-16,-6-6-3 0,0 5-1 0,0 1 0 16,0 5-21-16,0-3-5 0,-3 11-1 0,-3-1 0 15,0 1-14-15,0 5-13 0,-3 3 2 0,0 0 1 16,0 5-58-16,-3 2-11 0,0 1-2 16,1 10-1-16,2 11-42 0,-6-3-9 0,6 6-2 0</inkml:trace>
  <inkml:trace contextRef="#ctx0" brushRef="#br1" timeOffset="222916.0136">12453 17862 1962 0,'0'0'87'0,"0"0"17"0,0 0-83 15,6 5-21-15,-6-5 0 0,6 6 0 0,0 2 95 0,-3 5 14 16,0 0 3-16,-3 11 1 0,0 2-22 0,-3 1-5 0,0 4-1 0,-3-1 0 16,0 1-34-16,0-4-7 0,0-3-2 0,3-3 0 0,0 0-29 0,-3-3-5 15,6-4-8-15,-3-1 11 0,3-2-11 0,0-4 8 16,0-7-8-16,0 0 8 16,6 0-8-16,0 0 10 0,3-7-10 0,0 1 10 0,3-7 9 0,0-6 1 0,2 6 1 0,1-5 0 31,0-3 2-31,0 2 0 0,3 1 0 0,-3-4 0 15,0 4 1-15,0 2 0 0,-3-3 0 0,-1 6 0 16,-2 5 0-16,0-2 1 0,0 7 0 0,0 0 0 16,-3 6-9-16,-3 0-1 0,0 7-1 0,3 3 0 15,-3 1-14-15,3 7-12 0,-6 0 3 0,0-2 0 16,3-1-3-16,0 3 0 0,-3-2 0 0,3-6 0 0,3 0 12 0,0-5 0 16,0 3-9-16,0-6 9 0,3-2 0 15,0 2 8-15,2-5 0 0,1-5 0 0,0 2 6 16,0-2 1-16,3-6 0 0,-3 3 0 0,3-5 3 0,0 5 1 15,-3-3 0-15,0-2 0 0,2 0-19 0,-5 0 10 16,3 0-10-16,-3-1 8 0,-3 1 2 0,3-5 0 16,-3 4 0-16,0-7 0 0,-3 3 2 0,3-3 1 15,-3-3 0-15,0-3 0 0,0 1-1 0,3-1 0 16,3-4 0-16,-3-1 0 0,3-8-12 0,0 0 0 16,2-2 0-16,1-3 0 0,3 0 0 0,-3 0 0 15,0 8 0-15,-3 3-10 0,3 2 10 0,-3 11-8 16,-3 2 8-16,0 6-8 0,0 0 8 0,-3 8 8 15,-3 2-8-15,0 3 11 0,0 0-11 0,0 8 8 16,-6 5-8-16,0 11 8 0,-3-3-8 0,-3 11 0 0,3 0 0 16,-3 2 0-16,3 6 0 0,-3-1 0 0,3 1 0 0,0 0 0 15,0-3-9-15,0 2 9 0,1 1 0 0,2 0 0 16,3-1-27-16,0-1 2 0,3-7 0 0,0 1 0 31,0-6-75-31,0-4-14 0,3-4-3 0</inkml:trace>
  <inkml:trace contextRef="#ctx0" brushRef="#br1" timeOffset="223127.0009">12840 17693 2746 0,'0'0'60'0,"0"0"13"0,0 0 3 0,0 0 1 0,9 0-61 15,0 0-16-15,3 0 0 0,-1-3 0 0,4-2 12 0,0 2 0 16,6-2 0-16,0 0 0 16,0-1-30-16,6-2-6 0,-4 3-2 0,7-3 0 15,-3 8-67-15,3-8-14 0,-7 3-2 0,4 5-624 16,0-5-125-16</inkml:trace>
  <inkml:trace contextRef="#ctx0" brushRef="#br1" timeOffset="225761.5945">14173 17743 1803 0,'0'0'80'0,"0"0"16"0,0 0-76 0,0 0-20 0,0 0 0 0,6 0 0 16,3 0 37-16,0-5 4 0,0 2 1 0,3-2 0 16,0-1 18-16,0-1 4 0,3 1 1 0,-1-7 0 15,1 5-9-15,6-5-1 0,-3-6-1 0,3 1 0 16,0 2-18-16,0-3-3 0,2-4-1 0,-2 1 0 16,3 1-3-16,-3-3-1 0,3 3 0 0,-6-3 0 15,-1 3-14-15,-2-3-3 0,3 3-1 0,-6 3 0 16,0-3-2-16,-3 2 0 0,0-2 0 0,0 2 0 15,0 1 11-15,0-3 1 0,-3 2 1 0,0 1 0 16,-4-3-5-16,4 5-2 0,0-3 0 0,-3 6 0 0,0-3-14 16,-3 3 0-16,0 0 0 0,0-1 0 0,0 4 0 15,0-1 0-15,0 3 0 0,-3-2 0 16,0 2 0-16,0 2 0 0,-3 4 0 0,3-4 0 0,-2 6 0 16,-1-5 0-16,0 5 0 0,0 0 0 0,0 0 0 15,3 0-13-15,-6 0 4 0,3 5 1 0,0-2 8 0,-3 2 0 0,3 1 0 16,0 2 0-16,0-3 0 0,0 3 0 15,0 2 0-15,0-2 0 0,0 11 0 0,0-1 0 16,0 4 0-16,3 4 8 0,-3 6 1 0,-2 2 1 16,-1 3 0-16,-3 6 0 0,3 2-2 0,-6 7 0 15,0 4 0-15,0 2 0 0,0-5 13 0,-3 0 3 16,-2-3 0-16,5-2 0 0,-3 5-16 0,0-8-8 16,3 0 8-16,0-5-8 0,-3-1 13 0,3-2-1 15,1-8-1-15,-1 3 0 0,0-5-11 0,0-9-16 0,0 3 4 0,3-8 1 16,3 1-1-16,0-4 0 0,0-2 0 0,0 0 0 0,6-3 1 0,-3-5 0 15,4 6 0-15,-1-6 0 16,3 0 11-16,0 0-13 0,0 0 5 0,0 0 8 16,0 0-17-16,0 0 4 0,3-11 1 0,5-2 0 15,1 5 3-15,0-5 1 0,3-6 0 0,3 3 0 16,0-2 16-16,0-6 3 0,3 3 1 0,0-6 0 0,-1 4 10 0,1-4 2 16,-3 11 1-16,3-2 0 15,-3 5-4-15,0-1-1 0,3 9 0 0,-3 2 0 16,-4 3-8-16,1 3-1 0,3-3-1 0,-6 5 0 15,0 9-10-15,0-1 12 0,0 5-12 0,3 3 12 16,0 3-12-16,-3-3 10 0,0 1-10 0,0 1 10 16,-1-7-10-16,1 3 0 0,0-1 0 0,0-4 0 0,-3-1-11 15,3 0-4-15,-3 0-1 0,3-5 0 16,0 3-172-16,0-6-34 0</inkml:trace>
  <inkml:trace contextRef="#ctx0" brushRef="#br1" timeOffset="226136.1542">14935 17809 1612 0,'0'0'144'0,"0"0"-116"16,0 0-28-16,-3 5 0 0,0 3 217 0,3 6 38 0,-3-1 7 0,3 0 2 16,-3 6-171-16,0-1-33 0,0 3-8 0,0 6 0 15,-3-3-52-15,4-3 0 0,-1-3 0 0,-3 9 0 16,3-9 0-16,-3-2 0 0,3 3 0 0,0-6 0 15,3 0 13-15,0-2-4 0,0-3-1 0,3-1 0 0,0-1 4 0,3 2 1 16,0-3 0-16,2-5 0 16,1 0-4-16,3 0-1 0,-3 0 0 0,0-5 0 15,6-3-8-15,0 2 0 0,-3-1 0 0,3 1 0 16,-3-2 8-16,-3-5 0 0,2 5 0 0,1-8 0 16,-3 3 19-16,0 0 3 0,0-3 1 0,-3 3 0 15,3-6 5-15,-3 6 0 0,0-6 1 0,-3 1 0 16,0 2-13-16,0-2-2 0,-3 10-1 0,0-6 0 15,-3 4-13-15,-3-3-8 0,0-1 10 0,-3 6-10 16,3-2 0-16,-3 7 0 0,-3-7-8 0,3 7 8 16,-6-2-27-16,1 5 2 0,2 0 0 0,-3 0 0 15,-3 5-102-15,3-2-20 0,0 7-4 0,0-2-1076 0</inkml:trace>
  <inkml:trace contextRef="#ctx0" brushRef="#br1" timeOffset="226588.7142">15263 17796 2415 0,'0'0'107'0,"0"0"22"0,0 0-103 0,0 0-26 16,9-3 0-16,-9 3 0 0,6 0 50 0,0 0 5 0,-6 0 1 0,5 3 0 0,4 7-32 0,-6-2-7 15,-3 6-1-15,0 4 0 16,0 3-3-16,-3 0-1 0,0 3 0 0,0 3 0 15,0-6-2-15,1 3-1 0,-1-3 0 0,0-3 0 16,0 1 11-16,0-6 3 0,3-5 0 0,0 5 0 16,0-7-11-16,0-4-1 0,0-2-1 0,0 0 0 15,6 6-1-15,-3-12 0 0,5 6 0 0,1-8 0 16,0 0 13-16,0-2 2 0,0-3 1 0,6-1 0 16,-3 1 2-16,3-5 0 0,-3-4 0 0,0 9 0 0,0-5 3 0,2 4 1 15,-2 1 0-15,-3 0 0 16,0 8-20-16,-3-3-11 0,3 5 12 0,-3 0-12 15,-6 3 8-15,0 0-8 0,9 6 0 0,-3 7 0 16,0 0 0-16,-3 6 0 0,0 2 0 0,0-3 0 16,0 6 0-16,0-8 0 0,0 3 0 0,0-6 0 15,0 0 0-15,0-5 0 0,0-3 0 0,0 3 0 0,0-2 8 16,-3-6 2-16,9 0 0 0,-1 0 0 0,1-6 8 16,0 4 2-16,0-9 0 0,3 3 0 0,0-5-6 0,0 0-1 15,0-6 0-15,3 3 0 0,0-8-13 0,0 3-8 16,-4 3 8-16,4-3-13 15,0 2-24-15,-3-5-5 0,3 3-1 0,-3 0 0 16,3 2-157-16,-3-4-31 0</inkml:trace>
  <inkml:trace contextRef="#ctx0" brushRef="#br1" timeOffset="227045.1622">16495 17489 1958 0,'0'0'174'0,"0"0"-139"15,0 0-35-15,0 0 0 0,0 0 182 0,0 0 30 0,0 0 5 0,0 0 2 16,6 5-137-16,0-2-27 15,3 0-6-15,0-1-1 0,0-2-17 0,6 0-4 16,2 0-1-16,4 0 0 0,0 0-7 0,3-2-2 16,6-4 0-16,2 1 0 0,1 0-17 0,0-3 0 15,-3 2-11-15,2-1 11 0,1 1 0 0,-3-2 0 16,-6 3 0-16,0-3 0 16,-1 3-28-16,-2-3-11 0,-3 0-2 0,-3-3-1 15,0 6-115-15,-3-3-23 0,0 0-5 0,-3-2-925 0</inkml:trace>
  <inkml:trace contextRef="#ctx0" brushRef="#br1" timeOffset="227361.1657">16933 16999 1670 0,'-3'-2'148'15,"3"-3"-118"-15,3-1-30 0,-6-2 0 16,0 3 133-16,0 0 21 0,6 2 4 0,-3 3 1 16,0 0-57-16,0 0-11 0,0 0-3 0,0 0 0 15,0 0-60-15,0 13-13 0,-6 3-3 0,0 3 0 16,6 7 32-16,-6 6 7 0,-3 0 1 0,0 2 0 0,-3 6 6 0,3-3 2 16,0 2 0-16,-3 1 0 0,-6 0-15 0,0 5-2 15,7-5-1-15,-4-1 0 0,-3 4-22 0,3-1-4 16,0-2 0-16,0-1-1 0,-3-2-15 0,0 0-8 15,1-8 8-15,-1 3-13 16,3 3-68-16,0-4-14 0,0-4-2 0,0-1-1 16,3 3-57-16,3-7-11 0,3 4-2 0</inkml:trace>
  <inkml:trace contextRef="#ctx0" brushRef="#br1" timeOffset="227760.6911">17099 17645 2361 0,'12'5'210'0,"-12"-5"-168"0,0 0-34 0,0 0-8 0,0 0 81 0,0 0 15 0,3 8 2 0,-3-2 1 16,-3 2-67-16,0-1-14 0,3 4-2 0,-3-3-1 15,-6 5-15-15,0 0 0 0,3 1 0 0,0 4 0 0,-3 1 0 0,-2 2-8 16,2-8 8-16,0 6 0 15,6-1 0-15,-3-5 16 0,-3 3-2 0,6-3 0 16,0-2 21-16,3 2 4 0,-3-5 1 0,0 3 0 16,3-3-27-16,0 0-5 0,6-3 0 0,-3 3-8 0,-3-8 0 0,0 0 0 15,12 0-10-15,0 0 10 16,-3-3 0-16,0-2 0 0,-1-3 9 0,7 3-1 0,-3-3 6 0,3-3 2 16,-3 3 0-16,3-2 0 0,6-4 32 0,-9 1 6 15,0-3 2-15,2-2 0 0,1 5-19 0,3-6-3 16,-3 6-1-16,-3-6 0 0,-3-2-21 0,0 8-12 15,3 0 12-15,-6-6-12 0,-3 6 0 0,-3 5 0 16,3-5 0-16,-6 2 0 0,-3 3-14 0,-3 0 0 16,-3 3 0-16,-6 0 0 15,6 2-70-15,-9 3-13 0,-5 0-3 0,2 0-1 16,3 3-124-16,0 2-25 0</inkml:trace>
  <inkml:trace contextRef="#ctx0" brushRef="#br1" timeOffset="228940.2634">18790 17301 518 0,'0'0'46'0,"0"0"-37"0,0 0-9 0,0 0 0 16,0 0 260-16,0 0 51 0,6-3 9 0,0-2 3 16,-6 5-176-16,6 0-35 0,-6 0-8 0,6-2 0 0,0-4-27 0,-6 6-5 15,6-5 0-15,-6 5-1 16,0 0-22-16,0 0-4 0,0 0-1 0,0 0 0 15,0 0-11-15,0 0-2 0,0 0-1 0,0 0 0 16,0 0-8-16,0 0-2 0,-6 0 0 0,-3 5 0 16,-3-2-12-16,0 2-8 0,-3 0 10 0,-3 3-10 15,0 0 24-15,-5 3-2 0,-1-3 0 0,0 5 0 16,0 6-22-16,0-6 0 0,3 0 0 0,1 0-8 16,2 1 8-16,6-1-8 0,0 0 8 0,3-8-8 15,0 9 8-15,6-7-10 0,3-7 10 0,3 6-10 0,0 7-8 16,3-5-2-16,6-3 0 0,3 6 0 0,0-3 4 0,6 0 0 15,-1 2 0-15,1-2 0 0,3 0 8 0,0 3 8 16,0-3-12-16,-1 5 12 0,1-5 0 16,-3 2 0-16,-3-2 0 0,0 3 0 0,-6-3 0 0,0 0 0 15,-3 2 9-15,-4-2-9 0,-2 6 26 0,-3-4 0 0,0-2 0 0,-5 0 0 16,-1 5-11-16,-3-7-3 0,-6 1 0 16,0-1 0-16,-3 2-21 0,-3 2-5 15,-3-2-1-15,-2 0 0 16,-1-3-33-16,0 1-6 0,-3-4-2 0,3 4-695 15,1-6-139-15</inkml:trace>
  <inkml:trace contextRef="#ctx0" brushRef="#br1" timeOffset="229456.2819">19254 17404 2768 0,'0'0'61'0,"0"0"13"0,0 0 2 0,0 11 1 0,0-3-61 0,0 0-16 0,0 2 0 0,-3 4 0 0,0-1 43 0,0 3 5 16,-3 2 2-16,0 3 0 16,3 3-34-16,-3 3-6 0,1 4-2 0,-1-4 0 15,0 5-8-15,0-1 10 0,-3-2-10 0,0 3 10 16,0-5 10-16,3 4 1 0,-3-4 1 0,3-1 0 15,0 1 4-15,0-9 1 0,0 3 0 0,0-2 0 16,3-6-27-16,-3 0 0 0,3-5 8 0,0 3-8 0,0-6 0 16,-3-2 0-16,6-3 0 0,0 0 0 0,0 0 0 0,-3-3 10 15,-2 1-2-15,-1-6-8 0,3 0 27 0,0-3-2 16,-3-2 0-16,3 0 0 0,0-3-8 0,3-8-1 16,-3 5-1-16,6-7 0 0,3 5-15 0,0-6 0 15,3 4 0-15,5-7 0 0,1-1-13 0,3 4 4 16,0-4 1-16,3 4 0 0,0-5 8 0,2 6-8 15,1-1 8-15,3 1-8 0,-6 7 0 0,3 4 0 0,-3 1 0 16,-1 4 0-16,-2-3-2 0,0 7 0 16,-3 4 0-16,-3-4 0 0,-3 6 10 0,0 0-13 0,-3 0 5 15,-6 0 8-15,0 0-13 0,3 14 5 0,0-7 8 16,-9 7-13-16,0-1 4 0,-3-3 1 0,0 6 0 0,-3 0 0 16,-3 0 8-16,0-3-13 0,-3 6 5 0,1-1 8 0,-1-4-16 0,0-1 4 15,-3 0 0-15,3 0 1 31,0-5-65-31,0-2-14 0,4-1-2 0,-1-3-1 16,3 4-130-16,0-9-25 0</inkml:trace>
  <inkml:trace contextRef="#ctx0" brushRef="#br1" timeOffset="229743.361">19838 17010 2678 0,'15'-13'59'0,"-9"8"12"0,-1-3 2 0,4-3 3 0,0 6-61 0,3-3-15 15,-3 8 0-15,0-5 0 0,0 5 34 0,-3 0 4 16,-6 0 1-16,6 5 0 0,0 0 5 0,-6 3 2 0,0 11 0 0,0-1 0 16,-3 6-13-16,-3 5-2 15,-3 5-1-15,0 1 0 0,0 2-2 0,0 3-1 16,-3-3 0-16,0 2 0 0,1 1-10 0,-4 0-1 15,6-1-1-15,-3 6 0 0,0-5-15 0,0 0 0 16,0-3-9-16,-3-3 9 16,3-2-72-16,3 0-9 0,-3-11-2 0,4 5 0 15,-4-7-107-15,3-6-22 0</inkml:trace>
  <inkml:trace contextRef="#ctx0" brushRef="#br1" timeOffset="229950.3385">20085 17457 2876 0,'0'0'64'0,"-3"11"12"0,3-3 4 0,-3 5 0 0,0 5-64 0,0-2-16 16,0 3 0-16,-3-1 0 15,0 4 43-15,0-4 5 0,0 1 2 0,-3-6 0 16,0 5-67-16,0-4-14 0,3-1-2 0,-3 0-1 15,3-5-110-15,0 3-21 0,0-9-5 0</inkml:trace>
  <inkml:trace contextRef="#ctx0" brushRef="#br1" timeOffset="230092.0508">20284 17219 2973 0,'0'0'132'0,"0"0"27"0,0 0-127 0,0 0-32 15,0-5 0-15,0 5 0 16,0 0-26-16,0 0-11 0,0-5-3 0,0 5-1241 0</inkml:trace>
  <inkml:trace contextRef="#ctx0" brushRef="#br1" timeOffset="230387.0479">20570 17203 2649 0,'0'0'117'0,"0"0"25"0,0 0-114 0,0 0-28 0,0 0 0 0,0 0 0 15,0 0 101-15,0 0 15 0,0 0 2 0,9 3 1 16,3 0-73-16,0-3-14 0,3 0-4 0,-1 0 0 0,7-3-28 15,0 0-12-15,3 1 1 0,3-4 0 0,2 4-8 0,4-4-1 16,-3 1-1-16,3 2 0 16,-4 1 8-16,1-1 1 0,0-2 1 0,-3 0 0 0,-6-3-1 15,2 8 0-15,-2-6 0 0,0 1 0 16,-3-3-149-16,0-5-31 0,-3 0-5 0</inkml:trace>
  <inkml:trace contextRef="#ctx0" brushRef="#br1" timeOffset="230643.8161">20909 16783 1900 0,'0'0'169'0,"6"-6"-135"0,0 6-34 0,0 6 0 0,0-4 104 0,-3 3 15 16,3 1 2-16,0 2 1 15,-6 2-14-15,3 4-2 0,-3 1-1 0,-3 12 0 16,0 5-33-16,-3 2-6 0,-6 11-2 0,0 0 0 15,0 5-14-15,-6-2-3 0,-2-3-1 0,-1 5 0 16,3-2-12-16,-3-1-2 0,-3 4-1 0,3-4 0 16,4-2-31-16,-4 5 0 0,6-10-8 0,0 0 8 31,0-6-81-31,3-5-10 0,0-2-1 0,3-6-1 16,3-2-103-16,-3-6-21 0</inkml:trace>
  <inkml:trace contextRef="#ctx0" brushRef="#br1" timeOffset="231084.5201">21772 17187 1785 0,'12'8'159'0,"-12"-8"-127"0,0 0-32 0,0 0 0 0,3 6 135 0,3-4 21 16,-3 1 4-16,-3 0 0 15,12 2-38-15,-3-3-8 0,0 1-2 0,3-3 0 16,-3 0-52-16,9 0-12 0,-3-3-1 0,5 3-1 16,1-2-19-16,3-3-4 0,3 5-1 0,0-6 0 15,-1-2-22-15,1 8 0 0,3-8 0 0,0 3 8 0,-3 0-25 16,-1 2-5-16,1-7-1 0,-3 7 0 31,-3-2-161-31,-6-3-32 0,0 2-6 0</inkml:trace>
  <inkml:trace contextRef="#ctx0" brushRef="#br1" timeOffset="231347.6096">22136 16809 2073 0,'0'0'184'0,"0"0"-147"0,6 0-29 0,-1-5-8 16,1 5 126-16,3 0 24 16,-3 0 5-16,0 0 1 0,-6 0-56 0,0 0-10 0,3 10-2 0,0 1-1 15,-3 5-47-15,-3 5-10 16,0 5-2-16,-9 6 0 0,0 8-2 0,-5 7-1 0,-1 4 0 16,-3 2 0-16,-3 0 3 0,-3 5 1 0,1-3 0 15,-4 1 0-15,3 2-17 0,-3-5-4 0,-3 5-8 0,4-13 12 16,-1 0-22-16,0-5-5 0,6 0-1 0,-2-9 0 31,5-4-63-31,3-1-13 0,3-7-2 0,0-3-1 0,3-6-114 0,6-2-23 16</inkml:trace>
  <inkml:trace contextRef="#ctx0" brushRef="#br1" timeOffset="231812.3579">22597 16608 2530 0,'9'-3'112'0,"-9"3"24"0,3 3-109 0,3-3-27 0,0 10 0 0,0 1 0 15,-6 0 65-15,9 10 8 16,-9 3 2-16,0 2 0 0,-9 3-32 0,3 6-7 16,-6 2 0-16,0 5-1 0,-9 6-15 0,6-1-2 15,-6 3-1-15,1 3 0 0,-4 6-7 0,0-9-2 16,-3-2 0-16,3 2 0 0,-2-3-8 0,2-2 0 0,0-5 0 0,0 0 0 15,6-1 8-15,0-7-8 0,1 0 0 0,2-11 8 16,6 3-8-16,0-8 0 0,0-3 0 0,3-2 0 16,0-3 0-16,3-3 0 0,0 0 0 0,3-5 0 15,0 0 0-15,0 0 0 16,9-10 0-16,3-4 0 0,-3 1 0 0,3-5 0 16,6-4 14-16,-1-4-4 0,4-1-10 0,3 1 0 15,3-6 0-15,-3 6 0 0,-1-1 20 0,4 4 1 16,-6 1 1-16,0 9 0 0,-3 3 2 0,-3 2 0 0,0 2 0 0,-4 4 0 15,1 4-7-15,-6 4-1 0,0 4 0 0,0-2 0 16,-3 5-16-16,-3 9 0 0,0-4 0 0,-3 9 0 16,0-4 0-16,0-1 0 0,0 4-9 0,3 0 9 15,3-7-16-15,3 2 1 0,0 3 1 0,0-8 0 32,6 0-28-32,3-3-6 0,6 0 0 0,0-5-1 0,5 0-6 0,1-3-1 0,3 3 0 15,-3-2 0 1,-3-6-64-16,5 0-14 0,-8-6-2 0,0-2-985 0</inkml:trace>
  <inkml:trace contextRef="#ctx0" brushRef="#br1" timeOffset="232358.5573">22850 17470 1900 0,'0'0'169'0,"0"0"-135"0,0 0-34 0,0 0 0 16,0 0 112-16,0 6 16 0,0-6 4 0,12 5 0 15,-3-2-50-15,0-3-10 0,0 0-1 0,3-3-1 16,-1 3-38-16,4-5-7 0,0-1-1 0,0 4-1 16,0-3-7-16,6-1-2 0,0-2 0 0,-3 3 0 15,8-3 13-15,-2-3 2 0,6 1 1 0,-9-1 0 16,11-2-1-16,-5 0 0 0,-3 0 0 0,0-1 0 15,0 1-15-15,-3 0-3 0,-7 0-1 0,4-1 0 16,-9 1 5-16,0 3 1 0,3-4 0 0,-6 6 0 16,-3-5 3-16,-3 8 1 0,-3-3 0 0,0 3 0 15,-3-1-6-15,-3 4-1 0,-3-3 0 0,0 5 0 16,-6 0-13-16,-2 5 8 0,-4 3-8 0,0 0 0 0,3 2 0 16,0-2 0-16,-2 5 0 0,-4 6 0 0,12-6 0 0,-3 6 0 15,0-3 0-15,6-1 0 0,0 7 0 0,0-4 0 16,3 3 0-16,1 3-10 0,2-3 10 0,3 0 0 15,3 3 0-15,0-3-8 16,0-2-88-16,6 2-18 0,0-2-3 0,2-1-1 16,1-5-154-16,6-5-30 0</inkml:trace>
  <inkml:trace contextRef="#ctx0" brushRef="#br1" timeOffset="232892.307">23469 17365 230 0,'15'-27'20'0,"-12"19"-20"31,6-5 0-31,0 0 0 0,0 0 368 0,0 2 68 0,-3-2 15 0,0 7 2 15,-3-2-239-15,2 3-48 0,-5 5-10 0,0 0-1 16,0 0-76-16,0 0-15 0,3 5-4 0,-3 9 0 16,-3-1-15-16,-2 8-3 0,2-2-1 0,-3 7 0 15,-3 1 3-15,3-1 1 0,0-2 0 0,0-3 0 0,0 3-29 0,-3-3-5 16,6 0-2-16,-3-5 0 16,3 0-9-16,-3-3 0 0,3-2 0 0,3-3 0 15,-3-3 0-15,3-5 0 0,0 0 0 0,0 0 12 0,0 0 6 0,0 0 2 16,0 0 0-16,6-5 0 0,0-1 10 0,-3-2 2 15,6-5 1-15,3 0 0 0,-3 0-15 0,3-6-3 16,-3-2-1-16,5-3 0 16,1 3-6-16,3-3-8 0,3 3 11 0,0-5-11 15,0 7 0-15,0 1 0 0,-1 2 0 0,-2-3 0 16,0 11 0-16,-3-2 0 0,-6 2 0 0,3 8 0 0,-3 0 0 16,-3 5 0-16,0 3-9 0,-3 0 9 0,-3 2 0 0,0 4-8 15,-3-1 8-15,0 0 0 0,-6 6 0 0,6-3 0 16,-6 2 0-16,0 1 0 0,0-4-9 0,0 1 9 15,-3-2-10-15,3-1 10 0,3-5-13 0,0 5 3 16,-3-5 1-16,0-3 0 0,4 3 9 0,-1-3 0 16,6-5 0-16,0 0 0 0,0 0 0 0,0 0 17 15,0 0-2-15,0 0-1 0,0-8 11 0,6-2 3 16,-3-1 0-16,5-5 0 0,4 1-19 0,0-4-9 16,-3 1 10-16,6 2-10 0,0 0 0 0,-3 0 0 0,6-3 0 0,-6 6 0 15,8 5 0-15,-11-2 0 0,6 2 8 0,-3 2-8 16,0 4 0-16,-9 2 0 0,6 2 0 15,0-2 0-15,-6 8 0 0,3-2 8 0,-3 4-8 16,3-2 0-16,-6 5 0 0,0 1 0 0,0-1-12 0,0 5 12 31,0-4-32-31,0-1 1 0,0 0 0 0,0-5 0 16,0 5-130-16,3 0-27 0,-3-2-4 0,0 2-2 0</inkml:trace>
  <inkml:trace contextRef="#ctx0" brushRef="#br1" timeOffset="233087.595">24216 17457 3283 0,'0'13'145'0,"0"-7"31"0,0 2-141 0,0 2-35 16,0 3 0-16,0 3 0 0,0-5 31 0,0 2-1 15,0-5 0-15,-3-3 0 16,-6 1-122-16,0-4-25 0,-9-2-5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1:55:12.8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2553 1122 288 0,'0'-8'25'0,"0"3"-25"16,0-1 0-16,3-2 0 0,0 0 139 0,-3 3 22 15,3-8 5-15,3 2 1 0,-6 1-17 0,3-1-3 16,0 3-1-16,0-5 0 0,3 8-33 0,-3-3-6 16,-1-3-2-16,1 9 0 0,-3-9-45 0,0 8-8 0,0-2-3 0,6-3 0 15,-6 3-1-15,0 5-1 0,0 0 0 0,0 0 0 16,0 0-14-16,0 0-2 0,0 0-1 0,0 0 0 15,0 13-17-15,6-5-3 0,-6 5-1 0,-3 6 0 16,0 7 13-16,-3-5 2 0,-2 8 1 0,2 6 0 16,-3-3 11-16,-6 2 3 0,9 3 0 0,-9 3 0 15,6-1-29-15,-3-2-10 0,3 3 0 0,3 0 9 16,0 0-9-16,-3-9 8 0,3 1-8 0,0 2 8 16,3-7-8-16,-3-1 10 0,1-5-10 0,2 3 10 15,-3-3-10-15,6 3 8 0,-6-10-8 0,6 4 8 16,-6-5-8-16,6 0 0 0,0-2 9 0,-3 0-9 15,3-3 10-15,0 2-2 0,-3-7-8 0,3-3 12 0,0 0 0 0,0 0 0 16,0 0 0-16,0 0 0 0,0 0 12 0,0 0 1 16,0 0 1-16,6-3 0 0,-3-7-6 0,0 2-2 15,3-6 0-15,-3-4 0 0,0 2-2 0,0 0-1 16,2-5 0-16,1 0 0 0,0-6-7 0,-3 1-8 16,6-3 11-16,-3-3-11 0,0 3 8 0,0-3-8 15,0 6 0-15,3-9 0 0,-6 6 0 0,6 0 0 16,-3 0 8-16,6 0-8 0,-6 2 16 0,3 1 0 15,-3 0 0-15,0 2 0 0,3 3-16 0,-4 2 0 16,-2-5 0-16,3 8 0 0,0-2 0 0,-3 5-19 16,3-1 4-16,0 1 1 0,0 0-3 0,-3 0-1 15,0-1 0-15,3 4 0 0,0 2 18 0,0 0 0 16,-3-3 0-16,0 3 0 0,3 1 0 0,-3 1 12 16,3-2-1-16,-6-2-1 0,3 7-10 0,3-2 0 15,-3 0 0-15,-3-1 0 0,3 4 0 0,-3 2 0 0,3-6 0 0,0 1 0 16,-3 2 0-16,0-2 0 0,0 5 0 0,0 0 0 15,0 0 0-15,0 0 0 0,0 0 0 0,0 0 0 16,0 0 0-16,0 0-11 0,0 0 11 0,9 5-8 16,3-2 8-16,-4 2-10 0,-2 3 10 0,3 3-10 15,0-3 10-15,0 5 0 0,0 5 0 0,0 1 0 16,0 2 0-16,3 3 0 0,-3 2 0 0,3 9 0 16,-3-9 0-16,6 6 8 0,-4 2-8 0,4 3 11 15,-3-2 1-15,0 2 1 0,3-5 0 0,-3 7 0 16,3-4-1-16,-3 2-1 15,6-3 0-15,-4-2 0 0,1 0 0 0,0-3 0 0,-6-3 0 0,6-2 0 16,-3 3-11-16,3-9 0 0,0 3 0 0,-3-2 0 0,-3-6 8 16,2 0-8-16,-2 0 0 0,0-7 8 0,-3 7-8 15,0-5 0-15,0-3 0 0,0-2 8 0,-6-3-22 0,0 0-5 16,0 0-1-16,0 0 0 16,0 0-43-16,0 0-9 0,0 0-1 0,0 0-1 15,0 0-153-15,-3-3-30 0,0-7-7 0</inkml:trace>
  <inkml:trace contextRef="#ctx0" brushRef="#br0" timeOffset="281.4135">2663 1381 806 0,'-3'0'72'0,"0"-5"-58"0,0 5-14 0,-3 0 0 16,6 0 68-16,-9-5 10 0,3 10 2 0,3-10 1 16,0 2 1-16,3 3 0 0,0 0 0 0,0 0 0 15,-6 0-10-15,6 0-1 0,-3 0-1 0,3 0 0 16,0 0 3-16,0 0 1 0,0 0 0 0,0 0 0 16,3-5-18-16,6 5-4 0,0-8-1 0,0 5 0 15,6-5 0-15,-3 3 0 0,3 2 0 0,3-7 0 16,-4 2-8-16,1 0-2 0,0 2 0 0,3-2 0 15,-3 8-41-15,0-5 0 0,0 5 0 0,-3-5-714 16,0 2-146-16</inkml:trace>
  <inkml:trace contextRef="#ctx0" brushRef="#br0" timeOffset="1640.2305">3794 1048 1224 0,'-6'-11'54'0,"6"6"11"0,-3 2-52 0,0-2-13 0,0 5 0 0,3 0 0 16,-6-5 52-16,3 2 7 0,-3 6 1 0,3 2 1 15,-3-5-41-15,0 5-8 0,0 3-1 0,-3-3-1 16,4-2-10-16,-4 2 0 0,-3 1 0 0,3 2 8 16,-3-3 12-16,3 3 1 0,-3 2 1 0,0-2 0 15,0-2 3-15,0 2 1 0,3 5 0 0,-3-8 0 16,4 8-1-16,-4-7 0 0,0 4 0 0,3 1 0 15,3-6-10-15,0 3-3 0,0 0 0 0,6 3 0 16,0-11-12-16,-6 2 0 0,6-2 0 0,0 0 0 16,6 11 0-16,-6-11 0 0,0 2 0 0,6 9 0 15,-3-8 0-15,6 2 0 0,3 0 0 0,3-5 0 0,-4 6 0 16,1-4 0-16,3 3-8 0,3 3 8 0,-6-2 0 0,3 2 0 16,3 2 0-16,-3-2 0 0,0-3 0 0,-1 9 9 15,1-6 1-15,-3-3 0 0,0 3 24 0,0 0 5 16,-3 2 1-16,-3-4 0 0,-3 2 32 0,0 0 8 15,0 2 0-15,-3-2 1 0,0-3-34 0,-3 3-7 16,0 6-2-16,0-9 0 0,-3 8-3 0,-3 0-1 16,0-5 0-16,0 3 0 0,-3 2-23 0,0-5-11 15,-3-3 10-15,1 3-10 0,2 0 8 0,-6 3-8 16,3-6 0-16,-3 3 9 16,0-3-31-16,3 3-6 0,-3-5-2 0,1 7 0 15,5-7-46-15,0 8-10 0,6-6-2 0,-3-2 0 16,0 2-124-16,3 0-24 0</inkml:trace>
  <inkml:trace contextRef="#ctx0" brushRef="#br0" timeOffset="2202.2948">4452 1074 1018 0,'0'0'45'0,"0"0"10"0,0-5-44 0,0 5-11 16,0 0 0-16,-3 0 0 0,3-8 132 0,-3 3 24 15,-3-1 4-15,3 1 2 0,0 2-71 0,-3 3-15 16,3 0-2-16,-3 0-1 0,0-5-38 0,0 5-8 16,0 0-2-16,0 0 0 0,0-5-7 0,-3 2-2 15,3 3 0-15,0 0 0 0,-2 0 0 0,2 3 0 16,0 2 0-16,0-5 0 0,0 5-7 0,-3-2-1 16,3 8-8-16,-3-9 12 0,0 9-12 0,0-6 0 15,-3 8 0-15,0-5 0 0,0 6 0 0,0-6 0 16,4 2 0-16,-1 3 0 0,0-5 0 0,3 0 0 15,0 3 8-15,0-6-8 0,3 3 0 0,3-3 0 16,0 3 8-16,0-8-8 0,3 6 0 0,-3-6 0 16,9 8 0-16,0-3 0 0,0 3 0 0,5-3 11 15,-5 3-11-15,3-3 10 0,0-5 5 0,0 0 1 16,-3 3 0-16,3 0 0 0,-3-3 8 0,0 2 1 16,0 3 1-16,-3-5 0 0,-6 0 3 0,0 0 1 0,3 8 0 15,0 3 0-15,-6-3 8 0,0-3 2 0,-3 8 0 0,-3 1 0 16,0 2-19-16,0-1-3 0,-3 1-1 0,-3 3 0 15,3-6-9-15,-3 0-8 0,3 6 9 0,-2-6-9 16,-1-5 0-16,0 3 0 0,0-3 0 0,3-1-10 16,-6-1-22-16,6-1-5 15,0 3-1-15,0-8 0 0,1 0-111 0,2 0-23 16,0 0-4-16</inkml:trace>
  <inkml:trace contextRef="#ctx0" brushRef="#br0" timeOffset="2733.4099">4735 1056 806 0,'0'0'72'0,"0"0"-58"0,0 0-14 0,6 0 0 15,-3-8 108-15,-3 8 18 0,0 0 4 0,0 0 1 16,0 0-28-16,0 0-6 0,0 0-1 0,0 0 0 15,0 0-28-15,-3 8-5 0,0-3-2 0,0 8 0 16,-3-5-1-16,3 5 0 0,0 6 0 0,0-3 0 16,0 0-9-16,0 5-3 0,0-3 0 0,-3 4 0 15,3-4-12-15,3 1-4 0,0-4 0 0,0 4 0 16,0-1-10-16,0-2-2 0,3 3-1 0,3-6 0 16,-3-2-4-16,0 2-1 0,3-5 0 0,0 0 0 15,0 2 2-15,3-7 0 0,-9-3 0 0,8 5 0 16,1-5 6-16,0 0 2 0,0 0 0 0,3-5 0 0,0 2 9 15,0-7 3-15,0 2 0 0,3-5 0 0,0-1-18 16,0-4-3-16,2 5-1 0,1-9 0 0,-3 4-14 0,0-6 8 16,3 3-8-16,0 0 0 0,-3 2 13 0,-1 1-3 15,-2-1-1-15,0 3 0 0,0 3-17 0,-3 0-4 16,-3 2-1-16,0 3 0 16,-3 0-79-16,-3 8-16 0,3-5-4 15,-3 5-646-15,0 0-130 0</inkml:trace>
  <inkml:trace contextRef="#ctx0" brushRef="#br0" timeOffset="3436.3722">5291 1087 1594 0,'9'-5'71'0,"-6"-3"14"0,6 8-68 0,0-5-17 0,-3 5 0 0,6 0 0 16,-3-8 103-16,3 8 17 0,3 3 3 0,-1 2 1 16,1 0-68-16,3-2-14 0,-3 7-2 0,3 4-1 15,-3-1-10-15,0 0-1 0,0 0-1 0,-4 1 0 16,1 4-3-16,0-2 0 0,-3 3 0 0,0-6 0 16,-3 0 1-16,0 0 0 0,0 0 0 0,-3-2 0 15,0 2 10-15,-3-5 1 0,0 0 1 0,0-8 0 16,0 0 7-16,0 0 0 0,0 0 1 0,0 0 0 0,0 0-12 0,0 0-2 15,0 0-1-15,0 0 0 0,0 0 2 0,0 5 1 16,-3-5 0-16,0-8 0 0,0 8-24 0,3-5-9 16,0-8 0-16,3 5 9 0,-3-5-9 15,3 2 0-15,3-2 0 0,0 0 0 0,0 0 0 0,0-1 0 16,3 1 0-16,0-5 0 0,3 4 0 0,-4 1 0 16,1 5-9-16,3-5 9 0,3 2 0 0,-6 3 0 15,3 3 0-15,0 2 0 0,0-2-8 0,0 0 8 16,0 2 0-16,0 3 0 0,-1 8 0 0,1-8 0 15,0 5 0-15,0 3 0 0,-3-2 0 0,3 2 0 16,0 5 0-16,0 0 0 0,-3 0 0 0,3 1 0 16,-3 4 0-16,0-5 0 0,-1 1 0 0,-2 4 0 15,0-5 0-15,-3 0 0 0,0 1 0 0,0-1 0 16,-3-5 0-16,-3 2 0 0,6-2 8 0,0 0-8 0,-6 3 0 16,3-11 9-16,0 0-9 0,0 0 0 0,0 0 0 15,0 0 0-15,0 0 9 0,0 0-9 0,0 0 10 16,0-5-10-16,3-3 8 0,0 2-8 0,3-7 0 0,-3 5 9 15,3-5-9-15,0-3 0 0,3 0 0 16,0 3 0-16,3 0 0 0,0-6-9 0,-3 6 9 0,6-5-13 16,-4 4 13-16,1 1 0 0,0 0 0 0,3 0 0 15,0-1 0-15,-3 6 0 0,0-5-8 0,3 8 8 16,0-3 0-16,0 3 0 0,-4 5 0 0,4 0 0 16,0 0 0-16,3 5 0 0,-3 3 0 0,0-3-9 15,-3 8 9-15,-3-5 0 0,3-2 0 0,-1 7 0 16,-2-5 0-16,3 5 0 0,0-2 0 0,0-1 0 15,-3 1 0-15,0 2 0 0,-3-8 0 0,3 9-8 16,-3-6-76-16,0 5-16 0,0-5-2 16,0 5-717-16,-3 0-143 0</inkml:trace>
  <inkml:trace contextRef="#ctx0" brushRef="#br0" timeOffset="3872.8161">6646 1207 748 0,'0'0'67'0,"0"0"-54"16,5-6-13-16,1 6 0 0,3-2 183 0,-3 2 33 15,3 0 8-15,3-6 0 0,-3 6-65 0,3 0-14 16,0-8-2-16,0 8-1 0,0-5-23 0,0 5-5 16,3-8-1-16,-1 8 0 0,-2-5-63 0,3-6-13 15,3 9-2-15,3-9-1 0,-3 3 6 0,0 0 0 16,-1-5 1-16,4 0 0 0,-3-6-21 0,3 1-4 15,-6 2 0-15,6-3-1 0,3 1 9 0,-4-1 1 0,1 3 1 16,-6-2 0-16,3-1-6 0,0 1-2 0,3-3 0 0,-6 7 0 16,-10-7-10-16,4 5-8 0,6 0 12 0,-3-2-12 15,-6 5 8-15,0-1-8 0,-3 1 0 0,3 0 0 16,-6 0 9-16,3 7-9 0,-6-1 0 0,-3 1 9 16,-3-2-9-16,0 8 0 0,0 0 0 0,3 8 0 15,-9-2 0-15,1 1-9 0,-4 7 9 0,0-4 0 16,0 4-10-16,3 7 10 0,0-3-8 0,3 3 8 15,0-2 0-15,0 7 0 0,1-4 0 0,2 4 0 16,0 3 0-16,6-2 14 0,-3-1-3 0,6 0-1 16,3 1 4-16,0-6 1 0,3 3 0 0,3 2 0 15,3-10 1-15,2 3 0 0,1-1 0 0,0 1 0 0,-3-6-8 16,6 0-8-16,3 0 11 0,0-5-11 0,-9 3 0 16,5 2-11-16,7-10 0 0,3 7 0 15,-6-7-122-15,0 2-25 0,0-5-5 0</inkml:trace>
  <inkml:trace contextRef="#ctx0" brushRef="#br0" timeOffset="18257.7377">8527 828 1666 0,'0'-8'74'0,"0"3"15"0,3-3-71 0,0 3-18 0,0-3 0 0,3 2 0 16,0-1 68-16,-3-4 9 0,2 8 3 0,1-2 0 16,-3-6-37-16,3 9-7 0,-3-4-2 0,-3 6 0 15,6 0-12-15,-6 0-2 0,3-7-1 0,-3 7 0 0,0 0 9 16,0 0 3-16,3 0 0 0,3-6 0 0,-3 1-20 15,-3 5-11-15,0 0 12 0,0 0-12 0,0 0 16 0,0 0-4 16,0 0-1-16,0 0 0 0,0 0 4 0,0 0 1 16,0 0 0-16,0 0 0 0,0 0-4 0,0 0 0 15,0 0 0-15,0 0 0 0,0 0-4 0,0 0 0 16,0 0-8-16,0 0 12 0,0 0-12 0,0 0 0 16,0 0 0-16,0 0 0 0,0 0 0 0,3 11 0 15,-3-4 0-15,-3 7 0 0,0-4 0 0,0 6 0 16,0 3 0-16,0 7 0 0,-3 1 10 0,3 4-10 15,0-4 10-15,0 7-10 0,3 3 17 0,0-5-2 16,0 0-1-16,3 2 0 0,6-2-5 0,-3-3-1 16,0 0 0-16,3-2 0 0,0-6 0 0,3-3 0 15,-3-5 0-15,-3 1 0 0,3-1 10 0,0-8 2 16,0 3 0-16,0-3 0 0,-9-5 6 0,9 0 2 16,-4-5 0-16,7 0 0 0,-3 2-8 0,3-10-2 0,-6 0 0 15,6-3 0-15,0-5-18 0,3 0 10 0,-3-6-10 16,0 1 8-16,3 2-8 0,-1-8 0 0,4 6 0 15,-3-1 8-15,-3 6-8 0,3-5 0 0,3 7 0 0,-3 1 0 16,0-4 0-16,-4 9-11 0,1 8 3 0,-3-3 0 16,-6 3 8-16,3 5 0 0,-3 0 0 0,3 5 0 15,0-2-8-15,-3 7 0 0,0 3 0 0,-3 1 0 16,3 4 8-16,3 3 0 0,-3-2 0 0,3 2 0 16,-3-8 0-16,3 6 0 0,0-1-10 0,0 3 10 15,-3-7 0-15,6-1-8 0,-3 0 8 0,0-2 0 16,0-1 0-16,0-4 8 0,-4 4-8 0,-2-10 12 15,0 0 3-15,12 0 0 0,-3 0 0 0,0 0 0 0,0-5 5 16,0-3 2-16,0 3 0 0,0-9 0 0,3 1-2 16,-3 0-1-16,3-6 0 0,0 6 0 0,-3-11-11 0,2 8-8 15,4-7 12-15,0 1-12 0,0 1 8 0,0 3-8 16,0-1 0-16,0-2 0 0,0 3 0 0,2-1 0 16,-5 6 0-16,0 0 0 15,0 5-63-15,-3-3-6 0,0 3-2 0,-3 3 0 16,-3 2-154-16,0-2-31 0</inkml:trace>
  <inkml:trace contextRef="#ctx0" brushRef="#br0" timeOffset="18732.5127">9563 1135 1094 0,'0'0'97'0,"0"0"-77"0,11-5-20 0,-2 2 0 15,0 3 121-15,3-5 21 0,-3-3 4 0,3 3 1 16,0-1-6-16,-3-2-1 0,3-5 0 0,0 0 0 16,0 0-60-16,0-6-13 0,-1 1-3 0,4 2 0 15,0 3-34-15,-3-6-7 0,0 1-2 0,0-1 0 0,-3 3-1 16,3-2 0-16,0-4 0 0,0 9 0 0,-6-5-10 0,-1 4-2 15,1-4-8-15,0 5 12 0,-3-6-4 0,-3 6-8 16,0 0 11-16,-3-1-11 0,3 1 10 16,-3 5-10-16,-3-5 8 0,1 3-8 0,-1 2 8 0,0 8-8 15,0 0 0-15,-3 0 8 0,-3 0-8 0,6 5 0 16,-3 3 0-16,0-3 0 0,-3 3 14 0,6 5-2 16,0-5-1-16,-3 11 0 0,3-1 5 0,0 1 2 15,0-3 0-15,0 2 0 0,0 9 14 0,4-9 2 16,-4 9 1-16,3-6 0 0,0 3-5 0,0 2-1 15,0-5 0-15,3 3 0 0,0-3-16 0,3 0-3 16,0-2-1-16,0-1 0 0,0 1-9 0,3-6 0 16,2 0 9-16,1-5-9 0,0 0 0 0,3 3 0 15,0-11-10-15,0 5 10 16,6-5-100-16,0-5-12 16,3 0-4-16,-1-1-1073 0</inkml:trace>
  <inkml:trace contextRef="#ctx0" brushRef="#br0" timeOffset="25738.3662">11953 280 633 0,'0'0'28'0,"0"-7"6"0,3 1-34 0,-3 4 0 0,0-9 0 0,0 3 0 16,0 3 260-16,0-1 46 0,0-1 9 0,0 1 1 15,0 4-184-15,0-4-36 0,0-2-8 0,0 8-2 16,0 0-36-16,0 0-7 0,0 0-2 0,0 0 0 15,0 0-21-15,0 0-5 0,0 0-1 0,0 0 0 16,0 0-14-16,3 14 0 0,0-6 8 0,0 10-8 16,-3 1 12-16,0 2-1 0,0 5 0 0,0 1 0 15,-3 4 5-15,0 1 2 0,0 8 0 0,-3 7 0 16,0 4 9-16,-3 2 1 0,3-6 1 0,-3 4 0 16,0-6-5-16,3-6 0 0,-3 1-1 0,0 0 0 15,3-9-1-15,0 4 0 0,-3 2 0 0,3-5 0 0,-2-6 2 16,2 0 0-16,3-4 0 0,-3 1 0 0,3-9-10 0,0-1-2 15,0 0 0-15,3-5 0 0,0-3-4 0,0-5 0 16,0 0-8-16,0 0 12 0,0 0-1 0,0 0-1 16,6-13 0-16,0-5 0 0,0-1-1 0,3-7 0 15,-1-1 0-15,1-7 0 0,3 2-9 0,0 6 0 16,0-1 0-16,3 1 0 0,-3 2 0 0,3 3 0 16,-3-6 0-16,0 9-11 0,-1 4 11 0,1 1 0 15,0 0 0-15,-6 8-8 0,0-1 8 0,0 4-8 16,3 2 8-16,-3 0-8 0,0 2 8 0,0 4-8 15,0-1 8-15,3 8-8 0,0-5 8 0,0 3-10 16,0 2 10-16,0 0-10 0,-1 0 10 0,-2 1-8 16,3-1 8-16,-3 0-8 0,0 0 8 0,0 1 0 15,0-1 0-15,3 0 0 16,-6 6-20-16,3-6-6 0,0 5-1 0,-3 3 0 16,0-7-183-16,0 4-37 0</inkml:trace>
  <inkml:trace contextRef="#ctx0" brushRef="#br0" timeOffset="26160.1464">12637 926 1263 0,'0'0'56'0,"9"-8"12"0,0 8-55 0,0-5-13 0,0 0 0 0,-9 5 0 16,6-3 140-16,0-8 26 0,-3 3 5 0,3 0 1 15,-3 3-55-15,-3-3-10 0,0 8-3 0,3-5 0 16,-3 0-49-16,3-3-11 0,0 2-1 0,-3 6-1 0,0 0-18 15,0 0-3-15,0-8-1 0,0 8 0 0,0-5-8 0,0 5-1 16,-9 0-1-16,3-5 0 0,0 10-10 0,-3-5 0 16,-3 5 0-16,0 3 0 0,-3 0 0 0,0 8 0 15,1-3 0-15,-1 1 0 0,-3 2 0 0,3 2 0 16,3 1 0-16,0-1 0 0,3 3 0 0,3-2 0 16,0-3 0-16,3 2 0 0,0 1 8 0,3-6-8 15,3 0 0-15,0-5 8 0,0 3-8 0,3-3 0 16,-3-3 0-16,6-5 0 0,0 3 0 0,0-6 8 15,6 3-8-15,0-5 0 0,0-9 0 0,3 1 0 16,2 5 0-16,-2-10 0 0,3 4 0 0,-3 1 0 16,-3 0-11-16,3-6 11 0,-3 6 0 0,-1 0 0 15,-5 0 0-15,3 0-8 0,-6-1 8 0,0 9 0 16,0-3 0-16,-6 8 0 0,0 0 0 0,0 0 19 16,0 0-3-16,0 0-1 0,6 8-15 0,-3 0 0 15,0 5 0-15,3 3 0 0,-3-3 0 0,0 8 0 16,3-2 0-16,-3 2 0 0,3-8-15 0,0 6-5 0,0-1-2 15,0 4 0 1,0-9-210-16,0 0-41 0</inkml:trace>
  <inkml:trace contextRef="#ctx0" brushRef="#br0" timeOffset="26519.8761">13203 691 1998 0,'-3'-8'44'0,"3"8"8"0,0 0 3 0,0 0 1 0,0 0-44 16,0 0-12-16,0 0 0 0,3 2 0 0,3 9 66 0,-3 2 11 16,3-5 3-16,0 11 0 0,0-4-48 0,0 4-10 15,0 5-2-15,0-3 0 0,0 5 6 0,-4-2 1 16,4 3 0-16,3-1 0 0,-3 3-4 0,0 0-1 16,0-2 0-16,0-1 0 0,0-7-2 0,0 2-1 15,0-3 0-15,0-4 0 0,-3-1 6 0,3 0 2 16,-3-5 0-16,0-3 0 0,-3 1 8 0,0-6 1 15,0 0 1-15,0 0 0 0,0 0 2 0,3-6 0 16,0-7 0-16,0 0 0 0,0-6-20 0,3-2-4 16,0-3-1-16,0-2 0 0,0-1-14 0,0 1 9 15,5 0-9-15,1-6 8 0,0 5-8 0,0 6 0 16,0-3 0-16,3 3 0 0,0 3-12 0,-3-1-2 16,0 3 0-16,3 6 0 15,-4 2-19-15,1 2-4 0,0-1-1 0,0 1 0 16,0 6-137-16,0 0-27 0,-3 0-6 0</inkml:trace>
  <inkml:trace contextRef="#ctx0" brushRef="#br0" timeOffset="26894.3501">13777 860 1267 0,'0'0'112'0,"6"5"-89"0,0 3-23 0,3 0 0 16,-3-3 143-16,3 3 24 0,0-2 5 0,0-1 0 15,3-5-35-15,0 3-7 0,3-6-2 0,-3 3 0 0,5-5-54 16,1-3-11-16,0 2-3 0,3-2 0 16,0-5-17-16,3 3-4 0,-4 2-1 0,4-6 0 15,-3-4-21-15,-3 5-4 0,0-1-1 0,0 1 0 0,-3-5-12 16,-1 4 0-16,1 1 0 0,-3 0 0 0,0 0 0 0,-3-6 9 16,0 3-9-16,-6 6 8 0,3-3-8 15,-3 5 0-15,-3-6 0 0,0 9 0 0,-3-3 8 0,0 3 0 16,-3 0 0-16,0 2 0 0,0-2-8 0,-3 5 0 15,-3 5 0-15,-3-2 0 0,3 2 0 0,1 0-11 16,-4 8 3-16,0 1 0 0,0-1 8 0,0 5 0 16,0-4 0-16,0 7 0 0,6-3 14 0,-3 3 5 15,4 3 1-15,2-3 0 0,0 1 8 0,3 1 1 16,3-1 1-16,0-4 0 0,3 3-13 0,3 3-2 16,0-8-1-16,2 3 0 0,1 4-6 0,3-9-8 15,3 1 11-15,0 4-11 0,0-6 0 0,0 0 0 16,3-2-10-16,0-3 10 15,-1-3-188-15,4-5-31 0</inkml:trace>
  <inkml:trace contextRef="#ctx0" brushRef="#br0" timeOffset="27994.2913">16096 508 1267 0,'0'0'112'0,"0"-5"-89"15,3-3-23-15,-3 0 0 0,0 3 58 0,-3-1 7 16,0-2 2-16,3 8 0 0,0-5 0 0,-3-3 0 16,3 8 0-16,-6 0 0 0,3-5-30 0,-3 5-5 15,3 0-2-15,-3 0 0 0,0 0-3 0,-3 0-1 16,1 0 0-16,-1 5 0 0,0 0 11 0,-3-2 3 16,0 8 0-16,3-3 0 0,-3 5 8 0,0 5 3 15,0 3 0-15,-3-2 0 0,0 2-20 0,4 3-4 16,-4 5-1-16,0 8 0 0,6-5 8 0,-3-6 2 15,6 3 0-15,0 1 0 0,0-4-17 0,3 0-3 0,0 1-1 16,3-9 0-16,0 4-15 0,0-1 0 0,3-3 8 0,0 6-8 16,3-8 8-16,0 2 0 0,0 1-8 0,3-6 12 15,3 3-12-15,3 0-16 0,-3-3 3 16,2 0 1 0,1-5-108-16,0-2-20 0,3-4-5 0,0-2-1 0,3-2-82 15,0-9-17-15,-1 3-3 0</inkml:trace>
  <inkml:trace contextRef="#ctx0" brushRef="#br0" timeOffset="28369.2444">16361 781 1148 0,'0'0'25'0,"0"0"6"0,9-6 1 0,-3 6 0 0,3-8-32 0,-3 3 0 15,-6 5 0-15,6 0 0 0,-6 0 108 0,6-5 16 16,-6 5 4-16,0 0 0 0,0 0-27 0,0 0-5 16,0 0 0-16,0 0-1 0,0 0-24 0,3 5-5 15,-3 8-1-15,0-5 0 0,-3 3-29 0,-3 5-7 16,3 2-1-16,-3 1 0 0,0-1-20 0,-3 3-8 15,3-2 0-15,-3 2 0 0,3 0 0 0,3-2 8 16,0-1-8-16,0 1 0 0,0-6 0 0,3 3 0 16,6-6 0-16,0 4 0 0,-3-6 9 0,3 2-9 15,0-10 8-15,3 8-8 0,3-8 14 0,0-5-2 16,0 2-1-16,0-2 0 0,-1-3 3 0,4-3 1 16,-3 3 0-16,3-5 0 0,-3-5-7 0,3 4 0 15,-3 1-8-15,0-5 12 0,-3 5-2 0,3-9-1 16,-4 9 0-16,1-5 0 0,-3 4 12 0,-3 1 3 15,0 0 0-15,0 0 0 0,-3-1 0 0,0 4 0 16,0 2 0-16,-3 3 0 0,0-3-2 0,-3 8 0 0,-3-6 0 16,4 4 0-16,-4 4-30 0,0 4-7 0,-3-1-1 0,0 3 0 15,0 0-2-15,0 2-1 0,0-2 0 0,-3 6 0 32,0 4-59-32,0-5-12 0,1 1-2 0</inkml:trace>
  <inkml:trace contextRef="#ctx0" brushRef="#br0" timeOffset="28985.0901">16748 802 2055 0,'0'0'91'0,"0"0"19"0,3-6-88 16,3 4-22-16,0-4 0 0,0-1 0 0,-6 7 68 0,9-6 10 15,6 6 2-15,-6-8 0 0,0 8-26 0,2 0-5 16,4 0-1-16,0 0 0 0,-3 0-38 0,-3 8-10 15,0-2 0-15,3 1 0 0,-3 7 0 0,0-1 0 16,-6 0 0-16,0 6 0 0,0-6 0 0,0 5 0 16,-3 4 0-16,0-4 0 0,-3 3 0 0,3-2 0 15,0-6 0-15,-3 6 0 0,0-6 0 0,0 0 8 16,6-5-8-16,-3-3 8 0,0-5 36 0,0 0 6 16,0 0 2-16,0 0 0 0,0 0-26 0,0 0-5 15,0 0-1-15,0 0 0 0,9-13-6 0,0 2-2 16,-6 3 0-16,2-5 0 0,-2 0-12 0,3-5 9 15,6 4-9-15,-3-7 8 0,-3 8-8 0,3-6 0 0,6 6 0 16,-3-5 0-16,0-4 8 0,3 4-8 0,3-3 0 16,2 8 8-16,4-6-8 0,-3 6 0 0,-3 0 0 15,3 2 0-15,3 3 0 0,-7 0-11 0,-8 8 3 16,3 0 0-16,6 0 8 0,-6 8 0 0,-3 0 8 0,-3 3-8 16,-6 4 0-16,6 4 0 0,0-1 0 0,-3 1-8 15,-6 2 0-15,0-2 0 0,0-1 0 0,3 3 0 16,0-2 8-16,0 2 11 0,-6-8-3 0,3 6 0 15,3-6-8-15,0-5 0 0,0 3 0 0,-3-4 0 16,3-1 28-16,0-6 3 16,0 0 1-16,0 0 0 0,-6 8-20 0,6-8-4 15,0 0-8-15,0 0 12 0,3-8-12 0,0 2 0 16,0-7 0-16,3 0 0 0,3 0 0 0,-3 0 9 16,3-1-9-16,0-4 8 0,5-3-8 0,1 2 0 15,-3 1 0-15,3-4 0 0,3 4 0 0,0-3 0 16,-6 8 0-16,6-1 0 0,-6 4 0 0,-1 2 0 15,1 2-10-15,-3 6 10 0,-3-5-8 0,0 5 8 0,0 5 0 16,-3 1-9-16,0 7 9 0,0-5 0 0,-3 5 10 0,3 0-10 16,0 6 0-16,-3-6 0 0,0 0 0 0,3 6 0 15,0-6 0-15,-3 6 0 0,-3-6 0 0,0 3 0 16,0-3-29 0,3 6-9-16,-3-1-2 0,0-5 0 0,-3 6-168 15,3-3-33-15,0 2-7 0</inkml:trace>
  <inkml:trace contextRef="#ctx0" brushRef="#br0" timeOffset="29484.9633">17873 696 1987 0,'12'-5'88'0,"-6"-1"18"0,0 4-85 0,0-4-21 15,3 6 0-15,-3 0 0 0,-3-5 97 0,-3 5 15 16,0 0 4-16,6 5 0 0,0-5-68 0,0 6-14 15,-3 2-2-15,0 0-1 0,0 5-12 0,-3 0-3 16,3 0 0-16,-3 6 0 0,0-1-6 0,0 1-2 16,-3 2 0-16,0-3 0 0,0 4 26 0,0 1 5 15,3-1 1-15,-3-1 0 0,0 5-20 0,-3-2-3 16,3 2-1-16,-3 1 0 0,3-9-6 0,0 4-2 16,0-4 0-16,-3 1 0 0,3-6 20 0,0 3 3 15,-3-6 1-15,3-2 0 0,0 3-13 0,-3-3-3 16,3-3 0-16,3-5 0 0,0 0-1 0,-3 3-1 0,3-3 0 15,0 0 0-15,0 0 14 0,0 0 4 0,-6 0 0 16,6 0 0-16,-6-3-32 0,3-2 8 0,0-6-8 16,0 1 0-16,0-1 0 0,0-7 0 0,6 2 0 15,0-11 0-15,3 1 0 0,0-3 0 0,3 0 0 0,0-3 0 16,6 0-20-16,0 0-3 0,0 3-1 0,6-8 0 16,-4 5 8-16,4 3 0 0,0-2 1 0,3 4 0 15,-3 1 3-15,0 7 0 0,-1 6 0 0,-2 0 0 16,3-1 4-16,-6 9 8 0,0-3-13 0,-3 8 5 15,-3 0 8-15,0 8 0 0,0-3 0 0,-3 3 8 16,-6 6-8-16,0 4-10 0,-3-5 10 0,-3 6-13 16,-3 2 13-16,0-2-9 0,-3 2 9 0,-6 3-8 0,3-9-10 15,-3 4-2-15,0-1 0 0,-2-2 0 16,2 0-36-16,-3 0-7 0,6-5-1 0,0 2-1 16,0 0-171-16,3-5-35 0</inkml:trace>
  <inkml:trace contextRef="#ctx0" brushRef="#br0" timeOffset="29875.553">18400 696 2048 0,'0'0'91'0,"0"0"18"0,0 0-87 0,0 0-22 0,0 0 0 0,6 3 0 16,0-3 85-16,-6 0 13 0,6 10 2 0,0-2 1 15,-3 5-53-15,0 0-12 0,0 6-1 0,0-6-1 16,-3 6-10-16,3 2-3 0,0-8 0 0,0 6 0 16,-3-1 4-16,0-2 1 0,3 3 0 0,0-6 0 15,0 0-2-15,0 0 0 0,2 1 0 0,-2-4 0 16,3-2 6-16,-6-8 1 0,0 0 0 0,6 5 0 15,0-2-1-15,3 2 0 0,0-5 0 0,3 0 0 16,-3-8-3-16,3 3-1 0,-3-3 0 0,3-2 0 16,-6-4-6-16,3 1 0 0,3 0-1 0,-1 0 0 15,-2 5-19-15,0-6 0 0,-3 1 0 0,3 3 0 0,-3 2 0 16,0-3 0-16,0 3 8 0,0 0-8 16,-3-2-99-16,0 2-23 0,0 0-5 0</inkml:trace>
  <inkml:trace contextRef="#ctx0" brushRef="#br0" timeOffset="30125.4383">18870 611 1944 0,'0'0'43'0,"0"0"9"0,0 0 1 0,9 0 1 0,0 0-43 16,0 0-11-16,0 0 0 0,3 0 0 0,0 3 103 0,3-3 18 0,3 0 4 0,-1 5 1 16,1-5-58-16,3 5-12 0,0-5-3 0,0 0 0 15,0 0-15-15,5-5-3 0,-2 5-1 0,-3-5 0 16,3 2-26-16,0-2-8 0,-6 5 0 0,-1-8 0 31,-2 3-29-31,0-3-13 0,0-3-2 0,0 3-1 16,-3 0-163-16,0-2-33 0</inkml:trace>
  <inkml:trace contextRef="#ctx0" brushRef="#br0" timeOffset="30375.3765">19248 365 1209 0,'12'-13'53'0,"-6"8"12"0,0-3-52 0,3 2-13 15,0-2 0-15,-3 3 0 0,3 3 140 0,0-4 24 16,-6 6 6-16,3 0 1 0,-6 0-36 0,3 6-7 15,-3 1-2-15,0 12 0 0,0-6-46 0,-3 8-10 16,-3 3-2-16,0-3 0 0,-3 16 1 0,0-2 0 16,-3 4 0-16,3 1 0 0,-3-3-17 0,0 3-3 15,3 5-1-15,-3 2 0 0,1-9-31 0,5 1-6 16,-3-4-2-16,3-4 0 0,0 1-9 0,3-11-11 16,3-2 3-16,0-1-870 15,0-4-174-15</inkml:trace>
  <inkml:trace contextRef="#ctx0" brushRef="#br0" timeOffset="30703.4325">19445 820 2253 0,'0'0'100'0,"0"0"20"0,6 0-96 0,0 3-24 0,0 2 0 0,0 0 0 15,0-5 62-15,2 8 7 0,-2-2 2 0,6-6 0 16,3 0-31-16,0 0-7 0,0 0-1 0,0 0 0 15,3 0-5-15,0-6-2 0,2-2 0 0,-2 3 0 16,-3 0-9-16,3-3-3 0,-3 0 0 0,0-3 0 16,-3 3-4-16,0-5-1 0,-1 0 0 0,1 2 0 15,-3-2-8-15,0 0 0 0,-3-3 9 0,0-2-9 16,0 4 0-16,-3 1 9 0,0 0-9 0,-3 8 0 16,0-3 0-16,0 8 0 0,0 0 0 0,-6 0 0 15,-3 0 0-15,0 2 0 0,-3 9 0 0,-8-3 0 0,2 10 0 16,-3-4 13-16,-3 4-4 0,3 3-1 0,0 0-8 15,-2 3 8-15,2-3-8 0,3 6 8 0,0-3-8 0,0-3 0 16,6 3-10-16,3-3 10 0,3 5 0 0,3-12 0 16,0 4 0-16,3-5 10 15,3 6-114-15,0-11-24 0,3 5-4 0,0 0-1000 16</inkml:trace>
  <inkml:trace contextRef="#ctx0" brushRef="#br0" timeOffset="31203.3098">20117 802 1825 0,'18'-14'80'0,"-12"9"18"0,3 3-78 0,0-9-20 0,0 3 0 0,0 3 0 15,0-3 74-15,0-5 11 0,0 7 3 0,0-2 0 16,-3 3-29-16,3-3-6 0,-3-2-1 0,0 7 0 16,-1-2-32-16,-2-3-6 0,-3 2-2 0,0 6 0 15,0 0 32-15,0 0 7 0,0 0 1 0,0 0 0 16,-6 0-39-16,-2 6-13 0,-4 2 9 0,0 5-9 15,-3 0 0-15,-3 6 0 0,-3 2 0 0,0 3 0 16,0-3 0-16,1 5 0 0,-1-5 0 0,0 8 0 16,3-2 0-16,0-6 0 0,3 6 0 0,3-9 0 15,4 8 0-15,-1-7 10 0,0-3-10 0,6 0 10 16,0-3-10-16,3 0 0 0,3-5 0 0,-3-8 8 16,0 0 30-16,9 5 6 0,0-5 0 0,5-5 1 0,-2 0-19 15,3-3-4-15,3-3-1 0,0-5 0 0,0 3 9 16,0-11 2-16,0 3 0 0,-1 0 0 0,1-3-20 15,0-7-3-15,3 1-1 0,0-7 0 0,0-2-8 16,2-6 0-16,1-3 0 0,0 8 0 16,-3 3 0-16,3-2 0 0,0-1 0 0,-1 0 0 15,1 3-22-15,0 11-3 0,-3-6-1 0,6 3 0 0,-7 2 26 0,-5 4 0 16,-3 9 0-16,-3 1 0 0,-3 5 0 0,-3 8 0 16,-3 0 0-16,-3 3 0 0,-3 8 24 0,0 2 9 15,0 0 3-15,-9 8 0 16,-5 3-58-16,2 2-11 0,3 1-3 0,0 7 0 0,0-2 61 0,0 8 12 15,0-3 3-15,3 2 0 0,-3 1-26 0,4-5-5 16,-1 2-1-16,0 10 0 0,0-7-8 0,6-3 0 16,3-3 0-16,-3 3 0 15,3-5-35-15,0 2-12 0,0-7-2 0,3-1-1259 0</inkml:trace>
  <inkml:trace contextRef="#ctx0" brushRef="#br0" timeOffset="32088.8927">21781 788 691 0,'0'0'61'0,"0"0"-49"0,0 0-12 0,3-5 0 15,3 3 178-15,0-4 33 0,0 6 6 0,0-8 2 16,0 3-62-16,0 0-12 0,0-1-2 0,3-2-1 0,-6 1-54 0,0 1-10 15,0 1-2-15,0-3-1 0,-3 0-37 16,0 3-7-16,0 5-2 0,-3-5 0 0,3 2-9 0,-6-2-3 16,0-3 0-16,6 8 0 0,0 0-17 0,-6 0 0 15,-3 0 0-15,-3 0 0 0,0 0 0 0,-3 2 0 16,-5 4 0-16,-1-6 0 0,0 5 0 0,-3 3 0 16,-3 0 9-16,3 2-9 0,4-2 0 0,-4-2 0 15,6 7 0-15,0-5-10 0,0 5 10 0,0 0 0 16,3 0 0-16,1 6 0 0,2-6 13 0,0 6 5 15,3-1 1-15,0 3 0 0,9-7-19 0,-3 4 0 16,3-5 0-16,3 1 0 0,3-1 8 0,3 0 0 16,-3-8 1-16,3 3 0 0,0 0 6 0,3-3 1 15,-1-10 0-15,4 3 0 0,-3-9 19 0,3 3 4 16,3 0 1-16,0-2 0 0,3-4-16 0,0-4-4 16,-1 2 0-16,7 3 0 0,-3-6-6 0,0 1-2 15,0-4 0-15,-4 4 0 0,-2 5-4 0,0-8 0 0,-6 7-8 16,0 4 12-16,-6 2-4 0,0 2-8 0,0 1 11 15,-6 5-11-15,0 0 0 0,0 11-9 0,-6 2-1 16,3 6 0-16,-6-6 10 0,-3 8 14 0,3 0-3 0,-3 3-1 31,6-3-30-31,0 3-5 0,3-3-2 0,3 6 0 16,3-4-66-16,3-2-14 0,-6-2-2 0,6-3-1018 0</inkml:trace>
  <inkml:trace contextRef="#ctx0" brushRef="#br0" timeOffset="32589.0112">22677 445 1036 0,'12'-3'46'0,"-12"3"10"0,0 0-45 0,9 0-11 16,-3-5 0-16,0 5 0 0,0-6 156 0,-6 6 28 16,6-2 7-16,-6 2 1 0,6 0-103 0,-6 0-20 0,0 0-4 0,9 2-1 15,-6 4 33-15,3-1 7 0,-3-2 0 0,-3 7 1 16,6 3-65-16,-6 1-14 0,0 4-2 16,3 3-1-16,-3 0 33 0,-3 3 6 0,-3 3 2 0,6-1 0 15,0 1-34-15,-3 10-6 0,-3-11-2 0,3 3 0 16,0-5-5-16,-3 2-1 0,0-7 0 0,3 2 0 15,0-2-5-15,-3-1-2 0,0-5 0 0,0 3 0 32,-3-2-45-32,3-4-8 0,-3-2-3 0,0 5 0 15,0-7-116-15,1 2-23 0,-4-3-5 0,3 0-1 0</inkml:trace>
  <inkml:trace contextRef="#ctx0" brushRef="#br0" timeOffset="32948.0674">22600 611 1036 0,'0'0'46'0,"0"-5"10"16,6-8-45-16,-3 5-11 0,6-5 0 0,0 2 0 0,0-2 168 0,3-1 31 16,-4 7 6-16,4-12 2 0,3 6-87 0,3 5-18 15,3-3-3-15,0-2-1 0,0 5-66 0,-1-2-14 16,-5 2-2-16,9 2-1 0,-3-2 39 0,0 3 8 15,-6 2 2-15,6-2 0 0,2-3 0 0,-2 3 0 16,-3 0 0-16,0 2 0 0,0 3-64 0,-3 0-20 16,3-5 0-16,-4 5 0 0,1 5 20 0,-3-2 0 15,-3 2 11-15,0 3-11 0,3 2 0 0,-12 4 0 16,6-1 0-16,-6 8 0 0,0-2 24 0,-6-1-3 16,3 9 0-16,-6 4 0 0,-3-4 11 0,-3 7 1 0,0-2 1 15,-2 0 0-15,5-3-9 0,-9 8-1 0,0-5-1 16,-6 2 0-16,6-2-23 0,0-6 0 0,-2-5 0 0,-4 3 0 15,-3 3 0-15,6-9 0 0,-5-5 0 16,2 3 0-16,0-5 10 0,3-3-2 0,3 0-8 16,0 2 12-1,4-2-166-15,2-3-34 0,0-5-6 0</inkml:trace>
  <inkml:trace contextRef="#ctx0" brushRef="#br0" timeOffset="33338.8974">23365 378 1209 0,'0'0'108'0,"0"0"-87"16,0 0-21-16,0 0 0 0,0 0 135 0,0 0 22 16,0 0 5-16,0 0 1 0,0 0-38 0,0 0-7 15,6 6-2-15,-3-1 0 0,0 8-47 0,-3 0-9 0,0 1-3 0,-3-1 0 16,3 13 6-16,-6 1 1 16,3-1 0-16,-6 1 0 0,3-1-19 0,0 6-3 15,-3-6-1-15,-6 11 0 0,0-2-18 0,3-3-4 16,1-1-1-16,-4-4 0 0,3 2-18 0,3-5 0 15,-3 2 8-15,3-7-8 0,0-3 0 0,-3-3 8 0,12-3-8 16,-6-2 0-16,3 0 0 0,-3-2 0 0,6-6 0 0,0 0 0 31,-6 0-215-31,3 0-49 0,-9-8-11 0,-2-11-1 0</inkml:trace>
  <inkml:trace contextRef="#ctx0" brushRef="#br0" timeOffset="33619.7887">23314 402 2188 0,'0'0'48'0,"0"0"11"0,9 0 1 0,-6 0 1 0,6 0-49 0,6-5-12 16,-3 5 0-16,3 0 0 0,0-5 54 0,0 2 8 15,11-2 2-15,-2-1 0 0,6-2 0 0,6 3 0 16,-1-3 0-16,7 3 0 0,-6-3-52 0,-1 3-12 16,-5-3 0-16,6 8 0 0,-12-11 0 0,6 9 0 15,-10-4 0-15,-2 6 0 16,-6-5-48-16,0 5-13 0,-12 0-3 0,0 0 0 16,0 5-102-16,0 1-21 0,0 1-4 0,-12-1-1 0</inkml:trace>
  <inkml:trace contextRef="#ctx0" brushRef="#br0" timeOffset="33791.6355">23415 508 1036 0,'-11'26'46'0,"8"-12"10"0,-3-1-45 0,-3-8-11 0,9 3 0 0,-9 3 0 15,9 2 104-15,-3 0 20 0,0-5 3 0,0-3 1 16,3 3-17-16,0 0-3 0,0 3-1 0,3-3 0 16,0-3-18-16,0 0-3 0,3 3-1 0,-3-2 0 15,9-6-17-15,-3 0-3 0,2 2-1 0,7 4 0 16,-3-12 0-16,3 4 0 0,6 2 0 0,0-6 0 15,-3 1-51-15,8 2-13 16,-8-2 0-16</inkml:trace>
  <inkml:trace contextRef="#ctx0" brushRef="#br0" timeOffset="34300.1897">24267 299 1728 0,'0'0'76'0,"0"-8"16"0,9 3-73 15,-9-1-19-15,0 4 0 0,0-3 0 0,-3-1 106 0,3 6 18 16,0 0 3-16,0 0 1 0,-6 0-103 0,-3 0-25 16,0 0 0-16,-3 6 0 0,3-6 0 0,-3 7 0 15,-9-1 0-15,-2 7 0 0,2-5 0 0,-3 5 0 16,-3 0 0-16,3-2 0 0,3 2 0 0,1 0 0 15,-1-5 0-15,6 6 0 0,0-1 0 0,3 0 0 16,0 0 0-16,3 6 0 0,-3-6 36 0,6 0 1 16,3 6 1-16,0-1 0 0,3-4-18 0,0 1-3 15,0 4-1-15,3-6 0 0,0 6 11 0,3-1 1 0,0-2 1 16,3 3 0-16,0-6 16 0,3-3 3 0,-3 4 1 16,9-1 0-16,-6 0 9 0,3 0 2 0,0-5 0 0,-7 5 0 15,-5-5-40-15,12 8-7 0,-6-8-1 0,-3 5-1 16,-6-5 0-16,-3 3 0 0,6-3 0 0,-3-3 0 15,-6 3-11-15,-3-3 0 0,-6 3 0 0,1-2 0 16,-4 2-88 0,-3-3-22-16,-3 0-5 0</inkml:trace>
  <inkml:trace contextRef="#ctx0" brushRef="#br0" timeOffset="36065.5672">24478 696 1267 0,'0'0'56'0,"0"0"12"0,0 0-55 15,0 0-13-15,0 0 0 0,0 0 0 0,9 0 156 0,-6 0 29 16,-3 0 6-16,0 0 1 0,6 3-103 0,0 2-20 15,-6-5-4-15,0 0-1 0,0 0 0 0,0 0 0 16,0 0 0-16,3 5 0 0,-3-2-51 0,0-3-13 16,0 0 0-16</inkml:trace>
  <inkml:trace contextRef="#ctx0" brushRef="#br0" timeOffset="43856.7255">2806 2834 691 0,'0'0'61'0,"3"-11"-49"0,-3 11-12 0,0-10 0 16,3-4 196-16,0 6 36 0,-3-2 7 0,6-1 1 31,-6 11-84-31,0-8-16 0,0 6-4 0,0 2-1 15,0 0-56-15,0 0-11 0,0 0-3 0,0 0 0 0,0 0-23 0,0 0-5 0,0 0-1 0,0 0 0 16,0 0-12-16,0 0-4 0,0 0 0 0,0 0 0 31,0 0-9-31,3 2-3 0,0 6 0 0,0 3 0 0,0 2 9 0,-3 6 2 0,-3-1 0 0,3 9 0 16,-3-4 1-16,3 6 0 0,-3 3 0 0,0 0 0 16,3 2 8-16,-6 1 1 0,0-1 1 0,3 6 0 0,0-1 2 15,0 1 1-15,-3 3 0 0,0-1 0 0,3 0-13 0,-3-2-4 16,-3-3 0-16,3 0 0 0,0-3 0 0,0-2 0 15,0-3 0-15,0 0 0 0,-3-5 0 0,3-3-1 16,0-2 0-16,6-1 0 0,-8-4-15 0,2-1 9 31,3-8-9-31,0 3 8 0,3-3-26 0,-6 1-6 0,6-6 0 0,0 0-1 32,0 0-99-32,0 0-20 0,-3-6-4 0,0-4-643 15,0-6-128-15</inkml:trace>
  <inkml:trace contextRef="#ctx0" brushRef="#br0" timeOffset="44215.9387">2663 2966 1292 0,'6'-5'28'0,"-6"2"7"0,0-2 1 0,0-1 0 0,3 1-36 0,0-3 0 0,0 3 0 0,0-3 0 15,0-3 152-15,6 3 23 0,-3-2 5 0,3-1 0 32,2 3-69-32,-5 3-15 0,6-5-2 0,-3 2-1 15,3 2-30-15,3-2-7 0,-3 3 0 0,3-6-1 16,6 1-27-16,-3 5-6 0,-1-3-1 0,7 2 0 0,-3-7-1 0,6 5 0 0,3-2 0 0,-1-1 0 16,7 3 5-16,0 0 1 0,0-2 0 0,2 2 0 15,-2 0-26-15,0 0 0 0,-1-3 0 0,-2 6-11 16,0 0 11-16,-3-1 0 0,-1-2 0 0,1 6 8 0,-3-12-8 0,-3 7 0 15,-3 1 0-15,-4-2 0 0,1-2 0 0,-3 4 0 16,-6 4 0-16,0-3 8 16,-3 2-151-16,-6 3-29 0,0 0-7 0,0 0-1 15,-3 8-12-15,-3-3-4 0,-9 16 0 0,-3-2 0 0</inkml:trace>
  <inkml:trace contextRef="#ctx0" brushRef="#br0" timeOffset="44465.8212">2788 3209 691 0,'0'0'30'0,"0"0"7"0,0 0-29 0,0 0-8 0,0 0 0 0,0 0 0 0,0 0 252 0,0 0 48 0,0 0 11 0,0 3 1 15,0-3-182-15,6 3-37 0,-3 5-7 0,3-8-2 31,0 2-25-31,6-2-6 0,-3 0-1 0,2-2 0 0,4 2 1 0,0-8 0 0,6 2 0 0,3-2 0 16,-3 3-21-16,3-8-4 0,5 2 0 0,4 1-1 16,-9-1-13-16,6 1-2 0,-1-1-1 0,4 0 0 15,-9 4-170-15,3-1-33 16,3 2-8-16</inkml:trace>
  <inkml:trace contextRef="#ctx0" brushRef="#br0" timeOffset="44965.7043">3776 3003 1324 0,'0'0'118'0,"0"0"-94"0,0-8-24 0,-3 3 0 0,3 0 173 0,0 5 31 15,-3-6 5-15,3 1 2 0,-3 0-107 0,3 5-20 16,0 0-5-16,0 0-1 0,0 0-33 0,0 0-6 16,-6 2-2-16,0-2 0 0,3 6-25 0,-3-1-4 0,0 0-8 15,0 3 11-15,1 0 5 0,-4 3 0 0,0 2 1 0,0 0 0 16,3 3 7-16,-3 5 2 0,0 0 0 0,3 6 0 31,-3 2-6-31,3 3 0 0,0-3-1 0,0 5 0 0,3-2-19 0,0 0 0 0,3-1 0 0,0-2-9 16,0-5 9-16,6-3 0 0,0 1 0 0,3-7 0 31,0-1 0-31,0-1 11 0,0-5-11 0,3 0 12 16,0-3 1-16,0-2 1 0,2-3 0 0,1-3 0 0,0 3-5 0,0-10-1 0,3-1 0 0,-3 0 0 15,0-5 10-15,0 3 2 0,-1-5 0 0,1-1 0 16,-3 1-3-16,-3-3 0 0,0-3 0 0,0 3 0 16,-6-1-4-16,0 1-1 0,0-5 0 0,-3 5 0 15,3-1 0-15,-6-1 0 0,3 1 0 0,-3 1 0 16,0 3-12-16,0-3 11 0,0 5-11 0,-3 0 10 0,0 0-10 15,0 5 0-15,-3 6 0 0,3-3 0 0,0 3 0 16,-3 0-11-16,1 2 3 0,-1 6 0 31,0 2-20-31,-3-3-4 0,3 9-1 0,0-6 0 0,3 3-111 0,-3 6-21 0,3-4-5 0</inkml:trace>
  <inkml:trace contextRef="#ctx0" brushRef="#br0" timeOffset="45387.4771">4175 3022 1612 0,'0'0'144'0,"0"0"-116"0,3 0-28 0,6 0 0 0,-3 5 117 0,3-5 18 0,0 0 3 0,0 0 1 15,0 0-32-15,0 0-7 0,-1 0 0 0,4 0-1 16,0 2-58-16,0 4-11 0,0-1-2 0,3 3-1 15,0 3-16-15,0 2-3 0,3 0-8 0,-4 6 12 16,-5-4 18-16,3 4 3 0,3-1 1 0,-6 1 0 16,3-3-17-16,-3 2-3 0,3-4-1 0,-3-1 0 15,-3-5 6-15,0 2 1 0,0-2 0 0,-3 0 0 32,0-2 8-32,-3-6 1 0,0 0 1 0,0 0 0 0,0 0-6 0,0 0-2 0,0 0 0 0,0 0 0 15,0 0 15-15,-3-6 3 0,3-2 1 0,-3 0 0 16,3 0-25-16,-3-2-6 0,0-1-1 0,3-2 0 0,3 0-1 15,0-3 0-15,0-3 0 0,0-2 0 0,6 3-8 16,-1-3 12-16,1-3-12 0,0 0 12 0,6 0-12 16,0-2 0-16,0 2 0 0,0 0 0 0,3 0 0 15,0 0 0-15,-1 3 0 0,4 0 0 0,-3 3-12 16,3-1 0-16,0 6-1 0,3-6 0 16,-4 6-104-16,7 0-21 0,-6 2-4 0,6 3-1138 15</inkml:trace>
  <inkml:trace contextRef="#ctx0" brushRef="#br0" timeOffset="46715.3082">5884 2871 403 0,'0'0'17'0,"0"0"5"0,0 0-22 0,0 0 0 0,0 0 0 0,0 0 0 15,0 0 245-15,0 0 45 0,0 0 9 0,0 0 1 16,8 0-180-16,1 0-36 0,0 2-7 0,3-2-1 15,-3 3-4-15,0 0 0 0,3-3 0 0,-3 0 0 0,3 2-13 16,-3-2-3-16,3 0-1 0,0 0 0 0,-3-2-8 0,2-4-2 16,-2 4 0-16,3-4 0 0,-3-1-10 0,3-1-3 15,-3 2 0-15,3-2 0 0,0 3-16 0,0-8-3 16,-3 0-1-16,3-1 0 0,2 6-12 0,-2-5 8 16,0 3-8-16,0-4 0 0,-3 1 8 0,3 0-8 15,-3 0 0-15,-3-1 9 0,0-1-9 0,0 4 10 16,-3 0-10-16,0 3 10 0,0-5-10 0,-3 5 0 15,0-2 0-15,0 2 8 0,-6 3-8 0,0-1 0 16,3 4 0-16,-3-6 0 0,-3 8 0 0,0-3 0 16,3 3 0-16,-3 0 0 0,-3 3 0 0,0-3 0 15,0 8 0-15,4-8 0 0,-4 5 0 0,0 3-9 16,0 0 9-16,-3 2 0 0,3-2-9 0,-3 5 9 16,-3 1 0-16,3-1-9 0,0 5 9 0,-2 1 0 15,-1 2 0-15,-3 0 0 0,3 3 11 0,3 3 1 16,-3 2 0-16,3 0 0 0,4 3 0 0,2-3 1 15,0 0 0-15,3-3 0 0,6 1 6 0,0-1 1 0,0-2 0 16,6 2 0-16,3-2-20 0,0 0-14 0,2-3 2 16,1 3 1-16,6-3 11 0,-3-5 0 0,6 0 0 0,3-3-8 31,0-2-75-31,5-6-14 0,4-2-3 0,0-3-987 0</inkml:trace>
  <inkml:trace contextRef="#ctx0" brushRef="#br0" timeOffset="47183.9277">6800 2858 172 0,'0'0'16'0,"0"0"-16"16,-3-8 0-16,3 2 0 0,0 1 261 0,0 0 50 15,3-3 9-15,-3 2 3 0,0 6-150 0,0-2-29 16,0-6-7-16,-3 3-1 0,3-1-51 0,-3 1-10 15,0 2-3-15,3-5 0 0,-3 6-10 0,0-4-2 16,0 6-1-16,-2-2 0 0,-1-3-5 0,-3-1-1 16,0 6 0-16,0 0 0 0,0 0-25 0,0 0-6 15,0 6-1-15,-3-1 0 0,0 0-6 0,-3 8-2 16,0-7 0-16,1 7 0 0,-4 0-13 0,3 8 0 16,-3-5 0-16,6 5 0 0,0 0 0 0,3-2 0 15,0 2 0-15,3-2 0 0,0-1-8 0,6 3 8 16,0-7 0-16,0 4 0 0,3-5 0 0,0 1 0 15,3-1 0-15,-3-3 0 0,6-2 0 0,-3 0 0 0,6-8 0 0,-6 3 0 16,0-3 0-16,3-3 9 0,3 3-9 16,-3-10 12-16,3-1-12 0,-1 1-11 0,-2-6 3 15,3 0 0-15,6 0 8 0,-9-3 0 0,0-2 0 0,0 0 8 16,3 0 19-16,-3 0 4 0,-3 2 1 0,0 6 0 31,3 2-52-31,-6 3-9 0,3 3-3 0,-6 5 0 0,0 0 32 0,0 8 0 0,3 0 0 0,-3 8 0 16,-3 2 0-16,3 4-9 0,-3-1 9 0,3 0 0 15,3 0 0-15,0 0 0 0,0-2 0 0,2-1 0 16,4-2-103-16,3 0-18 0,0-3-4 0</inkml:trace>
  <inkml:trace contextRef="#ctx0" brushRef="#br0" timeOffset="47511.975">7399 2675 230 0,'6'-13'20'0,"-6"7"-20"16,0 4 0-16,0-4 0 0,0 1 332 0,0 0 63 16,0-3 12-16,0 3 2 0,-3 2-180 0,0-5-36 15,3 3-7-15,-3 5-2 0,0-5-84 0,-3 5-18 16,3 0-3-16,-3 5-1 0,0-5-47 0,-3 5-10 0,0 3-1 0,-3 0-1 15,0 0-3-15,0 5-1 0,-3 3 0 0,0 3 0 16,7 2-15-16,-4 5 11 0,-3 1-11 0,0-1 10 16,3 6-10-16,3-3 12 0,3 3-12 0,0-3 12 15,3 0-12-15,0-3 0 0,6-2 0 0,3 3 0 16,3-9 0-16,-3 1 0 0,3-6 0 0,3 3-11 16,0-6 11-16,0 4-10 0,0-6 10 0,2-3-10 15,1-5-126-15,3 0-26 0,-3-3-5 16,-3-5-900-16</inkml:trace>
  <inkml:trace contextRef="#ctx0" brushRef="#br0" timeOffset="47980.6491">7693 2064 1324 0,'0'0'118'0,"3"-3"-94"16,0-5-24-16,-3 3 0 0,0 5 156 0,0 0 28 16,0 0 4-16,0 0 2 0,0 0-87 0,0 0-18 15,0 5-3-15,0 6-1 0,0 5-43 0,-3-3-9 16,3 13-1-16,-3 1-1 0,3 2 8 0,-3 5 1 16,0 6 1-16,3 8 0 0,0 2 3 0,0 5 0 15,-3 1 0-15,3 0 0 0,0-1-8 0,-3-2 0 16,3-8-1-16,-3 3 0 0,0-1-15 0,0-4-2 15,0-1-1-15,3-8 0 0,-5 1 15 0,5-9 2 16,-3-2 1-16,0-5 0 0,3-1-21 0,-3-2-10 0,0-8 10 16,3 0-10-16,3-3 8 0,-3-5-8 15,0 0 0-15,0 0 9 0,0 0-9 0,3 0 10 0,0-11-10 16,3 4 10-16,-4-1-10 0,4-11 0 0,0 3 0 0,-3-5 8 16,3-3-8-16,3-2 0 0,3-1 0 0,3 4 8 15,-3-4-8-15,3 1 0 0,-3-1 0 0,0 9 0 16,0 4 0-16,-1 1 0 0,-2 3 0 0,3 7 0 15,-3-2-8-15,-3 10 8 0,0 3 0 0,3 2 0 16,-3 4 0-16,3 4 0 0,-3 6-9 0,-3 5 9 16,3-2 0-16,-3 2 0 0,6 0 0 0,-6-3 0 15,3 3 0-15,0-5 0 0,0 3 0 0,0-6 0 16,2 0-60-16,-2-3-14 0,3-2-3 0,-6-8-1175 16</inkml:trace>
  <inkml:trace contextRef="#ctx0" brushRef="#br0" timeOffset="49366.938">9795 2768 1324 0,'0'0'118'0,"0"0"-94"15,-3-6-24-15,3-2 0 0,3 0 90 0,0-2 14 16,0 2 2-16,3 0 1 0,-3-5-8 0,6 2-2 15,-1-2 0-15,4-3 0 0,0 3-49 0,0-6-9 16,0 6-3-16,3-8 0 0,0 0-8 0,3 5-3 16,0-5 0-16,-1 2 0 0,-2-7-11 0,0 5-2 15,0 5-1-15,3 0 0 0,-6 0 0 0,0 5 0 16,-3 1 0-16,0 2 0 0,0 2-3 0,-1 1-8 0,-8 5 12 16,0 0-4-1,0 0-8-15,0 0 0 0,6 3 0 0,0 5 0 16,-6 0 0-16,0 10 0 0,-3 1 0 0,-3 7 0 0,-2 6 0 0,-1 2-11 15,-3 1 11-15,0 7-8 0,-3-2 8 0,3 2 0 16,-3 3 8-16,3 0-8 0,3 0 0 0,0-8 0 16,3 3 0-16,3-6 0 0,0-2 0 0,-2-3 9 15,5-3-1-15,0-4-8 0,2-1 34 0,1-3 0 0,3-4 0 16,0-4 0-16,0 1-13 0,3-6-2 0,3-2-1 16,0-3 0-16,3 0 11 0,0-3 3 0,0-2 0 0,3-8 0 15,2-1-10-15,-2 1-2 0,0-5 0 0,0-4 0 16,3 4-5-16,0-9-2 0,-3-7 0 0,-1 2 0 15,1-5 5-15,-3 3 1 0,0-6 0 0,0 3 0 16,-3 0-1-16,0 0 0 0,0-3 0 0,0 3 0 16,-1 0-18-16,1 3 0 0,-3-1 0 0,0 4 0 15,0 2 0-15,-3 2 0 0,3 6 0 0,-3 2 0 16,0 4 0-16,0-1 0 0,-3 5 0 0,3 6 0 16,-3-6 0-16,0 9 0 0,-3-6 0 0,0 8 0 15,0 0 0-15,0 0 0 0,0 0 0 0,-6 8 0 16,0 5 0-16,0 3 0 0,-3 5 0 0,-3 5 0 0,3 9 0 15,0-1 0-15,-3 3 0 0,3-2 0 0,3 2 11 0,3 2-2 16,-3 4 0-16,3-1 0 0,3-10 2 0,-2 7 0 16,4-7 0-16,-2 3 0 0,3-4-11 0,0-4 8 15,6-1-8-15,0-2 8 0,-3 0-8 0,3-6 0 16,3 3-10-16,0-5 10 16,0-2-139-16,3-1-21 0,0-3-5 0</inkml:trace>
  <inkml:trace contextRef="#ctx0" brushRef="#br0" timeOffset="49960.5732">11607 2413 288 0,'0'0'25'0,"0"0"-25"15,-3-5 0-15,1-1 0 0,2 6 324 0,0 0 59 16,-6-2 12-16,3-4 2 0,3 1-221 0,0 5-44 15,-6-2-8-15,0-4-3 0,6 6-65 0,0 0-14 16,-6 0-2-16,0 0-1 0,0 0-14 0,-3 0-2 16,3 0-1-16,0 0 0 0,0 6 8 0,-3-4 2 15,0 3 0-15,0 1 0 0,-3-1-1 0,3 6 0 0,-5-1 0 16,-1 3 0-16,-6 1 5 0,0 4 2 0,-6 1 0 0,3 5 0 16,1-1-19-16,-1 4-4 0,-3-3-1 0,3 2 0 15,0 3-14-15,6-2 9 0,4-4-9 0,-1 7 8 16,3-1-8-16,6 0 8 0,6 0-8 0,0-3 8 15,3 6-8-15,3-5 0 0,3-4 0 0,3 1 8 16,2-8-8-16,1 3 0 0,0-4 0 0,3-4 8 16,3 0-8-16,3-3 0 0,-3-1 0 0,-1-4 0 15,1 0-98-15,0-3-22 0,0-3-4 0,-3-2-640 16,-3 5-128-16</inkml:trace>
  <inkml:trace contextRef="#ctx0" brushRef="#br0" timeOffset="50226.1131">11238 2707 1825 0,'-15'-6'80'0,"10"6"18"0,-1 0-78 0,0 6-20 15,3-6 0-15,3 0 0 0,0 0 40 0,0 0 4 16,0 0 0-16,0 0 1 0,0 0 0 0,0 0 0 16,0 0 0-16,9 0 0 0,5 2-13 0,1 1-2 0,3-3-1 0,6 0 0 15,3 0-16-15,3-3-3 0,-1 1-1 0,1 2 0 16,0-6-9-16,0 4-14 0,-1-4 3 0,-2 1-995 16</inkml:trace>
  <inkml:trace contextRef="#ctx0" brushRef="#br0" timeOffset="50804.1282">12250 2093 2055 0,'0'0'91'0,"0"-5"19"0,0 5-88 0,0 0-22 16,0 0 0-16,0 0 0 0,9 0 56 0,-3-6 6 15,3 4 2-15,0 2 0 0,3 2-7 0,0 4-1 16,0-6 0-16,-3 5 0 0,3 0-25 0,0 6-6 16,-3 2-1-16,-1 0 0 0,-2 3 13 0,3 5 3 15,-3 6 0-15,0-1 0 0,0 6-8 0,-3 0-2 16,3 7 0-16,-3 4 0 0,-3-1 8 0,3 0 2 15,0 1 0-15,-3-4 0 0,0 4-21 0,3-1-4 16,-3-2-1-16,3-1 0 0,0-2-2 0,0 0 0 16,0-2 0-16,-3-1 0 0,6-5 14 0,-6 0 2 15,3-2 1-15,-3-1 0 0,3-2-29 0,-3-3 0 16,3-2 0-16,0 2 0 0,0-5 0 0,0 0 0 0,-3 0 0 16,3-6 0-16,0 4 9 0,0-9 3 0,0 3 0 15,0-6 0-15,-3-2-12 0,3 3 0 0,3 0 0 0,-3-3 0 16,3-3 8-16,-1-2-8 0,-2-3 8 0,3 3-8 15,6-9 16-15,-3-2-1 0,0 1-1 0,3-4 0 16,3-2 2-16,0-6 0 0,3-2 0 0,3 0 0 16,-1-11 3-16,4 3 1 0,0-2 0 0,3-1 0 15,0 0-20-15,-1-5 0 0,4-2 8 0,-3 2-8 16,0-8 0-16,2 3 0 0,-2-3 0 0,3 0 0 16,0 8 0-16,3-3 0 0,-4 6 0 0,1 0 0 15,-6 4 0-15,0 4 0 0,-6 2 0 0,2 6 0 16,-5 2 0-16,0 6 0 0,-3 2 0 0,0-3 0 15,-3 6-27-15,-3 5-2 0,0-5-1 0,0 7 0 16,-6-1-90-16,0 7-17 0,0 0-4 0,0 0-1181 16</inkml:trace>
  <inkml:trace contextRef="#ctx0" brushRef="#br0" timeOffset="58176.653">15542 2387 849 0,'0'0'37'0,"6"-6"9"0,-6 6-37 0,0 0-9 0,3-8 0 0,0 3 0 16,-3 5 110-16,3-8 20 0,-3 3 4 0,0-3 1 15,0 3-31-15,0 5-7 0,0-6-1 0,-3 1 0 16,0 2 10-16,3-2 2 0,0 5 0 0,-6-3 0 16,3 1-40-16,-2-1-8 0,2 3-2 0,3 0 0 15,-6 0-42-15,0 0-8 0,0 0-8 0,0 0 12 16,0 0-12-16,-6 0 0 0,3 5 0 0,-3 3 0 16,-3-8 0-16,-3 6 0 0,-3 2 0 0,4-3-11 15,-1 3 11-15,0-3 0 0,-3 8 0 0,0 1 0 0,0-1 0 16,1 5 8-16,2-2-8 0,3 5 11 0,-3 1 1 15,3 4 1-15,0-2 0 0,3 5 0 0,0-3-4 16,3 1-1-16,1-1 0 0,2 1 0 0,3-11-8 0,3 5 0 16,3 0 0-16,3-3 0 0,-1-2 0 0,4-2 10 15,0-4 1-15,6-2 0 0,-3-3 6 0,6-2 2 16,-3-6 0-16,6 3 0 0,0-5-9 0,-1-6-2 16,1-4 0-16,3 1 0 0,-3-4 5 0,3-1 1 15,2-4 0-15,-2-1 0 0,-3-3 24 0,0-4 5 16,0-1 1-16,-3-3 0 0,-1-2-26 0,1-2-5 15,-3-4-1-15,3 6 0 0,-3-2-1 0,3-6-1 16,-6 5 0-16,3 0 0 0,0 1-10 0,-1-4 12 16,1 1-12-16,0-3 12 0,-3 5-12 0,3-2-11 15,0 2 3-15,-3 6 0 0,0-3 8 0,0 8 0 16,-4-3 0-16,4 5-8 0,0 1 8 0,-3 2-13 0,0 3 5 16,-3 0 8-16,3 2 0 0,-3 6 0 0,-3-5 0 15,3 10 0-15,-3-6 0 0,0 9 0 0,0-3 10 0,-3 3-10 16,0 5 8-16,0 0-8 0,0 0 0 0,0 0 0 15,-6 5 0-15,0 8 0 0,-3 1-12 0,0 4 3 16,0 3 9-16,-3 6 0 0,-3-1 0 0,0 9 0 16,-2 2 0-16,2 8 0 0,0 2 0 0,0 4 0 15,3 1 14-15,-3-4-2 0,6 2 0 0,0-5 0 16,0 0 3-16,3-2 0 0,3-1 0 0,0 0 0 16,1 1-5-16,2-4-1 0,2-4 0 0,4-4 0 15,-3 1-9-15,6-5 0 0,-3-1 0 0,3-7 8 16,0 2 4-16,3-3 0 0,-3 1 0 0,3 2 0 15,0-8-205-15,0 0-41 0,0 1-8 16,-3-12-2-16</inkml:trace>
  <inkml:trace contextRef="#ctx0" brushRef="#br0" timeOffset="58676.3191">16016 2580 1220 0,'0'0'54'0,"0"0"11"0,0 0-52 0,0 0-13 0,0 0 0 0,0 0 0 16,0 0 105-16,0 0 19 0,0 0 3 15,0 0 1-15,0 0-65 0,0 0-13 0,0 0-2 0,0 0-1 16,0 0 8-16,6 0 1 0,0-3 1 0,3 3 0 15,0-3-10-15,-1 1-3 0,1-1 0 0,0-2 0 16,3 0-16-16,-3-1-3 0,3-2-1 0,0 0 0 16,-3-2-8-16,3-1-3 0,3-2 0 0,0 0 0 15,-1-6 19-15,-2 3 4 0,3 0 1 0,0-5 0 16,0-3-11-16,0 6-2 0,-3-1-1 0,3 4 0 16,-3-7-11-16,-1 4-3 0,1-9 0 0,0 9 0 15,-3-1-9-15,0 4 0 0,-3-1 0 0,-3 0 0 16,-3 3 9-16,0 2-9 0,-6 3 10 0,3-5-10 0,-6 7 0 15,0 1 0-15,-3 3 0 0,0-4 0 0,1 6 0 16,-1 6 0-16,-3-6-13 0,0 5 4 0,0-3 9 16,0 6-12-16,0 3 12 0,0 2-12 0,-2 0 12 15,5 6 0-15,-3 2 0 0,0 3 8 0,3 5 4 0,-3 0 0 16,6-2 1-16,0 7 0 0,0-2 17 0,3 0 3 16,0 2 1-16,3-2 0 0,0-6-8 0,0 1-2 15,3-4 0-15,3 4 0 0,0-3-24 0,0-1 0 16,0-1 0-16,3 1 0 0,3-7 0 0,0 0 0 15,0 0 0-15,6-3 0 16,0-2-138-16,3-1-30 0,6-7-5 0,-4 2-910 0</inkml:trace>
  <inkml:trace contextRef="#ctx0" brushRef="#br0" timeOffset="59398.0756">16677 2236 1152 0,'17'0'51'0,"-17"0"10"0,0 0-49 0,0 0-12 16,0 0 0-16,0 0 0 0,0 0 154 0,0 0 28 16,0 0 6-16,0 0 0 0,12 0-100 0,-3-3-21 15,3 0-4-15,3-2-1 0,3 0 1 0,0 2 0 16,0-7 0-16,-1 2 0 0,-2 0-5 0,3 2-1 15,3-7 0-15,0 3 0 0,-6-4-25 0,3 1-6 16,-1 0-1-16,4 0 0 0,-6-3 3 0,3 3 0 16,-3-6 0-16,0-2 0 0,6 2-18 0,-6-2-10 15,-7 3 12-15,1-9-12 0,6 9 16 0,-3-6-3 16,-6 3-1-16,0-6 0 0,-3 4-12 0,0-1 0 16,3 0-9-16,-3 3 9 0,-6 2 0 0,3-5 0 15,3 9 0-15,-3-4 0 0,-3-2 0 0,0 5 0 0,3 0 0 0,0 3 0 16,0 0 0-16,0-1 0 0,-9 1 8 0,0 3-8 15,9 2 0-15,-6 2-9 0,-3 4-1 0,0-4 0 16,3 6 10-16,0 0-12 0,1 0 12 0,-4 0-12 16,0 3 12-16,0 0 0 0,3 5-9 0,0-3 9 15,-3-5 0-15,0 8 0 0,6-8 0 0,0 5 0 0,0 3 0 16,0-3 0-16,-3 3 0 0,3 0 0 0,3 3 0 0,0-6 0 16,-3 6 0-16,3-1 0 0,0 4 0 0,0-1 8 15,0 5-8-15,0 1 8 0,-3 5 3 0,0 5 0 16,6 5 0-16,-3 6 0 0,-3 5 15 0,3 0 3 15,3 0 1-15,0 8 0 0,-3-8 5 0,-3 8 1 16,0-1 0-16,3-1 0 0,0 2-21 0,-3 0-4 16,0-8-1-16,3 2 0 0,0-4-10 0,3-6 8 15,-6 0-8-15,3-8 8 0,0 2-8 0,0-7 0 16,0-3 0-16,-3-2 8 16,0-6-51-16,3 0-10 0,6-5-3 0,-6-2 0 15,0-6-101-15,0 0-21 0,0 0-4 0,0-8-894 0</inkml:trace>
  <inkml:trace contextRef="#ctx0" brushRef="#br0" timeOffset="59585.5704">16671 2381 1094 0,'0'0'97'0,"9"-5"-77"0,2 2-20 0,-2-2 0 16,-6 5 134-16,3-8 23 0,6 5 5 0,0 1 1 15,-3-6-12-15,3 3-3 0,3 5 0 0,3-8 0 16,0 2-85-16,-4 6-18 0,1-8-3 0,3 8-1 16,3-2-5-16,-3-1-2 0,-6 3 0 0,3 0 0 15,0 0-72-15,2 0-14 0,1 0-4 0,-3-5-992 16</inkml:trace>
  <inkml:trace contextRef="#ctx0" brushRef="#br0" timeOffset="59835.5009">17462 2109 2008 0,'9'2'44'0,"-9"-2"10"0,0 0 2 0,0 0 0 0,0 0-45 0,0 8-11 15,3-2 0-15,0 2 0 0,-9-1 112 0,6 4 20 16,0 0 4-16,0 5 0 0,-6-1-57 0,3 4-12 15,3-1-3-15,0 4 0 0,0 1-32 0,3 4-8 0,-3-1 0 0,6 1-1 16,3-6-14-16,-3 3-9 0,-3-6 12 0,0 3-12 16,9-7 0-16,-3 2 0 0,-3-6 0 0,0 1 0 31,0-3-80-31,0-6-24 0,6-2-4 0,-6-2-1044 0</inkml:trace>
  <inkml:trace contextRef="#ctx0" brushRef="#br0" timeOffset="59976.1059">17590 1924 1324 0,'-6'-14'118'16,"0"4"-94"-16,3 2-24 0,3-5 0 15,3 2 216-15,-3 0 38 0,-3 1 8 0,6 5 2 0,6 2-173 0,-3-2-35 16,-6 2-6-16,3 3-2 16,6 0-157-16,-3 8-32 0,-6-8-7 0</inkml:trace>
  <inkml:trace contextRef="#ctx0" brushRef="#br0" timeOffset="60616.5714">17912 2080 1825 0,'3'-14'40'0,"-3"14"8"0,3-5 1 0,0 5 3 0,0-8-41 0,3 3-11 0,-3 0 0 0,3-1 0 16,0 4 80-16,0-6 13 0,2 5 3 0,1 0 1 16,3-5-43-16,-3 6-9 0,6-1-1 0,-3 3-1 15,3 0-9-15,-6 0-2 0,0 5 0 0,0 3 0 16,0-2-7-16,0 4-1 0,-6 6-1 0,2 5 0 16,-2-2-7-16,-3 2 0 0,-3 5-1 0,-2 6 0 0,-1 0 4 0,-3 0 1 15,0 2 0-15,-3-2 0 16,3 2-7-16,-3-2-1 0,0 0 0 0,6-6 0 0,-3-5 3 15,3-2 0-15,0-6 0 0,0-2 0 0,3-1 17 16,0-4 4-16,-3-1 1 0,6-5 0 0,0 0 9 0,0 0 2 16,0-8 0-16,0 3 0 0,3-9-15 0,3-4-2 15,0-1-1-15,3-2 0 0,0-5-19 0,6-3-11 16,0 0 12-16,6 2-12 0,0-5 0 0,5 6 0 16,-5-6 0-16,6 6 0 0,0 2 0 0,-3 3 0 15,2 0 0-15,1 2 0 0,-6 1 0 0,0 4 8 16,-3 1 0-16,0 5-8 0,-4 0 0 0,1 3-11 15,-6 0 0-15,3 5 0 0,-6 5 11 0,3-2 0 16,-6 7-9-16,3-5 9 0,-3 9 0 0,0 2 8 16,0-1 0-16,-3 7 0 0,3-7-8 0,-3 4-17 15,3 5 4-15,0-6 1 0,-3 3 12 0,3-5 0 16,0 8 0-16,0-3 0 16,0 3-50-16,0-5-7 0,0 2-2 0,3 5 0 15,-3-7-113-15,3-3-24 0,-3 0-4 0</inkml:trace>
  <inkml:trace contextRef="#ctx0" brushRef="#br0" timeOffset="61241.3959">18742 2283 2134 0,'0'0'47'0,"0"0"9"0,0 0 3 0,0 0 1 0,0 0-48 16,0 0-12-16,0 0 0 0,9 6 0 0,-3-6 36 0,3 5 5 16,0-2 1-16,3 2 0 0,0-2-16 0,3-3-3 15,0 2-1-15,5-4 0 0,-2-1 0 0,6 3 0 16,0-8 0-16,3 3 0 0,-3-1 5 0,2-4 1 16,-5 2 0-16,6 0 0 0,-3-5-10 0,0 5-2 0,-4-5 0 15,4 2 0-15,-3 3 13 0,-3-5 3 0,3 2 0 16,0 3 0-16,-4-5-32 0,4 0 0 0,0 0 0 0,-3-1 0 15,-3-4 0-15,3 5 0 0,-6-1 0 0,3-4 0 16,-7 2 0-16,-2 0-13 0,3 0 1 0,-6 3 0 16,-3-6 12-16,-3 9 0 0,-3-1 0 15,3 6 0-15,-6-8 0 0,-2 7 15 0,-1 4-2 0,-3-1 0 16,3 1-13-16,0 2 0 0,0 0 0 0,-3 2 0 16,3 3 0-16,0 1 0 0,-3-1 0 0,1 3 0 15,2 0 0-15,-3 3 0 0,-3 2 0 0,0 3 0 16,3-1 9-16,-3 7-1 0,0-6 0 0,1 7 0 15,2-4 7-15,3-1 1 0,0 6 0 0,3 3 0 0,-3-4 18 16,6 1 4-16,0 3 1 0,0 2 0 0,3-3-11 16,3 1-3-16,3-1 0 0,0 1 0 0,3 2-13 0,0-3-2 15,0 1-1-15,9-6 0 0,3 3-9 0,0-6 0 16,3-2 0-16,5 3 0 16,1-11-117-16,6-1-19 0,0 1-4 0,5-2-682 15,7-4-136-15</inkml:trace>
  <inkml:trace contextRef="#ctx0" brushRef="#br0" timeOffset="62913.2608">2949 5091 1162 0,'0'0'52'0,"0"0"10"0,3-3-50 0,-3 3-12 15,0 0 0-15,0 0 0 0,0 0 113 0,0 0 20 16,0 0 4-16,0 0 1 0,0 0-49 0,0 0-9 16,0 0-3-16,0 0 0 0,0 0-32 0,0 0-6 15,0 0-2-15,0 0 0 0,0 0-1 0,0 0 0 16,0 0 0-16,6 0 0 0,3 0-4 0,-4 3 0 15,1-3-1-15,3 0 0 0,-6-3-2 0,6 3 0 16,0-3 0-16,0 3 0 0,3-2-2 0,3-1-1 16,3 3 0-16,3 0 0 0,-1-3-9 0,1 3-1 15,6 0-1-15,0 0 0 0,-3 3-15 0,2-3 8 16,1 3-8-16,3-3 0 0,-6 0 0 0,3 0 8 16,-1 0-8-16,4-3 0 0,-3-2 0 0,3-1 0 15,-6 1 0-15,2-3-10 0,1-2 10 0,0-1-10 0,0-2 10 0,-1 0-10 31,-2-1-110-31,-3 1-23 0,0 0-4 0</inkml:trace>
  <inkml:trace contextRef="#ctx0" brushRef="#br0" timeOffset="63365.8931">3571 4535 1177 0,'0'0'52'0,"0"0"11"0,0-5-51 0,0-3-12 16,3 2 0-16,-3 6 0 0,-3-5 89 0,3 5 15 15,0 0 4-15,0 0 0 0,0 0-36 0,0-5-8 16,0-3 0-16,0 8-1 0,0 0-16 0,0 0-3 16,0 0-1-16,0 0 0 0,0 0 7 0,0 0 2 15,0 0 0-15,0 0 0 0,0 0-3 0,-3 5 0 16,0 3 0-16,0 3 0 0,-3-1-20 0,3 1-4 16,0 5-1-16,-3 2 0 0,0 1 1 0,0 5 0 15,3 5 0-15,0 2 0 0,0 4-3 0,0 2-1 16,-3 0 0-16,0 5 0 0,-3 3-3 0,0 3-1 15,-5 5 0-15,2 5 0 0,-3-2 6 0,0-3 1 16,0 5 0-16,0-5 0 0,0 0-24 0,0-1 8 16,3-4-8-16,0 2 0 0,1-5 0 0,2-2-10 0,0-6 1 15,0-3 0-15,0-2-10 0,0-3-1 0,3-3-1 16,-3 1 0 0,3-6-222-16,0-5-44 0</inkml:trace>
  <inkml:trace contextRef="#ctx0" brushRef="#br0" timeOffset="63975.5118">4071 4146 1324 0,'0'0'118'0,"0"0"-94"15,0 0-24-15,0 0 0 0,-6 3 56 0,0-1 8 16,0 1 0-16,3 2 1 0,-6 1 0 0,3 1 0 16,-3 4 0-16,3 0 0 0,0-1-23 0,0 1-5 15,0-1-1-15,3 4 0 0,0-1 8 0,0 3 0 16,0 0 1-16,3-1 0 0,0 7 8 0,-3-1 2 15,0 3 0-15,1 2 0 0,2 3-24 0,0 3-5 16,-3 5-1-16,0 5 0 0,0 3 14 0,0 3 2 16,-3 2 1-16,3 8 0 0,-3 1 0 0,0 1 0 0,0-1 0 15,-3 4 0-15,0-2-18 0,3 0-3 0,-3-3-1 0,0 0 0 16,3-7-20-16,0 1 9 0,-3-4-9 0,0 0 0 16,0-6 13-16,1-5-4 0,2-5-1 0,-3 2 0 15,3-7-8-15,3-6 0 0,-6-3 0 0,6-4 0 16,-3-4 12-16,3-2-4 0,0 0 0 0,0-5 0 15,3-3 0-15,-6-3 0 0,3-2 0 0,0-3 0 16,0-8-8-16,0-3 0 0,3-2 0 0,3-8-11 16,3-3 19-16,0-2 3 0,3 0 1 0,0-3 0 15,3 0-12-15,0 2-11 0,5 3 3 0,-2 1 0 16,3 2 8-16,0 5 0 0,-3 3 0 0,0 5 0 0,0 2 0 16,0 4-12-16,2 5 12 0,-2 2-12 0,3 3 4 15,-3 8 0-15,0-3 0 0,3 8 0 0,-3 1 8 0,-3 4 0 16,3-2 0-16,-1 3 0 0,-2 2 8 0,3 0-8 15,-6 0 8-15,3 3-8 0,0-3 17 0,0 0-1 16,0-2 0-16,0 2 0 0,-3-3 4 0,2-2 0 16,-2-2 0-16,3-1 0 0,0-3-20 0,0 4 0 15,0-6 0-15,0-3 0 16,3 0-86-16,0-5-21 0,3 3-4 0,2-3-1087 0</inkml:trace>
  <inkml:trace contextRef="#ctx0" brushRef="#br0" timeOffset="65013.3539">4744 5353 576 0,'0'0'51'0,"0"0"-41"0,0 0-10 0,0 0 0 15,0 0 145-15,0 0 27 0,0 0 6 0,0 0 1 16,0 0-75-16,0 5-14 0,0-5-3 0,2 5-1 16,1 0-10-16,3 1-3 0,0 2 0 0,3-3 0 15,3 0-6-15,-3-2-2 0,3 0 0 0,3-1 0 16,0-2 3-16,-3 0 1 0,0-2 0 0,3-1 0 15,-4-2-9-15,4-3-3 0,0 0 0 0,3-3 0 16,-3 1-37-16,3-4-7 0,-6 4-1 0,6-6-1 16,-7 3-11-16,4-3 8 0,-3-3-8 0,0 3 8 15,0-2-8-15,-3-1 10 0,-3 3-10 0,0-2 10 16,3 2-10-16,-6-2 8 0,0 2-8 0,0 0 8 0,-3 3-8 16,-3-3 0-16,3 0 0 0,-3 3 0 0,-3 5 0 15,3-3 12-15,-3 0-4 0,0 4 0 0,-6 1-8 0,3 4 0 16,-3 2 0-16,0 0 0 0,0 0 0 0,-2 5 0 15,-4-2 0-15,3 4-11 0,-3 4 11 0,3 2 0 16,0 6-9-16,0-1 9 0,0 3 0 0,1 3-9 16,2 3 9-16,0 4 0 0,0-1 0 0,3-1 0 15,3 0 10-15,6 3-2 0,-6 2-8 0,6-2 11 16,3-1-11-16,0-1 12 0,3-4 13 0,3 3 3 16,-3-2 1-16,3 2 0 0,3 0-21 0,-1-5-8 15,1-1 0-15,0 1 0 0,3-3-14 0,0-2-9 16,3-1-1-16,-3-2-765 15,3-2-153-15</inkml:trace>
  <inkml:trace contextRef="#ctx0" brushRef="#br0" timeOffset="66091.0359">6854 4598 230 0,'0'0'20'0,"0"0"-20"0,0 0 0 0,9 6 0 0,0-6 269 0,0 2 50 16,0 1 9-16,3-3 3 0,-1 0-156 0,4-3-31 16,3 1-7-16,0-1-1 0,3-2-45 0,-3-3-10 15,3-3-1-15,2-2-1 0,1 0-31 0,-3-3-7 16,-6 0-1-16,3-2 0 0,3-1 0 0,-1 1 0 16,-5-4 0-16,0 4 0 0,-3-3-20 0,3 0-5 15,0-3-1-15,-3 3 0 0,-3-6-5 0,3 1-1 16,-3-3 0-16,-1 2 0 0,-2 1-8 0,-3-1 0 15,0-2 9-15,0 3-9 0,-3-1 0 0,0 1 0 16,-3-1 0-16,0 1 0 0,-3 2 0 0,1 0 0 16,-7 3 0-16,3 0-12 0,0 2 12 0,0 3 0 15,-3 1-9-15,0 1 9 0,-3 4 0 0,6 2 0 0,0 0-9 16,3 3 9-16,-6-1 0 0,6 4 0 0,3-1-8 16,3 3 8-16,-8 3 0 0,-1-1-8 0,9-2 8 15,-6 3 0-15,3 5-9 0,-3-3 9 0,3 3 0 0,-3 0-9 16,0 3 9-16,3-3 0 0,-3 2 0 0,3 3 0 15,-3 1 0-15,0 1 8 0,0 1-8 0,3 3 0 16,-3 2 11-16,0 0-3 0,0 6 0 0,0 2 0 16,0 0 0-16,-3 5 0 0,6 6 0 0,-3 0 0 15,3 2 4-15,1 0 1 0,-1 3 0 0,0 3 0 16,3-3 12-16,0 2 3 0,-3 1 0 0,3 5 0 16,0 0 4-16,3-3 0 0,-3 3 1 0,0 3 0 15,-3-3-1-15,3 0 0 0,-3-1 0 0,3 4 0 0,-3-3-6 16,0 0-2-16,3-6 0 0,-3 4 0 0,0-6-8 0,-3-3-3 15,0 0 0-15,0 1 0 0,3-9-5 0,-3-2 0 16,-3 0-8-16,0-6 12 0,3-2-12 0,0-3 0 16,0-5 8-16,0-3-8 15,0-5-22-15,3-3-7 0,-3 1-2 0,0-6 0 16,0-6-116-16,-2 1-23 0,-1-3-5 0,0-2-613 16,-3-4-122-16</inkml:trace>
  <inkml:trace contextRef="#ctx0" brushRef="#br0" timeOffset="66340.9737">6741 5043 1094 0,'0'0'97'0,"0"0"-77"0,0 0-20 0,0 0 0 15,0 0 81-15,0 0 13 0,0 0 2 0,0 0 1 16,6-3 31-16,3-2 5 0,-3 2 2 0,9-2 0 15,-4 5-36-15,1-3-7 0,0-2-2 0,3 0 0 16,3 2-31-16,-3 1-7 0,6-4 0 0,0 4-1 16,-1-1-27-16,7-2-6 0,3 2-1 0,3 0 0 15,-1 1-8-15,4-1-1 0,0 0-8 0,3 1 12 16,-10 2-136-16,1 0-28 0</inkml:trace>
  <inkml:trace contextRef="#ctx0" brushRef="#br0" timeOffset="67680.5496">7806 4818 1090 0,'6'-5'24'0,"-6"5"4"0,0 0 2 0,0 0 2 0,6-3-32 0,-3-2 0 15,-3 5 0-15,3-3 0 0,3-2 102 0,-6 0 14 16,3-1 4-16,-3-2 0 0,0 3-18 0,3 0-3 16,-3 0-1-16,0 5 0 0,0 0-24 0,0 0-5 15,3-6-1-15,-3 6 0 0,0 0-25 0,0 0-6 16,0 0-1-16,0 0 0 0,0 0-17 0,0 0-4 16,0 0-1-16,0 0 0 0,0 0-14 0,-6 3 11 15,0 0-11-15,0-1 10 0,-3 3 0 0,3 1 0 16,-3-1 0-16,1 3 0 0,-4 0 6 0,0 2 0 15,3 1 1-15,-3 2 0 0,0 3 3 0,-6 3 1 16,0-1 0-16,0 1 0 0,7 2-4 0,-4 3-1 16,6 0 0-16,-3 2 0 0,3 3-16 0,0-2 0 0,0 2 8 15,0 0-8-15,-3-3 0 0,6 3 0 16,6-2 8-16,-3-1-8 0,0-2 0 0,3 0 0 0,0-6 0 0,6 1 0 16,-3-3 0-16,3 0 8 0,0 0-8 0,3-6 0 15,0-2 0-15,3-3 0 0,-12-5 0 0,18 0 0 16,0-2 8-16,5-6 2 0,1 0 0 0,0-8 0 15,0 0-10-15,3-5 12 0,-4 0-12 16,1-3 12-16,-6 0 0 0,3-2 1 0,-3-3 0 0,3-1 0 16,-4 1 2-16,-2 0 0 0,-3-3 0 0,0 3 0 15,0 0 1-15,-3 0 1 0,-3 0 0 0,0 3 0 16,-3-1-6-16,0 6-2 0,-3 0 0 0,-3 2 0 16,0 1-9-16,0 2 0 0,-3 0-10 0,-3 5 10 15,-3 1-10-15,0 2 10 0,3 3-10 0,-3 2 10 16,-2 0-22-16,2 3 2 0,-6 3 0 0,6 2 0 15,-3 1-21-15,-3 4-4 0,0-2-1 0,0 5 0 16,4-2-103-16,2-1-21 0,-3 1-4 0</inkml:trace>
  <inkml:trace contextRef="#ctx0" brushRef="#br0" timeOffset="68196.0495">8324 4736 1324 0,'0'0'118'0,"3"-8"-94"0,-3 0-24 0,3 3 0 15,3-3 114-15,-6 0 18 0,3 0 4 0,0 3 1 16,-3 5-31-16,0 0-6 0,0 0-2 0,0 0 0 16,0 0-43-16,0 0-9 0,0 0-2 0,3 8 0 15,0 0-20-15,0 5-5 0,-3 3-1 0,3 2 0 16,-3 1 2-16,3 5 0 0,-3-1 0 0,3 4 0 16,0-1-9-16,0 1-2 0,-3 2 0 0,0 0 0 15,3-3-9-15,0 1 8 0,-3-3-8 0,0 0 8 16,0-3 9-16,0 0 2 0,0-5 0 0,0-3 0 0,-3 0 21 15,0-5 4-15,3 0 0 0,-3 0 1 0,0-3 4 16,3-5 1-16,0 0 0 0,-3 3 0 0,0 0-18 16,3-3-3-16,0 0-1 0,0 0 0 0,-3-3 0 0,0-2-1 15,-3-3 0-15,3 2 0 0,0-1-11 0,3-1-1 16,-3-3-1-16,3-2 0 0,3 0-14 0,-3-1 11 16,3-4-11-16,0-3 10 0,3 2-10 0,0 1 0 15,3-1 0-15,0 1 0 0,0-4 0 0,3 1 0 16,0 3 0-16,3 2 0 0,2 0-16 0,1 0-3 15,0 5 0-15,0-2 0 16,0 0-85-16,0 2-18 0,0-2-3 0,2 3-1 16,1-4-46-16,3 4-10 0,-6-1-2 0</inkml:trace>
  <inkml:trace contextRef="#ctx0" brushRef="#br0" timeOffset="68774.0392">8795 4897 230 0,'0'0'10'0,"0"0"2"16,3 3-12-16,-3-3 0 0,0 0 0 0,0 0 0 0,6 5 317 0,-6-5 61 15,0 0 12-15,3 6 2 0,-3-6-206 0,3 5-42 16,2-2-8-16,4-1-1 0,-3 1-51 0,3-6-9 15,6-2-3-15,0 0 0 0,0-1-27 0,3-2-5 16,3-2-2-16,-1-3 0 0,4-1-21 0,-6-1-4 16,3 1-1-16,-6-2 0 0,3 1-1 0,0-1-1 15,-7 0 0-15,1 0 0 0,-3 0 18 0,-3 0 3 16,0 3 1-16,0-3 0 0,-3 0-11 0,-3-2-1 16,0 2-1-16,0 3 0 0,0 2-5 0,-3-2-1 15,0 0 0-15,0-1 0 0,-3 4-13 0,0 2 0 0,0 0 0 16,0 0 0-16,0 0 0 0,-2 3-13 0,-1-1 2 15,-3 6 1-15,3-2 10 0,-6 4 0 0,3 4 0 0,-3-1-8 16,-3 3 8-16,3 0 0 0,-3 2-9 0,4 1 9 16,-4 5 0-16,0 2 10 0,6 6-1 0,3 0 0 15,-3 5-9-15,3 0 12 0,0 0-12 0,6 3 12 16,0-3-2-16,0 3 0 0,3 0 0 0,0-1 0 16,6 1-10-16,0-5 0 0,0 2 0 0,3-3 0 15,6 1 0-15,3-4 0 0,0 1 0 0,6 3 0 16,-1-6-110-1,1 0-18-15,3-5-3 0</inkml:trace>
  <inkml:trace contextRef="#ctx0" brushRef="#br0" timeOffset="69872.5864">9628 4577 748 0,'-12'6'67'0,"12"-6"-54"0,-6 0-13 0,3 5 0 0,3-5 120 0,-6 3 22 15,6-3 4-15,0 0 1 0,-3 5-54 0,3-3-10 16,3 4-3-16,-3-6 0 0,0 0-35 0,6 2-7 15,3 1-2-15,0-3 0 0,0-5 40 0,-3 2 7 16,3-2 1-16,3-3 1 0,0-3-5 0,0-2-2 16,0 0 0-16,-1 0 0 0,1-6-28 0,0 3-6 15,0-2 0-15,0-3-1 0,0-1-25 0,3 1-5 16,0-3-1-16,-3 3 0 0,0-5-12 0,-1 2 8 16,-2 0-8-16,-3-2 0 0,3-1 12 0,0 3-4 15,-3 3-8-15,0-3 12 0,-6 1-12 0,0 1-10 16,0 1 2-16,0 0 0 0,-6 3-14 0,0-1-2 15,0 3-1-15,-3 3 0 0,0 0 13 0,0 2 2 16,1 1 1-16,-4 2 0 0,0 0 9 0,0 5 0 0,3 0 0 16,0-2-8-16,0 2 8 0,0 3 0 0,3 3 0 15,-3 0 8-15,6-1-8 0,-3-2 0 0,0 3 0 0,3 2 0 16,3-5 0-16,-3 6 0 0,-3 2 0 0,3 0 0 16,0-1 0-16,3 4 11 0,-3 0-3 0,0 2 0 15,3 5 11-15,-2 1 1 0,2 2 1 0,0 0 0 16,0 8 8-16,0 0 2 0,0 3 0 0,2 5 0 15,-4 0 2-15,2 3 1 0,0 0 0 0,-3 5 0 16,3-3-8-16,-3 3-2 0,3 3 0 0,-3 2 0 16,3-3-5-16,0 1-2 0,3 0 0 0,-3-1 0 15,3-2-7-15,0-2-2 0,-1 2 0 0,1-3 0 0,0 0-8 16,-3-5 8-16,3-2-8 0,0-1 8 0,0-5-8 16,-3-2 0-16,0-4 0 0,0-4 0 15,0-3-138-15,0-3-20 0,-3-2-4 16</inkml:trace>
  <inkml:trace contextRef="#ctx0" brushRef="#br0" timeOffset="70106.9185">9458 4789 1152 0,'0'0'102'0,"0"0"-82"0,3-5-20 0,0-1 0 16,0 1 228-16,3 0 40 0,3 0 9 0,3-1 2 16,0 1-131-16,9 0-25 0,0-1-6 0,3-2-1 15,-1 3-52-15,4-3-12 0,0 3-1 0,6 0-1 16,-4-1-36-16,4 1-14 0,3 0 11 0,0 5-11 16,-4-3-80-16,4 0-21 0,0 1-5 0,-3-1-651 15,2 3-131-15</inkml:trace>
  <inkml:trace contextRef="#ctx0" brushRef="#br0" timeOffset="70778.623">10530 4596 806 0,'-3'-8'72'0,"3"5"-58"15,-3-2-14-15,0 0 0 0,0-1 159 0,3 1 29 16,-3-3 5-16,3 3 2 0,-3-3-64 0,0 3-13 0,3-1-2 0,0 1-1 16,0 0-59-16,0 2-12 0,0-5-3 15,0 6 0-15,0-1-17 0,-3-2-4 0,3 2-1 0,-3-2 0 16,3 5 13-16,0 0 2 0,-3 0 1 0,0-3 0 16,0 0 3-16,-3 1 1 0,3 2 0 0,-3-3 0 15,-3 3-13-15,3 0-2 0,1 0-1 0,-4 0 0 16,0 0-9-16,-3 3-2 0,0-1 0 0,0 4 0 15,3-1-12-15,-3 3 0 0,-3 0 0 0,3 2 0 16,3 4 8-16,-3-1 0 0,4 3-8 0,-4 2 12 16,0 3-12-16,0 3 11 0,3 0-11 0,0 0 10 15,-3 0-10-15,3-1 0 0,0-1 0 0,6 1 0 16,0-4 0-16,0 2 0 0,0-5 0 0,3 0 0 16,3-3 0-16,0 0 0 0,0-2 8 0,3-6-8 15,3 1 0-15,3-4 0 0,3-4 0 0,0-4 0 0,0-4 0 16,3-4 0-16,5-1-11 0,1-1 11 0,-3-6 0 15,3 1 0-15,-3 0 12 0,-1-3-4 0,-2 1-8 0,-3-4 8 16,-3 3-8-16,0-2 8 0,-3 2 8 0,-3 0 3 16,0 0 0-16,0 6 0 0,-3-1-5 0,3 6-1 15,-3 3 0-15,0 2 0 0,0 2-1 0,-3 6-1 16,0 0 0-16,0 0 0 0,3 14-11 0,3-1 0 16,0 3 0-16,0 2 0 0,-4 6 0 0,7 2-9 15,-3-2 9-15,3 5 0 0,0-2-15 0,0-1 4 16,3 3 1-16,0-5 0 15,0 0-80-15,0-3-16 0,3 0-3 0,0-2-983 0</inkml:trace>
  <inkml:trace contextRef="#ctx0" brushRef="#br0" timeOffset="71559.8535">10923 4397 1566 0,'0'0'34'0,"0"0"7"0,0 0 2 0,0 0 1 0,0 0-35 0,0 0-9 16,0 0 0-16,0 0 0 0,0 0 88 0,0 0 15 15,0 0 3-15,0 0 1 0,0 0-18 0,0 0-3 16,0 0-1-16,0 0 0 0,0 0-17 0,3 6-3 16,6-1-1-16,-3 0 0 0,3-5-33 0,3 3-7 15,-1-3-2-15,1 0 0 0,6-3 0 0,0 1 0 16,3 2 0-16,3-3 0 0,0-5-2 0,5 3 0 15,1-1 0-15,0 1 0 0,0 0-32 0,2-3-6 16,-2 3-2-16,0-3 0 16,-3 2-19-16,-1 1-4 0,-2 0-1 0,-3 2 0 15,-3 1-138-15,0-1-28 0,-3 0-6 0</inkml:trace>
  <inkml:trace contextRef="#ctx0" brushRef="#br0" timeOffset="72215.8386">11402 3916 756 0,'0'0'33'0,"0"-5"7"0,0-1-32 0,-3-2-8 0,6 0 0 0,-3-2 0 0,3 2 41 0,0-3 7 0,0-2 0 0,0 0 1 31,3 0-11-31,-3 2-2 0,3-5-1 0,-3 6 0 0,0-1 25 0,3 3 6 0,-3 0 1 0,3 3 0 16,-3-3 29-16,-3 8 7 0,0 0 1 0,0 0 0 31,0 0-20-31,0 0-3 0,0 0-1 0,0 0 0 0,0 0-31 0,0 0-6 0,-6 5-2 0,0 0 0 16,0 6-19-16,0 0-4 0,-3 2-1 0,0 0 0 15,3 6-1-15,-3-1-1 0,-3 3 0 0,3 3 0 16,0 3 13-16,-3 4 2 0,1 1 1 0,-1 5 0 16,0 3 9-16,0 5 1 0,0 2 1 0,3 4 0 15,3-1-14-15,-3 0-4 0,-6 6 0 0,3-6 0 16,-3 3-7-16,-2-3-1 0,-1 0-1 0,0 1 0 0,3-6-7 15,0-3-8-15,0-2 11 0,0-1-11 0,3-4 0 16,1-3 0-16,2-6 0 0,-3-5 0 0,3 3-9 0,3-8-6 16,0-3-1-16,0-2 0 15,3-3-133-15,3-3-27 0,0-5-6 0,0 0-475 16,0 0-95-16</inkml:trace>
  <inkml:trace contextRef="#ctx0" brushRef="#br0" timeOffset="72809.3881">11846 3590 918 0,'0'0'40'0,"0"-5"9"0,0 0-39 0,0 5-10 0,0-3 0 0,0-2 0 16,0 2 120-16,0 3 23 0,0-2 4 0,0 2 1 31,0 0-30-31,0 0-6 0,0 0 0 0,0 0-1 16,0 0-33-16,0 0-6 0,0 0-2 0,0 0 0 16,0 0-15-16,0 0-3 0,0 0-1 0,0 0 0 0,0 0-15 0,0 0-2 0,0 0-1 0,0 5 0 15,-3 5-8-15,3 1-1 0,0 0-1 0,-6 2 0 16,3 3-12-16,-3 2-3 0,0-5 0 0,0 3 0 15,-3 6-8-15,0 4 8 0,-3 0-8 0,0 4 8 0,3 4 4 16,-3 3 0-16,3 5 0 0,-3 1 0 0,4 4 22 16,-1 1 5-16,-3 5 1 0,3 0 0 0,0-3-26 15,0 3-5-15,-3-8-1 0,3 3 0 0,-3-3-8 0,0-3 0 16,0 0 0-16,3-5 0 0,-5-2 0 0,5-4 10 16,0-2-2-16,3-5-8 0,-3-3 16 0,3-5-3 15,0-2-1-15,0-7 0 0,6 1 0 0,-3-5-1 31,3-3 0-31,0 0 0 0,0 0-3 0,0 0-8 16,0-8 12-16,0-2-4 0,0-4-8 0,3 1 10 16,6-5-10-16,-3-1 10 0,0 1-10 0,3-4 0 0,3-1 0 0,3 1 0 0,-1 1 8 0,1 0 7 15,0 3 1-15,0 2 0 0,0 2-16 0,-3 4 0 16,-6 2 0-16,0 3 0 0,-6 5 0 0,0 0 0 16,0 0 0-16,12 5 0 0,-6 5 0 0,0 1 0 0,2 0 0 15,-5 5 0-15,0-1 0 0,3 1 0 0,-3 3 0 16,6-1 0-1,-3-4-20-15,0-1-9 0,0 3-3 0,3 0 0 16,0-3-25-16,-6 0-6 0,3 0-1 0,0 0 0 16,0-2-172-16,-3 0-36 0,0 7-6 0,3-5-2 0</inkml:trace>
  <inkml:trace contextRef="#ctx0" brushRef="#br0" timeOffset="73246.8007">11988 4519 1152 0,'0'0'102'0,"0"0"-82"16,0 0-20-16,0 0 0 0,0 0 148 0,0 0 24 16,6 5 6-16,0-5 1 0,3 3-56 0,0-3-11 15,0 0-3-15,3-3 0 0,6 3-45 0,0-5-10 16,6 2-2-16,-4-2 0 0,-2-3-11 0,3 0-2 15,0-2-1-15,3 2 0 0,3-3-20 0,-4-2-4 16,1 0-1-16,0-1 0 0,-3 1-1 0,0 3-1 16,-3-4 0-16,-1 4 0 0,-2-3 7 0,-3-3 2 15,0 3 0-15,-3-6 0 0,0 3 1 0,-3 0 1 16,3 0 0-16,-3-2 0 0,-3-1-10 0,0 3-1 16,-3 1-1-16,3 4 0 0,-6 0-10 0,0 1 10 0,-3 2-10 0,-3 0 10 15,0 8-10-15,0-3 0 0,-3 1 0 0,0 2 0 16,0 0 0-16,-3 2 0 0,1 1-8 0,-4 2 8 15,3 3 0-15,-3 3 0 0,0 2 0 0,0 3 0 16,3 2 0-16,0 1 0 0,1 5 0 0,2 2 0 16,3 1-8-16,0 2 8 0,0-3-10 0,3 3 10 15,6 0 0-15,3 1 0 0,0-4 0 0,0-2 0 16,6 0-13-16,-3-1 3 0,3-1 1 0,0-1 0 16,3 0-132-16,-1 0-27 15,4-2-4-15</inkml:trace>
  <inkml:trace contextRef="#ctx0" brushRef="#br0" timeOffset="73652.9365">12703 4257 1566 0,'0'0'34'0,"6"-5"7"0,-3 0 2 0,3-1 1 0,0 1-35 0,0 0-9 16,-3-1 0-16,-3 6 0 0,0 0 117 0,0 0 22 15,6-2 4-15,0 2 1 0,-6 0-55 0,5 5-10 16,4 0-3-16,-3 6 0 0,0-3-32 0,3 5-6 16,-3 3-2-16,0 2 0 0,0 1-19 0,-3 2-4 15,0 3-1-15,0-3 0 0,0 6 0 0,-3-4 0 16,-3 1 0-16,3 0 0 0,0 0 23 0,0-6 4 16,0 1 1-16,0-3 0 0,-3 0-16 0,0-6-4 15,0 1 0-15,3-3 0 0,-3-3 20 0,0 0 3 0,3-5 1 16,0 0 0-16,0 0-12 0,0 0-3 0,0 0 0 15,-6-2 0-15,3-6 11 0,0 0 1 0,3 0 1 16,0-5 0-16,0-3-26 0,6 0-6 0,-3-3-1 0,6 1 0 16,-3-1-1-16,6 1 0 0,0-3 0 0,0-1 0 15,6-1-8-15,-3 2 0 0,5-3 0 0,1 3 8 16,3-6-8-16,3 6 0 0,0 0-10 0,-1 0 10 16,-2-1-33-1,3 4-1-15,-3 2 0 0,0 0 0 0,2 3-110 0,-2 0-21 16,0-1-5-16,0 4-1051 0</inkml:trace>
  <inkml:trace contextRef="#ctx0" brushRef="#br0" timeOffset="75082.1189">14911 3977 576 0,'0'0'25'0,"0"0"6"0,0 0-31 0,0 0 0 16,0 0 0-16,0 0 0 0,-3-6 234 0,3 6 41 16,0 0 8-16,0 0 1 0,0-5-126 0,0 0-26 15,6 0-4-15,-6 5-2 0,0 0-44 0,0 0-9 16,0 0-1-16,0 0-1 0,-3-6-46 0,3 6-9 15,0 0-1-15,-5-2-1 0,-1-1 14 0,0 3 4 16,-3 3 0-16,0-3 0 0,-3 0-24 0,6 2-8 16,-3 1 0-16,0 2 0 0,-3 0 13 0,0 3-3 15,0 0-1-15,0 3 0 0,0 2 7 0,-2 0 0 16,-1 1 1-16,0 4 0 0,0 3 2 0,0 6 0 16,-3-1 0-16,0 1 0 0,0 4 1 0,-2-4 0 0,-1 2 0 15,3 0 0-15,3-2-12 0,0-1-8 0,3-2 12 16,3 2-12-16,0-5 8 0,6 1-8 0,0-4 0 15,6 1 0-15,0-6 0 0,6 0 0 0,0-2 0 16,3-3 0-16,3-3 8 0,0 3-8 0,3-5 0 0,0-6 0 16,3 0 10-16,2-5-10 0,1 3 8 0,0-6-8 15,-3-2 13-15,9 0-2 0,-4 0-1 0,1-3 0 16,-6 0 14-16,0-5 4 0,6 2 0 0,-4-2 0 16,1-3-4-16,-3-2-1 0,-3-1 0 0,0 1 0 15,-3-3-5-15,0 2-1 0,-4 1 0 0,1 2 0 16,-3-2-9-16,-3 4-8 0,-3 1 12 0,0 5-12 15,0-2 0-15,-9 5 0 0,3-3 0 0,-3 5 0 16,0-2 0-16,-6 2 0 0,1 3 0 0,-1 1-12 0,-6-1-10 16,3 5-2-16,-3-2 0 0,3 5 0 15,6 0-80-15,-6 2-17 0,0 1-3 0,4 2-679 16,-1 1-135-16</inkml:trace>
  <inkml:trace contextRef="#ctx0" brushRef="#br0" timeOffset="75644.491">15614 3926 1191 0,'0'0'52'0,"0"0"12"0,0 0-51 0,0 0-13 0,0 0 0 0,0 0 0 15,0 0 148-15,0 0 28 0,0 0 4 0,0 0 2 16,0 0-81-16,0 0-16 0,0-5-3 0,6-3-1 16,0 0-33-16,3 0-6 0,0-5-2 0,3-3 0 15,0 0-2-15,2-2-1 0,-2-1 0 0,-3 1 0 16,3-1-12-16,-3 1-2 0,0-1-1 0,0 1 0 16,-3 2-9-16,0 0-1 0,-3-5-1 0,0 2 0 15,-3 3 4-15,-3-2 1 0,3 2 0 0,-3-3 0 16,-3 4-7-16,3 1-1 0,-3-2 0 0,3 6 0 15,-3-1-8-15,3 1-11 0,0-1 3 0,0 3 0 16,0 0 8-16,0 3 14 0,-3 0-3 0,3-1-1 16,-3 4-10-16,3-1 0 0,-3 0 0 0,0 3 0 15,0-2 0-15,3 2 0 0,-3 0 0 0,1 2 0 0,2-2 0 16,-3 6 0-16,3-4 0 0,-3 4 0 0,3-1 0 0,-3 3 0 16,0-3 9-16,0 3-9 0,0 3 22 0,0-1 0 15,0 1 0-15,0 2 0 0,0 6-22 0,0-1 0 16,0 6 0-16,-3-5 0 0,3 4 20 0,0 6 0 15,0 1 0-15,3 1 0 0,-3 4-6 0,3-1-2 16,3-2 0-16,-3 8 0 0,3-3 23 0,0 2 4 16,0 4 1-16,3-1 0 0,-3 3-14 0,3 3-2 15,-3-1-1-15,3 1 0 0,-3-3 8 0,3-3 1 16,-3 0 1-16,-3 1 0 0,3-6-33 0,-3 0 0 16,0-3 0-16,-2-2 0 0,-1 0 0 0,-3-3-11 15,0-5 11-15,0-1-10 16,0-4-62-16,-3-1-13 0,-3-4-3 0,3-4 0 15,-3-4-152-15,0-1-30 0,0-8-6 0</inkml:trace>
  <inkml:trace contextRef="#ctx0" brushRef="#br0" timeOffset="75832.4752">15322 4321 1670 0,'0'0'74'0,"0"0"15"15,0 0-71-15,0 0-18 0,9 0 0 0,0 0 0 16,-3-3 132-16,3 3 24 0,6-3 4 0,3 1 0 16,6-1-91-16,-1 0-18 0,4-2-4 0,3-3-1 0,3 0-46 0,-1 0 0 15,4-2 0-15,0-1-1068 16</inkml:trace>
  <inkml:trace contextRef="#ctx0" brushRef="#br0" timeOffset="76972.2926">17189 3860 1594 0,'17'-5'71'0,"-17"5"14"0,0 0-68 0,0 0-17 0,-3-5 0 0,6-1 0 16,9 1 100-16,-3-3 16 0,-9 0 3 0,6-2 1 16,6 2-49-16,3-3-10 0,-3-2-1 0,0 0-1 15,0-1-27-15,6 1-6 0,-1 0-1 0,1 0 0 16,-6 0-11-16,3-1-2 0,3-2-1 0,0 6 0 16,-6-3-11-16,0 2 8 0,-1 3-8 0,-2 0 8 15,3 0-8-15,-3 3 0 0,-3 0-10 0,0 2 10 16,3-2 16-16,-3 5 10 0,-6 0 2 0,0 0 0 15,0 0-13-15,0 0-3 0,0 0 0 0,-3 8 0 16,-3 2-12-16,3 6-12 0,0 3 3 0,-3 4 0 16,-6 4 9-16,3 2 0 0,0 3 0 0,3 2 0 15,1-5 0-15,-1 6 0 0,-6-1 0 0,6 3 8 16,0-3 0-16,-3 4 0 0,-3-4 0 0,3 3 0 0,3-3-8 16,-3 1 8-16,0-4-8 0,0 1 8 0,3-3 3 15,0-2 1-15,6-3 0 0,0-3 0 0,-3-3-4 16,6 1-8-16,6-6 12 0,0 0-4 0,3 1 20 0,-3-7 4 15,3-1 1-15,6-6 0 0,3 0-33 0,-1 0 0 16,1-6 0-16,3 1-9 0,3-3 25 0,-6 0 6 16,0-5 1-16,-1 0 0 0,1-3 3 0,3-3 1 15,3 1 0-15,-3-6 0 0,-1-2 0 0,4-1 0 16,3-2 0-16,0-5 0 0,-3 2-17 0,2-2-10 16,-5-1 12-16,3-2-12 0,0 3 8 0,-3-3-8 15,-4 0 0-15,1-3 0 0,3 3 0 0,-6-3 0 16,0 3 0-16,-3 3 0 0,0 2 0 0,-4 3-9 15,1 2-1-15,-3 6 0 0,-3 8 10 0,0 0 0 16,-3 0 0-16,3 5 0 0,-6 2 0 0,0 6 0 0,0 0 0 16,0 0 0-16,0 0 0 0,0 0 0 0,-6 0 0 0,0 0 0 15,0 3 0-15,0 0 0 0,-3 2 0 0,0 3 0 16,1 0 0-16,-4 5 0 0,3 3 0 16,-3 2 0-16,3 4 8 0,0 1 1 0,0 7 0 15,-3 1 0-15,6 4 4 0,-3-1 1 0,0 0 0 0,0 4 0 16,0-1 16-16,0 2 3 0,1 1 1 0,2 0 0 15,0-1-14-15,0-2-4 0,0 0 0 0,3 0 0 16,0-2-8-16,3-6-8 0,0 0 12 0,6-5-12 16,-3 0 0-16,6-6 0 0,3-2 0 0,2-3 0 15,7-5-86-15,0-2-11 0,9-1-3 0,3-5 0 16,-1-3-100-16,7-2-21 0,-3-6-4 0</inkml:trace>
  <inkml:trace contextRef="#ctx0" brushRef="#br0" timeOffset="79108.0619">20031 3627 864 0,'0'0'76'0,"0"0"-60"0,0 0-16 0,-3 0 0 15,0-2 81-15,3 2 14 0,-6 2 2 0,6-2 1 16,0 0-26-16,0 0-6 0,0 0-1 0,0 0 0 16,0 0-1-16,0 0 0 0,0 0 0 0,0 0 0 15,9 0 10-15,0 0 2 0,6-2 0 0,0 2 0 0,3 0-12 0,0-3-1 16,-1 3-1-16,7-2 0 0,0-1-13 0,6 3-2 15,3-3-1-15,-1 3 0 0,4-8 5 0,12 3 1 16,-4-3 0-16,1 0 0 0,-6-2-26 0,2 4-5 16,-5-2-1-16,3 3 0 0,-7-3-20 0,-2 0 0 15,3 0 0-15,0 0 0 0,-1 0-8 0,-2 3-7 16,-6 2-1-16,0-2 0 16,-3 0-153-16,0 0-31 0,-1-1-7 0,-8 4-1 0</inkml:trace>
  <inkml:trace contextRef="#ctx0" brushRef="#br0" timeOffset="79555.8679">20665 3106 288 0,'6'-8'12'0,"-3"8"4"0,3-8-16 0,0 6 0 0,0-4 0 0,0 1 0 0,-3 0 200 0,3 2 38 16,0-2 7-16,3 0 2 0,-6-1-143 0,0 4-29 0,3-6-6 0,-3 5-1 16,-3 3-17-16,0 0-4 0,3-5-1 0,0 2 0 15,-3 3 16-15,0 0 3 0,0 0 1 0,0-5 0 16,0 5-9-16,0-8-1 0,0 8-1 0,0 0 0 15,3-3-24-15,-3 3-5 0,0 0-1 0,0 0 0 16,0 0-3-16,2-2-1 0,4 2 0 0,-6 0 0 16,0 0 35-16,3 5 6 0,0 3 2 0,0 5 0 15,-6-2 0-15,-3 5 0 0,0 5 0 0,1 3 0 16,-10 5-52-16,0 2-12 0,-3 6 0 0,0 6 0 16,-6-1 37-16,0 6 5 0,-8-1 1 0,-1 9 0 15,0 2-19-15,0-8-3 0,4 3-1 0,-7 5 0 16,6-2-20-16,3-6 9 0,1 1-9 0,2 2 0 0,3-9 0 15,3 1-19-15,0 0 3 0,0-2 0 16,4-4-172-16,-4-1-33 0,-15 30-7 0,12-23-2 16</inkml:trace>
  <inkml:trace contextRef="#ctx0" brushRef="#br0" timeOffset="80149.7735">21135 3839 2070 0,'0'0'45'15,"6"-3"10"-15,-3-2 1 0,-3 5 3 0,0 0-47 0,0 0-12 0,3-5 0 0,-3 5 0 16,0 0 65-16,0 0 11 0,0 0 3 0,0 0 0 15,0 0-47-15,0 0-10 0,0 0-2 0,0 0 0 0,0 0 4 0,-3 8 1 16,0 2 0-16,-3 1 0 0,-2 0-1 0,-4 2 0 16,3 0 0-16,-3 6 0 0,-3-4 7 0,0 4 1 15,0-1 0-15,3 6 0 0,3-3-32 0,0 3 0 16,-3-5 0-16,4 2 0 0,5 0 0 0,-3-2 0 16,3-1 0-16,0 1 0 0,3-1 0 0,-3-2 0 15,6-5 0-15,0-1 0 0,3 1 12 0,0-6-3 16,2 0-1-16,1-5 0 0,0 0 13 0,3-2 3 15,0-4 0-15,0 1 0 0,3-3 16 0,0-5 4 16,0 2 1-16,3-2 0 0,-1 0-23 0,4 0-5 16,3-8-1-16,0-1 0 0,0 1-16 0,2 0 10 15,4-3-10-15,0 0 8 0,-3 1-8 0,3 1 0 16,-4-1 0-16,-5 1 0 0,0 4-13 0,-6-1 5 16,-6 1 8-16,-3 2-13 0,-3 3-8 0,-6 0-2 0,-6 2 0 0,-6-2 0 31,-9 5-135-31,-3 5-27 0,-2 1-6 0,-10 4-927 0</inkml:trace>
  <inkml:trace contextRef="#ctx0" brushRef="#br0" timeOffset="81821.0767">3446 6630 979 0,'0'0'87'0,"0"0"-70"0,0-7-17 0,-3-1 0 16,3 0 108-16,0 0 19 0,3-3 3 0,0 3 1 16,-3-2-19-16,3-1-4 0,0 0-1 0,0 4 0 15,-3-1-34-15,3 2-6 0,0 1-2 0,-3 5 0 16,3-5-10-16,-3 5-3 0,0 0 0 0,0 0 0 16,0 0-17-16,0 0-4 0,0 0-1 0,0 0 0 15,0 0-10-15,-3 5-3 0,-3 0 0 0,3 3 0 16,-3 0-1-16,3 3-1 0,0-3 0 0,0 5 0 15,0 3-7-15,0 2 0 0,3 3-8 0,0 3 12 16,-3 5-12-16,3 0 0 0,3 6 0 0,-3 2 0 16,0 3 22-16,-3 2-2 0,0 0 0 0,0 3 0 15,0 0 3-15,0 0 0 0,0 0 0 0,0 3 0 0,-3-3-1 16,3 0 0-16,-3-6 0 16,3 1 0-16,-3-3-12 0,0-5-2 0,3-3-8 0,-3-5 12 15,3 0-4-15,-3-6-8 0,3 1 11 0,0-6-11 0,0 0 12 0,0-2-4 16,3-1 0-16,-5-2-8 15,5-2 13-15,0-6-4 0,0 0-1 0,0 0 0 0,0 0 16 0,0 0 2 16,0 0 1-16,0 0 0 0,0 0-27 0,0 0 8 16,0 0-8-16,0 0 0 15,0-8 0-15,-3 0 0 0,3-3 0 0,0 3 0 16,0-5 0-16,3 0 8 0,-3-1-8 0,5 1 0 0,-2-3 0 0,0-2 0 16,3-1 0-16,0-2 0 0,0-3-13 0,3 3 1 15,3 0 1-15,-3-3 0 0,0 0 1 0,6 1 0 16,0 1 0-16,-3 1 0 0,0 0 0 0,-1 3 0 15,4-1 0-15,-3 3 0 0,3 0 10 0,0 6 0 16,-3-4 0-16,6 4-8 0,-3-1 8 0,3 1 8 16,-4 4-8-16,1-1 11 0,6 4-11 0,-12 0 0 0,6-2 0 15,-3 5 0-15,0 3-8 0,-3 2 8 0,0 3 0 0,0 0 0 16,-4 5 0-16,-2 0 0 0,0 0 0 0,-3 6 8 16,-6 2 2-16,4 0 0 0,-7 3 0 0,0 3 0 15,-3-4-10-15,-6 6 12 0,0 1-12 0,-3-1 12 16,0-3-1-16,1-2 0 15,-1 0 0-15,-3 0 0 0,0-6-11 0,0 3-17 16,0-2 4-16,1-6 1 0,-1 0-16 0,0 0-4 0,6-2 0 16,-3-3 0-16,3-3-147 0,4-2-29 0</inkml:trace>
  <inkml:trace contextRef="#ctx0" brushRef="#br0" timeOffset="82461.5521">4059 7255 921 0,'0'0'40'0,"0"0"10"0,0 0-40 0,0 0-10 0,-3 5 0 0,0 0 0 16,3 1 164-16,0 2 32 0,0-6 5 0,0 4 2 15,3-1-111-15,-3 0-23 0,0-5-4 0,9 6-1 16,-3-1-24-16,0-3-6 0,3 1-1 0,3-3 0 16,0-3 12-16,-1 1 3 0,1-1 0 0,3-5 0 15,0 0 8-15,-3 0 1 0,3 0 1 0,0 0 0 16,-3-5-22-16,3 0-5 0,-4 0-1 0,1 0 0 0,0-3 1 16,-3 0 0-16,0 0 0 0,0 3 0 15,-6-1 6-15,3 1 2 0,-3 0 0 0,0-3 0 0,0 6-25 16,0-4-5-16,-3 1-1 0,0 3 0 0,0-1-8 0,0 0 10 15,0 1-10-15,-3 2 10 0,0 0-10 0,3 0 0 16,-3 3 0-16,-3 2 8 0,3-2-8 0,-3 5 0 16,0 0 0-16,-3 0 0 0,0 2 0 0,0 1 0 15,-3 5 0-15,1-3 0 0,-4 3-9 0,3 3 9 16,-6-1 0-16,3 4 0 0,-3-1 0 0,3 3 0 16,-3-3 0-16,4 5 0 0,-1 4 0 0,3-1 9 15,0 3 1-15,3 2 0 0,0 0-10 0,3 4 10 16,3-4-10-16,3 3 10 15,6 0 18-15,0-2 3 0,3-1 1 0,3-2 0 0,3 0-32 0,0-6-13 0,2 3 1 0,4-2 0 16,0-6 0-16,-3 0 1 16,6-2 0-16,-3-3 0 15,2 3-169-15,1-3-33 0,24 5-7 0,-15-11-2 0</inkml:trace>
  <inkml:trace contextRef="#ctx0" brushRef="#br0" timeOffset="89594.3241">21249 3791 345 0,'0'0'15'0,"0"0"4"0,0 0-19 0,0 0 0 16,0 0 0-16,0 0 0 0,3-5 112 0,2 0 18 15,1 2 4-15,-6 3 1 0,0 0-70 0,6-2-13 16,0-1-4-16,-6 3 0 0,0 0 6 0,0 0 1 16,0 0 0-16,0 0 0 0,0 0-3 0,0-5 0 15,0 5 0-15,0 0 0 0,0 0-17 0,0 0-4 16,0 0-1-16,0 0 0 0,-6 0 20 0,0 2 4 15,0 4 1-15,-2-1 0 0,-4 3-17 0,3-3-3 16,-3 3-1-16,-3 0 0 0,0-3 4 0,3 3 1 0,-3 0 0 16,3-3 0-16,-3 1-39 0,1-1-23 0,2 0 3 0,3 1 1 15,0-4 31-15,0 1 5 0,0 0 2 0,6-1 0 32,0 1-67-32,3-3-12 0,-6 3-4 0</inkml:trace>
  <inkml:trace contextRef="#ctx0" brushRef="#br0" timeOffset="91344.12">5773 6726 576 0,'0'0'25'16,"0"0"6"-16,0 0-31 0,0 0 0 0,0 0 0 0,0 0 0 16,0 0 284-16,0 0 50 0,0 0 10 0,6 0 3 15,3 0-227-15,-3-3-44 0,-6 3-10 0,9 0-2 0,3 0-44 0,0-3-10 16,3 1-2-16,3-4 0 0,-3 6 4 0,5-2 0 15,1-1 0-15,0 3 0 0,3-2-4 0,3 2-8 16,-3-3 12-16,2 6-4 0,1-3 2 0,0 0 0 16,-6 0 0-16,6 0 0 0,-1 0 6 0,-2 0 2 15,-6 0 0-15,0-3 0 0,3-2-29 0,-3-1-5 16,-1-2-2-16,-5 3 0 16,0 2-73-16,0-2-14 0,-3 0-3 0</inkml:trace>
  <inkml:trace contextRef="#ctx0" brushRef="#br0" timeOffset="91750.383">6166 6379 1846 0,'0'0'40'0,"0"0"9"0,0 0 2 0,3-5 1 0,0-3-41 0,3 0-11 0,-3 0 0 0,6 0 0 15,-3 3 51-15,3-1 8 0,0 1 1 0,0-3 1 16,-3 3-29-16,0 2-5 0,0-2-2 0,-6 5 0 16,0 0-25-16,0 0 8 0,0 0-8 0,0 0 0 15,0 8 25-15,3 3 0 0,-6-1 0 0,3 6 0 0,-3 5-12 16,0 3-2-16,-6 5-1 0,0 3 0 0,0 5 13 0,0 0 2 15,-3 5 1-15,-3 3 0 0,-3 3-2 16,4-3-1-16,-1 5 0 0,0-2 0 0,-3-1-1 16,6-4 0-16,-3-1 0 0,0 3 0 0,3-5-11 0,-3-3-3 15,1 2 0-15,2-2 0 0,0-5-8 0,0-3-12 16,-3 6 2-16,3-6 1 16,-3-5-47-16,3-1-10 0,0-4-2 0,3-3 0 15,0-6-159-15,1-4-32 0</inkml:trace>
  <inkml:trace contextRef="#ctx0" brushRef="#br0" timeOffset="92546.7524">6851 6130 633 0,'0'0'56'16,"3"-5"-44"-16,0 0-12 0,-3 0 0 15,3-1 190-15,-3 1 36 0,0-3 7 0,-3 5 2 16,3 3-91-16,0-5-19 0,0 2-3 0,0 3-1 0,0 0-49 15,0 0-11-15,0 0-1 0,0 0-1 0,-3-5-21 0,3 5-4 16,0 0-1-16,0 0 0 0,0 0-2 16,0 0-1-16,0 0 0 0,0 0 0 0,3 11 3 0,-3-1 1 15,0 4 0-15,0 1 0 0,0 4-14 0,-3 2-4 16,-3 6 0-16,0 2 0 0,0 2-3 0,-3 6-1 16,-3 6 0-16,-3 2 0 0,-6 2 4 0,1 6 1 15,2 0 0-15,0 0 0 0,0 5 3 0,0-5 1 16,0 0 0-16,0-3 0 0,1 1-21 0,2-6 0 15,0-6 0-15,0-2-8 0,0-2 8 0,3-6 0 16,3-5 0-16,0-6 8 0,0-2-8 0,3-3 11 16,1-7-11-16,2 2 12 0,-3-6-12 0,6-2 10 15,0 0-10-15,0 0 10 0,0-10-10 0,-3-4 0 16,6-4 0-16,0-3 0 0,3 0 0 0,2-6 0 16,4-2 0-16,0 0 0 0,3 0 0 0,3 0 0 15,0 2 0-15,0 6 0 0,0 3 0 0,2 2 0 0,-2 8 0 16,0 0 0-16,3 8 0 0,-3 2 0 0,0 6 0 15,0 0 0-15,-4 0-13 0,1 0 1 0,0 5 1 0,0 1 0 16,0 2 11-16,0-3-10 0,0-3 10 0,0 1-10 16,-1-3 10-16,1 0-12 0,-3-3 12 0,6-2-12 15,-3-3 12-15,0-3 0 0,-3 0 0 0,6 1 0 16,0-3 0-16,-4-1 9 0,1-2-1 0,-3 0-8 16,0 0 16-16,0 3-4 0,3-5-1 0,-6-1 0 15,-6 6-3-15,0-1 0 0,6-2 0 0,0 3 0 16,-6-5-8-16,3-1 0 0,-3-2 0 0,5 0 0 15,1-1 8-15,-3 1-8 0,-9 0 12 0,6-3-4 16,6 0-8-16,-6 3-9 0,-6 0 9 0,-3 2-13 16,0 0 4-16,3 4 1 0,-3 1 0 0,-2 4 0 0,-7 4 0 15,-3 1 0-15,6 7 0 0,-3 1 0 0,-6 2 8 0,0 6-12 16,0 2 12-16,1 0-12 0,-1 0 12 0,0 6 9 16,6-1-1-16,-3 1-8 0,6-4 10 0,-3 4-10 15,9-1 8-15,1 1-8 0,2-3 0 0,6-1 0 16,0 1 0-16,2-3 0 0,1 3 0 0,6-3 0 15,6-2 0-15,0-1 0 16,-3-2-83-16,9-2-9 0,5-4-1 0,-5-7-1015 0</inkml:trace>
  <inkml:trace contextRef="#ctx0" brushRef="#br0" timeOffset="93530.8977">8536 6657 518 0,'0'0'23'0,"0"0"5"0,0 0-28 0,0 0 0 15,0 0 0-15,-6 0 0 0,6 0 296 0,0 0 53 16,0 0 11-16,0 0 3 0,0 0-222 0,-6-8-44 16,3 0-9-16,6 3-1 0,0-3-38 0,3 0-7 15,-3 0-2-15,9-5 0 0,2 2-12 0,4-2-4 16,-3 0 0-16,3-3 0 0,3 0 0 0,-3 0-1 15,-3 3 0-15,2 2 0 0,-5 1-10 0,0-1-1 16,-3 3-1-16,3 3 0 0,-3 2-2 0,-3 1 0 16,-6 2 0-16,9 2 0 0,-3 3-9 0,0 3 0 15,-3 0 0-15,3 6 0 0,0-1 0 0,-3 5-9 16,0 1 9-16,3 5 0 0,-3-1-12 0,0 4 12 16,3 2-12-16,-3 0 12 0,0 0-10 0,-1 0 10 15,-2 3-8-15,3 0 8 0,-3 0 0 0,0-3-8 0,-3 0 8 16,3-3 0-16,-2 1 0 0,-1-3 0 15,0-3 9-15,3 0-9 0,-3-5 19 0,0 0-3 16,3-6-1-16,0-2 0 0,0 3 3 0,0-11 1 0,0 0 0 16,0 0 0-16,0 0 17 0,0 0 3 0,6-3 1 15,0-5 0-15,2-2-10 0,1-6-2 0,3-3 0 0,3-5 0 16,3-2 7-16,3-3 1 0,3 2 0 0,-1-7 0 16,4-3-27-16,-3-3-9 0,3 3 0 0,3 0 9 15,-4 3-9-15,1-1 0 0,0 6 0 0,-3 3 0 16,3 2-30-16,-10 3-2 15,1 2 0-15,0 6 0 0,-3 0-149 0,-3 8-31 16</inkml:trace>
  <inkml:trace contextRef="#ctx0" brushRef="#br0" timeOffset="93968.3123">9479 6771 1364 0,'6'8'60'0,"-6"-6"13"0,0-2-58 0,0 0-15 16,6 0 0-16,-3 0 0 0,0-2 72 0,3-1 12 15,0-2 3-15,0-3 0 0,3 2-14 0,0-4-2 16,3-1-1-16,0-2 0 0,3-3-19 0,-1 0-4 15,1 0-1-15,0 1 0 0,0-1 6 0,0-3 2 16,0 1 0-16,-3 2 0 0,0-3-6 0,-3 3-2 0,-1-2 0 16,-2-1 0-16,3 1-6 0,-6-1-2 0,-3 1 0 0,0-1 0 15,0 3-13-15,0 1-2 0,-3 1-1 0,0 1 0 16,-3 2-10-16,0 1-3 0,-2 2 0 0,-1 3 0 16,0 5-9-16,0-3 0 0,0 3 0 0,0 0 0 15,-3 3 0-15,3-1 0 0,-3 4 10 0,0 2-10 16,0 5 0-16,0 0 0 0,1 3 0 0,5 5 0 15,-3 0 0-15,3 3 0 0,-3 2 0 0,6 1 0 16,0-1 0-16,0 3 0 0,3-2 0 0,3-1 0 16,-3 6 0-16,6-3 0 0,0 3 0 0,-3-6 0 15,3-4 13-15,-3 1-4 0,3-4-1 0,3 2 0 16,-1-2-82-16,1-3-17 0,0-6-3 0</inkml:trace>
  <inkml:trace contextRef="#ctx0" brushRef="#br0" timeOffset="94311.9629">9988 6390 2026 0,'0'0'44'0,"0"0"10"0,3-3 2 0,3 3 1 0,0 3-45 16,3-3-12-16,-3 5 0 0,3-2 0 0,-3-3 57 0,3 5 10 0,0-2 1 0,-3 2 1 15,0 0-30-15,0 6-7 16,0-1 0-16,-1 6-1 0,-2 0 7 0,3 3 2 0,-3 2 0 15,-3 3 0-15,0-1-11 0,0 1-1 0,-3-3-1 0,3 3 0 16,0-3-2-16,0 3 0 16,0-5 0-16,0 2 0 0,0-3-25 0,-3-2 0 0,3-3 0 0,0-2 0 15,0 0 21-15,0-6-1 0,0-5 0 0,0 0 0 16,0 0 26-16,0 0 5 0,0 0 1 0,0 0 0 16,0 0 2-16,-3-5 1 0,0-3 0 0,3 0 0 15,0-5-26-15,0-1-5 0,3-2 0 0,0 1-1 16,3-1-11-16,-3-3-3 0,6 3 0 0,-3-2 0 15,3-1-9-15,3-2 0 0,0 0 0 0,3-3 0 16,0 3 0-16,3 0 0 0,-1 0-12 0,7 2 12 16,0-2-109-16,-3 2-15 15,-3 1-2-15,6 7-766 0,2 1-154 0</inkml:trace>
  <inkml:trace contextRef="#ctx0" brushRef="#br0" timeOffset="94910.9347">10720 6234 230 0,'0'0'20'0,"0"0"-20"15,0 0 0-15,0 0 0 0,0 0 361 0,0 0 68 16,0 0 14-16,0 0 2 0,0 0-304 0,0 0-61 0,0 0-12 16,0 0-2-16,9 0-6 0,0 2 0 0,0 4-1 0,6-6 0 15,0 0-17-15,3 0-3 0,0 0-1 0,3 0 0 16,5-3 1-16,1-2 0 0,-3-1 0 0,6 1 0 16,-6 0 4-16,2-1 1 0,-2-2 0 0,3-2 0 15,0 2-34-15,0-3-10 0,-1 3 0 0,1 1 0 16,3-4 0-16,-3 3-20 0,-7-3 2 0,1 1 1 15,3-1-163 1,-3 3-32-16,0 0-6 0</inkml:trace>
  <inkml:trace contextRef="#ctx0" brushRef="#br0" timeOffset="95270.5537">11066 5649 1382 0,'0'0'123'0,"0"0"-99"16,0-3-24-16,0 3 0 0,0 0 132 0,0 0 22 16,0 0 4-16,0 0 1 0,0 0-44 0,0 0-9 15,0 0-2-15,0 0 0 0,0 0-44 0,0 0-10 16,0 0-2-16,3 6 0 0,3 1-5 0,-3 1-2 15,3 6 0-15,-3-4 0 0,-3 6-6 0,0 0-2 16,0 5 0-16,0 6 0 0,-6 2-4 0,0 5-1 16,3 0 0-16,-6 9 0 0,0-1-13 0,0 3-3 15,-3 3-1-15,-3 2 0 0,3 0 0 0,0 1 0 0,0 1 0 16,0 1 0-16,4 0-11 0,-1-5 0 0,0 0 0 16,6-3 0-1,-3 0-24-15,3-6-6 0,0-2-2 0,0-2 0 16,3-1-87-16,0-5-17 0,0-2-4 0,0-6-979 0</inkml:trace>
  <inkml:trace contextRef="#ctx0" brushRef="#br0" timeOffset="95691.9986">11488 6488 921 0,'0'0'40'0,"0"0"10"0,0 0-40 0,0 0-10 16,0 0 0-16,0 0 0 0,0 0 244 0,0 0 46 16,0 0 10-16,9 0 1 0,-3 0-161 0,3-3-33 15,0-2-7-15,3-3 0 0,-3 0-39 0,3-5-7 16,3-1-2-16,0 1 0 0,-3 0-19 0,5 0-4 15,-2-1-1-15,0-1 0 0,0-1-3 0,0-3-1 16,-6 3 0-16,0 3 0 0,-3-3 0 0,0 0 0 16,-3 3 0-16,-3 0 0 0,0 0 7 0,-3 2 1 15,-3 0 0-15,0 6 0 0,-3 0-32 0,0 2-10 16,0-2 0-16,0 5 0 0,-3 5 10 0,3-2 0 0,-3 2 0 16,0 6 0-16,1 2-8 0,-4 3 8 0,3 0-8 0,-3 2 8 15,0 1 0-15,3 5 0 0,0-3 0 0,0 5-8 16,3 1 8-16,0-1 0 0,3-5 0 0,3 3 0 15,-2 0 12-15,5 0 5 0,0-3 1 0,3 0 0 16,-1-2-62 0,7-1-13-16,-3 1-3 0,6-1 0 0,0-5-143 15,3 1-29-15,0-4-5 0</inkml:trace>
  <inkml:trace contextRef="#ctx0" brushRef="#br0" timeOffset="96004.4214">11980 6363 2383 0,'0'0'52'0,"0"0"12"0,3-8 1 0,-1 0 2 0,1 0-54 0,3 0-13 15,0-5 0-15,3 3 0 0,-3-1 40 0,6 1 6 16,0-4 1-16,3 1 0 0,0 0-17 0,3 0-3 16,0-1-1-16,2 4 0 0,1-3 4 0,-6-1 1 15,-6 6 0-15,0 0 0 0,3-2-8 0,-3 5-2 16,0 2 0-16,0 0 0 0,-3 3 15 0,0 6 4 15,0-1 0-15,-1 3 0 0,-2 5-29 0,-3 0-11 16,6 6 8-16,-3 2-8 0,0 3 9 0,3 2-9 16,-3-2 10-16,3 2-10 0,0 1 0 0,0-1 8 15,3 1-8-15,-3-1 0 0,3 1 0 0,0-6 0 16,0 0 0-16,0-2-10 0,-3-3-3 0,3-1-1 0,-3-7 0 16,0 0 0-1,-6-8-131-15,0 0-27 0,5 0-4 0,-2-2-956 0</inkml:trace>
  <inkml:trace contextRef="#ctx0" brushRef="#br0" timeOffset="96285.6035">12506 6101 1497 0,'0'-5'133'16,"0"-3"-106"-16,3 0-27 0,0 0 0 0,3-5 64 0,0 5 8 15,-3-3 2-15,0 4 0 0,0-4-17 0,0 3-3 16,-3-3-1-16,3 6 0 0,-3 5-9 0,0 0-3 15,0 0 0-15,0 0 0 0,0 0 14 0,-6 0 2 16,0 5 1-16,0 3 0 0,-3 3 7 0,-3 2 2 16,-2 3 0-16,-1 8 0 0,0 0 2 0,-6 5 1 15,3 3 0-15,-6 2 0 0,0 0-19 0,-5 3-4 16,2 3-1-16,-3 2 0 0,6 1-17 0,1 2-3 16,-4-6-1-16,0 1 0 0,0 2-25 0,0-5 0 15,4 3 0-15,5-5 0 0,-3-1 0 0,3-2-17 16,3-3 2-16,0-5 1 15,3-3-106-15,3-3-22 0,0-2-4 0,4-3-658 16,-1-2-131-16</inkml:trace>
  <inkml:trace contextRef="#ctx0" brushRef="#br0" timeOffset="98316.527">14013 5876 2156 0,'0'0'48'0,"0"0"9"0,0 0 3 0,3-2 0 0,2-4-48 0,-5 6-12 16,0 0 0-16,0 0 0 0,0 0 52 0,0 0 8 16,0 0 1-16,0 0 1 0,0 0-26 0,0 0-4 0,0 0-2 0,0 0 0 15,0 8-30-15,0 3 0 16,0 2 0-16,-5 3 0 0,2 5 8 0,-3 3 1 15,3 3 1-15,3 2 0 0,-3 2-10 0,-3 1 0 0,0 3 0 16,0 2-11-16,3 0 11 0,-3-3 12 0,3 3-2 16,0-3-1-16,-3 1-1 0,3-1 0 0,0-5 0 0,3-2 0 15,0-3 3-15,0-3 0 0,6-3 0 0,0-4 0 16,0-1-11-16,-3-3 0 0,-3-10 0 0,9 3 0 16,3 0 20-16,3-6 9 0,-1-2 2 0,4-6 0 15,0-2-23-15,6-3-8 0,-6-5 0 0,6 0 0 16,-7 0 12-16,4-6-4 0,0 1-8 0,-3-4 12 15,-3 1-3-15,0-2-1 0,-3-1 0 0,0-3 0 16,-1 6 4-16,-2 0 1 0,0 0 0 0,0 5 0 16,-3 3-5-16,0 5-8 0,-3 0 11 0,3 6-11 0,-3 2 13 15,0 3-4-15,-3 5-1 0,0 0 0 16,0 0-8-16,0 0 0 0,0 0 0 0,6 8 0 0,-3 5 0 16,0 5-14-16,0 1 5 0,-3 2 1 0,0 3 0 0,3 0 0 15,0 2 0-15,-3-2 0 0,0-3 8 0,3 3 0 16,-3-3 0-16,3 0 0 0,0 0 0 0,-3-5 0 15,3 3 0-15,-3-3 0 0,6 0 0 0,-3-3 16 16,0 0-4-16,3-2-1 0,-3-1 12 0,0-5 2 16,3 1 1-16,-6-6 0 0,0 0-13 0,9 0-2 15,-4-6-1-15,4 1 0 0,3 0 10 0,0-8 1 16,0 2 1-16,0-5 0 0,0 3 9 0,3-3 1 16,0-2 1-16,3-4 0 0,-4 1-18 0,1 0-4 15,0-3-1-15,0-2 0 0,-3 2-10 0,0 0 0 16,-3-5 0-16,0 3 0 0,-3-4 0 0,0 1 0 15,0-2 0-15,-3 2 0 16,0 2-29-16,3 1-2 0,-6-3 0 0,2 2 0 16,1 3-92-16,-3 0-18 0,0 3-4 0,3 0-1082 0</inkml:trace>
  <inkml:trace contextRef="#ctx0" brushRef="#br0" timeOffset="100450.6778">16870 5535 1630 0,'0'0'36'0,"0"0"7"0,0 0 1 0,0 0 3 0,0 0-38 0,0 0-9 0,-6 0 0 0,6 0 0 16,0 0 55-16,0 0 9 0,0 0 1 0,-6 0 1 16,0-3-34-16,6 3-6 0,0 0-2 0,0 0 0 15,-6 0-3-15,6 0-1 0,0 0 0 0,0 0 0 16,0 0 13-16,0 0 3 0,0 0 0 0,0 0 0 0,0 0-7 15,0 0-1-15,0 0 0 0,0 0 0 0,0 0-12 0,0 0-4 16,0 0 0-16,0 0 0 0,0 0-3 0,0 0-1 16,0 0 0-16,0 0 0 0,-6 3-8 0,6-3 0 15,0 0 0-15,0 0 8 0,0 0 2 0,0 0 0 16,0 0 0-16,0 0 0 0,0 0 18 0,0 0 3 16,0 0 1-16,0 0 0 0,12-3-13 0,-12 3-3 15,0 0 0-15,0 0 0 0,0 0-6 0,0 0-2 16,0 0 0-16,0 0 0 0,0 0-8 0,0 0 0 15,0 0 0-15,0 0 0 0,0 0 0 0,0 0 0 16,0 0 0-16,0 0 0 0,6 3 0 0,-6-3 0 16,0 0 0-16,0 0 0 0,6 5 0 0,-6-5 0 0,0 0 0 0,0 0 0 15,0 0 0-15,0 0 0 0,0 0 0 0,0 0 0 16,0 0 8-16,0 0 0 0,0 0 0 0,0 0 0 16,-6 3-8-16,6-3 0 0,0 0 0 0,0 0 0 15,-3 0 0-15,0 5 0 0,-3-2 0 0,6-3 0 16,0 0 0-16,-6 3 0 0,-6-1 0 0,3 4 0 15,6-1 0-15,-5 0 0 0,-7 0 0 0,-3 1 0 16,3-1 0-16,-3 0 0 0,3 3 12 0,-3 0-4 16,-3 3-8-16,1-1 0 0,-1 4 0 0,0 1 0 15,-3-1 0-15,0 2-9 0,1-1 9 0,-1 1 0 16,0 3 0-16,0-3 0 0,3-3 0 0,3 3 0 0,4-3-15 16,2 0 4-16,0-5 1 0,3 0 0 0,3 3 10 15,3-6 0-15,3 0 0 0,0 1 0 0,3 2 0 16,3-1-16-16,3 1 4 0,3-2 0 0,0 2 12 0,2 2 0 15,4-4 0-15,0 1 0 0,0-4 0 0,3 2-8 32,0 3 8-32,-1 3-8 0,7-3 8 0,-3 2 0 15,-3 1 0-15,6 0 0 0,-1-1 0 0,-5 1 0 16,-6 2 0-16,0 0 0 0,-3 3 8 0,-3-3 4 16,6 3 1-16,-9-3 0 0,-9-2 24 0,3 2 5 15,6 3 1-15,-6-3 0 0,-9 3-22 0,3 0-4 0,0 0-1 16,-3 2 0-16,0-2-6 0,-9 0-2 0,-3 3 0 15,1-3 0-15,-1 0-8 0,-3-1 0 0,-3 1 9 0,0-3-9 16,0 1 0-16,1-4 0 0,-1-2 0 0,0 0 0 31,-3 0-52-31,10-5-4 0,-1-1-2 0,0-2 0 0,6 0-160 16,6-2-32-16,-3-14-6 0,9 3-2 0</inkml:trace>
  <inkml:trace contextRef="#ctx0" brushRef="#br0" timeOffset="100966.1789">17284 5847 864 0,'6'-2'76'0,"-6"2"-60"0,-3-3-16 0,0-2 0 15,0-1 218-15,3 6 41 0,0 0 8 0,-3-5 1 16,-6 2-145-16,9 3-30 0,0 0-5 0,0 0-2 15,0 0-43-15,0 0-9 0,0 0-2 0,3 8 0 16,0 0-20-16,-3 3-4 0,-6 0 0 0,6 2-8 16,6 0 20-16,-3 0-4 0,-6 0 0 0,0 3 0 15,9 3 3-15,-3 2 0 0,0-2 0 0,-3 2 0 16,0-3 9-16,3 1 1 0,6-3 1 0,0-3 0 16,-9 0-11-16,6-5-3 0,0 3 0 0,2-3 0 15,1-3 20-15,-3-3 3 0,3-2 1 0,0 0 0 16,3-2 19-16,0-1 4 0,-3-2 1 0,3 0 0 15,0-6-33-15,0 3-7 0,0-5 0 0,-1 0-1 16,-2-1 8-16,6-1 1 0,0-4 1 0,-6 0 0 16,0-2-17-16,-3 3-4 0,6-3-1 0,0-3 0 0,-3 0-11 0,0 0 0 15,-3 0 0-15,3 3 0 16,-1 0-80-16,-5 0-12 0,-3 2-3 16,0 1-791-16,6-1-158 0</inkml:trace>
  <inkml:trace contextRef="#ctx0" brushRef="#br0" timeOffset="101387.9858">18037 5718 1267 0,'0'0'112'0,"-3"-6"-89"0,3-2-23 0,-3 0 0 16,0 1 141-16,3 1 24 0,-3 1 5 0,3 0 1 15,-3-1-44-15,0 1-9 0,0 2-2 0,-3 1 0 16,3-1-76-16,-3 3-16 0,0 0-4 0,-3 3 0 15,0-1-20-15,-3 4 0 0,1-4 0 0,-4 6 0 0,0 0 28 16,0 3 2-16,-6 2 0 0,3 0 0 0,0 3-6 0,0 0-2 16,-5 3 0-16,2 2 0 0,3 3-8 15,3-3-2-15,3 3 0 0,0-1 0 0,-6 1-12 16,9 3 0-16,6-1 0 0,3 1 0 0,-5-1 0 16,5-2 0-16,2-3 0 0,10 0 0 0,-3-2 0 0,3-3 0 15,0-1 0-15,6-1 0 16,3-6-106-16,0-3-24 0,0-2-5 0,2-6-1 0</inkml:trace>
  <inkml:trace contextRef="#ctx0" brushRef="#br0" timeOffset="101840.9844">18394 5366 1443 0,'3'-16'64'0,"0"8"13"0,0 0-61 0,3-3-16 0,0 3 0 0,3 3 0 16,0-3 108-16,0 0 20 0,-3 0 3 0,3 0 1 16,-4 3-33-16,1 0-7 0,0 2 0 0,0 1-1 15,-6 2-37-15,0 0-7 0,0 0-2 0,6 5 0 16,0 3-12-16,-3 0-2 0,0 2-1 0,-3 4 0 16,-3 1-14-16,3 7-4 0,-3-1 0 0,0 8 0 15,-3-3 0-15,3 6 0 0,-3 5 0 0,3 3 0 16,-6 2 23-16,1 0 4 0,2-2 1 0,-3 5 0 15,0 3-29-15,0-3-11 0,0 2 8 0,0-2-8 16,3-2 12-16,-3-4-4 0,0-2 0 0,3-2 0 16,-3-9 4-16,6 1 0 0,-3-6 0 0,0 0 0 0,0-5 16 15,3 0 3-15,3-3 1 0,-3-5 0 0,3-8-17 0,0 0-3 16,0 0-1-16,0 0 0 0,0 0 3 0,3-8 1 16,0-3 0-16,6-2 0 0,-3-3 1 0,6 0 1 15,0-2 0-15,0-3 0 0,3-3 2 0,3 3 0 16,3 0 0-16,-1 2 0 0,1 1-19 0,0 7 0 15,0 0-13-15,-6 3 5 0,-6 6 8 0,-3 2 0 16,3 0 10-16,-3 5-10 0,0 3 0 0,0 5-18 16,-1 3 2-16,4 3 1 0,0 2 15 0,-3 0 0 15,0 3 0-15,6-3 0 16,0 3-104-16,0-3-24 0,3 3-4 0,0-3-1120 0</inkml:trace>
  <inkml:trace contextRef="#ctx0" brushRef="#br0" timeOffset="102428.0268">19778 5575 864 0,'0'0'76'0,"0"0"-60"16,0 0-16-16,0 0 0 0,6-6 160 0,3 4 30 15,0-3 6-15,0-1 0 0,0 4-65 0,3-4-14 16,6-2-2-16,2 3-1 0,1 0-12 0,9 2-2 16,0-2-1-16,8 2 0 0,-2 1-31 0,6-1-5 15,-3 3-2-15,2-3 0 0,4 3-39 0,0-2-8 16,-4-1-2-16,7 0 0 0,-4 3 1 0,4-2 0 15,-9 2 0-15,-3 0 0 16,-1-3-129-16,-5 0-27 0,0 1-5 0,-9-1-880 0</inkml:trace>
  <inkml:trace contextRef="#ctx0" brushRef="#br0" timeOffset="102818.559">20293 4932 1728 0,'0'0'76'0,"0"0"16"0,0 0-73 0,0 0-19 15,0 0 0-15,6 0 0 0,3 0 106 0,0 2 18 16,0 1 3-16,0-3 1 0,-3 3-52 0,0 2-9 15,-3 0-3-15,3 1 0 0,-3 2-36 0,3 0-7 16,-1 2-1-16,1 1-1 0,-9-1 12 0,3 4 2 16,0 1 1-16,0 1 0 0,3 3-2 0,-3 2 0 15,-3 3 0-15,0 5 0 0,-2 0 0 0,-1 5-1 16,-6 1 0-16,3 7 0 0,-3 0-15 0,0 9-4 16,3-1 0-16,-3 3 0 0,-3 2 18 0,3-2 3 15,0 0 1-15,0 3 0 0,1-6-20 0,-1 3-4 16,0-3-1-16,0 1 0 0,3-4-9 0,0 1 0 15,0-8 0-15,3 2 0 0,0-5 0 0,3-5 0 16,0-3 0-16,0-8-11 16,3-3-90-16,0-4-19 0,0-6-3 0,3 0-1095 0</inkml:trace>
  <inkml:trace contextRef="#ctx0" brushRef="#br0" timeOffset="103271.5805">21174 4916 1728 0,'0'0'38'0,"3"-5"8"0,-6-3 2 15,0 5 0-15,0 0-39 0,3 3-9 0,0 0 0 0,0 0 0 0,0 0 53 0,0 0 9 16,0 0 2-16,0 0 0 0,0 0 0 0,3 8 0 15,3 3 0-15,-3 2 0 0,0 8 0 0,-3 1 0 16,-6 4 0-16,6 6 0 0,0 2 0 0,0 8 0 16,0 6 0-16,-6 2 0 0,0 1-52 0,-3-1-12 15,0 5 0-15,-3 4 0 0,1-1 54 0,-1 0 8 16,0-8 2-16,0 3 0 0,0-8-52 0,0-2-12 16,3-4 0-16,0-7 0 0,3-6 0 0,0-2 8 15,-3-5-8-15,6-3 0 0,0-6 0 0,3-2 0 16,0-8 0-16,0 0 0 0,0 0 48 0,0 0 12 15,0 0 4-15,0-8 0 0,3-2-52 0,3-4-12 16,0 1 0-16,3 0 0 0,-3 0 0 0,9-3 0 16,-3 0 0-16,6 0 0 0,0 3 0 0,2 0 0 15,4-1 0-15,0 4 0 0,3 2 0 0,0 3 0 16,-9 2 0-16,2 6 0 0,-2-3 0 0,0 8 0 16,-9 0 0-16,0 2 0 0,-3 3 0 0,3 6 0 0,0-3 0 15,-3 5 0 1,-3-3-109-16,-3 4-22 0,3-4-4 0,0 1-704 0,0-1-141 0</inkml:trace>
  <inkml:trace contextRef="#ctx0" brushRef="#br0" timeOffset="104068.2732">21829 5686 2188 0,'0'0'48'0,"0"0"11"0,9-5 1 0,-3-3 1 0,-3 2-49 0,9-2-12 16,-6 1 0-16,0 1 0 0,0 1 105 0,0 0 19 16,0-1 3-16,-1 1 1 0,1 0-103 0,-3-1-25 15,3 4 0-15,-6 2 0 0,0 0 0 0,3-3 0 16,0-2 0-16,-3 5 0 0,0 0 0 0,0 0 0 16,0 0 0-16,0 0 0 0,0 0 0 0,0 0 0 15,-9 8 0-15,-6 0 0 0,1 0 0 0,-4 5 0 16,-3 0 0-16,-3 0 0 0,-6 6 0 0,7-1 0 15,5 1 0-15,3-1 0 0,0 1 0 0,3 0 0 16,0-6 0-16,3 0 0 0,3-2 0 0,3-4 0 16,3-1 0-16,0-6 0 0,0 0 0 0,0 0 0 15,12 0 0-15,0-3 0 0,0-2 56 0,3 0 7 16,6-3 1-16,-3-3 0 0,-1 3-52 0,1-5-12 0,3 0 0 16,-3-3 0-16,0 3 0 0,0-1 0 0,0 1 0 15,-4 2 0-15,-2 1 54 0,3-1 8 0,-3 6 2 16,0 2 0-16,-3 3-52 0,0 3-12 0,-3 0 0 0,0 5 0 15,-3 5 0-15,-3 0 0 0,0 0 0 0,0 6 0 32,0 2-48-32,-3-2-13 0,0 2-3 0,3 0 0 0,-3 0 52 0,6-5 12 0,0-3 0 0,0-2 0 15,-3 2 0-15,6-5 0 0,3-3 0 0,3 0 0 16,-4-5 0-16,1 0 0 0,0 0 0 0,0-2 0 16,3-3 48-16,-3 2 13 0,0-5 3 0,0 0 0 15,0-3-52-15,3-2-12 0,0 0 0 0,0 0 0 0,2-3 0 16,1 0 0-16,6-5 0 0,-3 0 0 0,-9-1 0 15,9-1 0-15,9-1 0 0,-1-8 0 0,-8-2 0 16,3-1 0-16,0 1 0 0,3-6 0 16,-6 3-48-16,-9 5-13 0,-1-2-3 0,-2 0 0 15,6-1 52-15,-6-4 12 0,0-1 0 0,0 3 0 0,0-6 0 0,0-4 0 16,3-1 0-16,-6 3 0 0,0 8 48 0,0 0 13 16,3 3 3-16,-3 2 0 0,6 6-52 0,-6 2-12 15,0 0 0-15,0 5 0 0,-3 4 0 0,0 1 0 16,0 6 0-16,0 3 0 15,-3-3-48-15,3 8-13 0,0 0-3 0,0 0 0 0,0 0 52 0,0 0 12 16,-6 5 0-16,-3 1 0 0,6-1 20 0,-3 0 8 0,0 6 0 16,0-3 1-16,3 2-29 0,0 4 0 0,0-1 0 15,0 5 0-15,-3 6 8 0,3 3-8 16,0 4 0-16,-3 6 0 0,6 3 32 0,-3 5 1 0,0-3 0 0,0 6 0 16,0 0-33-16,0-1-17 0,3 1 1 0,-3 2 1 15,3-2 15-15,0 2 0 0,-3-2 0 0,6-3 10 16,-6-3 1-16,6-2 0 0,3-3 0 0,0-3 0 15,0-5-11-15,0-2-16 0,0-6 4 0,3-3 1 16,-3 1-37 0,0-6-8-16,3-5-2 0,-3-3 0 0,-3-2-154 15,6-3-32-15,-3-3-5 0,0-2-2 0</inkml:trace>
  <inkml:trace contextRef="#ctx0" brushRef="#br0" timeOffset="104302.6209">21915 5286 1958 0,'15'0'87'0,"-6"0"17"0,-3 0-83 0,6 0-21 16,-3 0 0-16,6 0 0 0,0 3 56 0,3-3 6 15,-4 0 2-15,4 0 0 0,6 0 12 0,3-3 2 16,6 1 1-16,8-1 0 0,1 0-63 0,3 3-16 15,2 0 0-15,1 0 0 0,-3 0-17 0,-7 0-7 16,1 3 0-16,12-3-694 16,-1 0-138-16</inkml:trace>
  <inkml:trace contextRef="#ctx0" brushRef="#br0" timeOffset="109340.3411">3714 9205 1407 0,'0'0'62'0,"0"0"14"0,0 0-61 0,0 0-15 16,0 0 0-16,0 0 0 0,0 0 104 0,0 0 17 15,0 0 4-15,0 0 1 0,0 0-64 0,0 0-13 16,0 0-2-16,0 0-1 0,0 0-35 0,0 0-11 16,0 0 0-16,0 0 0 0,0 0 22 0,6-3-2 15,0-2-1-15,-1 2 0 0,1-5 6 0,-3 0 2 16,6 0 0-16,-3-2 0 0,0-1-1 0,3 1 0 15,-3-1 0-15,3-2 0 0,3-3-9 0,-6 3-1 16,6-3-1-16,-3 0 0 0,3 3-2 0,0-3 0 16,-1 3 0-16,-2-1 0 0,3 1-13 0,0 3 8 15,0-4-8-15,0 7 0 0,3-4 0 0,-6 3-12 0,3 0 1 16,-3 0 0-16,0 0 11 0,3 0 0 0,-4 0 0 0,4 3 0 16,-3 2 0-16,0-2 14 0,-3 5-2 0,3 0 0 15,-3-3-12-15,-6 3 0 0,0 0 0 0,6 6 0 16,-6-6 0-16,3 10 0 0,-3 1 0 0,3-1 0 15,-3 1 0-15,-3 0 0 0,0 2 0 0,0 3 0 16,0 5 0-16,3-3 0 0,-6 1 0 0,3 2 0 16,-3 0 0-16,3 3 0 0,-3 5 0 0,3 0 0 15,-3 0 0-15,0 1 0 0,3 1 0 0,-3 4 0 16,3-1-8-16,0-2 8 0,0 2 0 0,1-2 0 16,-1-3 0-16,0-2 0 0,0-1 0 0,3-2 0 15,3-3 0-15,-3-3 0 0,3-2 0 0,-3-2 0 0,0-1 0 16,3-3 9-16,-1-2-9 0,4 0 12 0,0-2-12 15,3-4 10-15,0-2-10 0,3-2 10 0,0-1 4 0,3-2 1 16,3-3 0-16,-3-3 0 0,3-2-3 0,-1 0 0 16,-2-3 0-16,3 0 0 0,-3-3-2 0,3 1-1 15,-3 2 0-15,0-5 0 0,-3 0 7 0,2-1 0 16,-2-1 1-16,0-4 0 0,0 3-3 0,3-2-1 16,0-3 0-16,0 0 0 0,0 0-2 0,3 0-1 15,-1-1 0-15,-2-1 0 0,-3 4-10 0,3 3 0 16,-3-2 0-16,0 2 0 0,0 3 0 0,-3 2 0 15,3 1 9-15,-3 5-9 0,-3-3 0 0,2 5-16 16,-8-2 2-16,6 5 1 0,-3 0 13 0,0 3 0 16,0-3 0-16,-3 3-9 0,0 5 9 0,0 0 0 15,0 0 0-15,0 0 0 0,3-6 0 0,-3 6 0 0,0 0 0 16,0 0 0-16,0 0 0 0,0 0 0 0,0 0 0 0,3 8 0 16,0 3 9-16,-3 2 4 0,3 3 1 0,-6 2 0 15,3 4-3-15,0-1-1 0,0 0 0 0,-3 3 0 16,3 5 14-16,0 0 2 0,0 0 1 0,3 0 0 15,0 0-11-15,0-2-1 0,0-1-1 0,3 1 0 16,0-1-14-16,0-2 0 0,3 0 0 0,3 0 0 16,0-6-78-1,0 1-18-15,3-4-4 0,-1-1-1 0,7-6-120 0,0-3-24 16</inkml:trace>
  <inkml:trace contextRef="#ctx0" brushRef="#br0" timeOffset="112823.9834">5169 9369 864 0,'0'0'76'0,"0"0"-60"16,0 0-16-16,0 0 0 0,0 0 107 0,0 0 18 16,0 0 4-16,0 0 1 0,0 0-54 0,0 0-10 15,0 0-2-15,0 0-1 0,0 0 1 0,0 0 1 16,0 0 0-16,0 0 0 0,0 0-14 0,0 0-3 16,0 0-1-16,9 3 0 0,-9-3-4 0,0 0-1 15,3 0 0-15,-3 0 0 0,0 0-24 0,0 0-5 16,0 0-1-16,0 0 0 0,9 2 12 0,-3 1 1 15,-6-3 1-15,0 0 0 0,0 0-10 0,3 2-1 16,-3-2-1-16,6 6 0 0,-6-6 2 16,0 0 0-16,0 0 0 0,6 2 0 0,0 1-5 0,-3 0-1 0,-3-3 0 0,6 5 0 15,0-2 13-15,-6-3 2 0,0 0 1 0,6 2 0 16,0 1-18-16,3-3-8 0,-4 0 0 0,4 3 8 16,-6-3 4-16,6 2 1 0,0-2 0 0,-3 0 0 15,0 0-1-15,6 3 0 0,-3 0 0 0,0-1 0 16,0-2-12-16,0 0 0 0,0 3 8 0,6-1-8 15,-4-2 8-15,4 3 0 0,0-3-8 0,3 3 12 16,0-1-12-16,0 1 0 0,0 0 0 0,0-1 0 16,2 1 0-16,-2 0 8 0,-3-1-8 0,3 1 0 15,0-3 0-15,-3 3 0 0,3-1 8 0,-4-2-8 16,4 0 0-16,0 3 8 0,0 0-8 0,-3-1 0 16,3-2 20-16,0 0-3 0,-3 3 0 0,2-1 0 0,-2 1-17 15,-3-3 8-15,0 3-8 0,0-1 0 0,3 1 0 16,-3 0 0-16,0-3 0 0,0 0 0 0,-1 0 0 15,1 0 0-15,-3-3-8 0,0 0 8 0,0 1 0 0,0-4 16 16,-3 4-1-16,-6 2-1 0,0 0-2 0,0 0 0 16,0 0 0-16,0 0 0 0,0 0-12 0,6-5 9 15,-6-1-9-15,0 6 8 0,0 0-8 0,0 0 12 16,0-2-12-16,0 2 12 0,0 0-12 0,0 0 0 16,-6-3 0-16,0 3 8 0,3 3-8 0,3-3 0 15,0 0 0-15,0 0 0 0,-3 0 0 0,0 0 0 16,0 0 0-16,3 0 0 0,0 0 0 0,0 0 0 15,-6 0 0-15,6 0 0 0,0 0 0 0,-3-3 0 16,-3 3 0-16,6 0 0 0,0 0 0 0,0 0 0 16,0 0 0-16,0 0 0 0,-3-3 0 0,3 3 0 15,-3-2 0-15,3 2 0 0,0 0 0 0,0 0 0 0,0 0 0 16,0 0 0-16,0 0 0 0,0 0 0 0,0 0 0 0,0 0 0 16,0 0 0-16,0 0 8 0,-6-3-8 0,6 3 8 15,0 0-8-15,0 0 0 0,0 0-12 0,0 0 12 16,0 0 0-16,0 0 0 0,0 0 0 0,0 0 0 15,0 0-9-15,0 0 9 0,0 0 0 0,0 0 0 16,0 0 0-16,0 0 0 0,0 0 0 0,0 0 0 16,0 0 0-16,0 0 0 0,0 0 0 0,0 0 0 15,0 0 0-15,0 0 0 0,0 0 8 0,0 0-8 16,6-3 9-16,-6 3-1 0,0 0 0 0,0-5 0 16,3 0-8-16,-3 5 10 0,0 0-10 0,0 0 10 15,3-6-10-15,0-1 0 0,0 1 0 0,3-2 0 0,-3 3 18 16,3 0-2-16,0-6 0 0,0 1 0 0,0-1-16 0,0 0 0 15,3-2 0-15,0 0 0 0,0 2 0 0,0-2 0 16,0-3 0-16,0 0 0 0,-1-2 0 0,1-1 0 16,3-2-8-16,3-3 8 0,-6 1 0 0,6-1 0 15,6-3 0-15,-3-2 0 0,0-3 0 0,2 1 0 16,1 2 0-16,-3 2 0 0,3 1 0 0,-6 2 0 16,-3 0 0-16,0 0 0 0,3 3 9 0,-4 3 2 15,-5-1 0-15,3 0 0 0,0 1-11 0,-6 5 10 16,3-6-10-16,0 6 10 0,0-3-10 0,0 3 8 15,-3 2-8-15,0 1 8 0,0-4-8 0,0 4 0 16,0-1 0-16,0 6 0 0,3-3-8 0,-3 0 8 16,-3 8 0-16,9-5 0 0,-3-3-8 0,3 0 8 0,-6 0-10 15,-3 8 10-15,6-5 0 0,-6 5-9 0,0 0 9 16,0 0 0-16,0 0 0 16,0 0 0-16,3-6 0 0,-3 6-8 0,0 0 8 0,0 0 0 0,0 0 0 0,0 0 0 15,5-5 0-15,-5 5 0 0,0 0 0 0,6-5 0 16,-6 5 0-16,6-5 0 0,-6 5 0 15,6-6 0-15,-6-2 0 0,3 3 0 0,-3 5 0 0,0 0 0 16,3-3 0-16,-3 3 0 0,0-5 0 0,0 5 0 0,0 0 0 0,3-5 0 0,-3 2 0 0,0 3 0 16,0 0 0-16,0 0 0 0,0 0 0 0,0 0 0 15,0 0 0-15,3-5 0 16,-3 5 0-16,3-3-8 0,3 1 8 0,-6 2 0 0,0 0-9 0,6-3 9 16,-3 0 0-16,3 1 0 0,-3-1 0 0,-3 3 0 15,0 0 0-15,6-3 0 16,-6 3 0-16,0 0 0 0,3-2 0 0,-3 2 0 0,3-6 0 0,-3 6 0 15,0 0 0-15,3-2 0 16,-3 2 0-16,3-3 0 0,-3 3 0 0,0 0 0 0,0 0 0 0,3-3 0 16,3-2 0-16,-6 5 0 0,0 0 0 0,0 0 0 15,0 0-8-15,0 0 8 16,0 0 0-16,0 0 0 0,0 0 0 0,0 0-9 0,3 3 9 0,-3-3 0 0,0 0 0 16,0 0-8-16,3 8 8 0,0-3 0 0,0 3 0 15,-3 0 0-15,0 0 0 0,3 0 0 0,0 2-9 0,0 4 9 16,-3-1 0-16,3 0-9 15,0 0 9-15,0 1 0 0,-3 1 0 0,3 1 0 0,0 5 0 16,3-2 0-16,-4 0 0 0,1 2 0 16,3 0 0-16,-3 0 0 0,0 0 0 0,0 0 0 0,3-2 0 0,-3 5 0 15,0-1 0-15,3 1 8 0,0-3-8 0,0 3 0 16,-3-5 0-16,0 2 0 0,3 3 0 0,0 0 0 16,0-6 0-16,0 3 8 0,0 3-8 0,0-3 9 15,0-2-9-15,-3-1 10 0,3 3-10 0,0-2 10 16,3 2-10-16,-1-2 10 0,-2-3-10 0,0-1 0 0,-3 4 9 15,6-3-9-15,-6-3 0 0,3 0 9 0,-3-2-9 16,0 2 0-16,0-2 10 0,0-3-10 16,-3 0 8-16,0-1-8 0,0-1 9 0,0-6-9 0,0 5 10 0,0-5-10 15,0 0 10-15,0 0-10 0,0 0 10 16,0 0-10-16,0 0 0 0,-3 5 8 0,3-5-8 0,3 6 0 16,-3-6 0-16,0 0 0 0,0 0 0 0,0 8 0 15,3-3 0-15,0 0 0 0,-6 0 0 0,3 3 0 16,0-8-8-16,0 8 8 0,-3-2-12 0,3-6 12 15,0 0-15-15,0 0 4 0,0 0 1 0,0 0 0 16,0 0-10-16,0 0-3 0,0 0 0 0,0 0 0 16,0 0-102-16,0 0-21 0,0 0-4 15,6-6-984-15</inkml:trace>
  <inkml:trace contextRef="#ctx0" brushRef="#br0" timeOffset="113651.9133">6738 9348 403 0,'0'0'36'0,"0"0"-36"0,-3 5 0 0,3-5 0 0,-6 3 135 0,0-1 20 16,6-2 4-16,-6 3 1 0,6-3-44 0,0 0-8 16,-6 3-1-16,3-1-1 0,3-2-41 0,-3 6-8 15,3-6-1-15,0 0-1 0,0 0-8 0,0 0-2 16,-6 5 0-16,6-5 0 0,0 0 5 0,0 0 1 15,0 0 0-15,0 0 0 0,0 0-4 0,0 0-1 16,0 0 0-16,0 0 0 0,0 0 5 0,0 0 1 16,0 0 0-16,0 0 0 0,0 0-22 0,0 0-4 15,0 0-1-15,0 0 0 0,0 0 11 0,3 5 3 16,-3-5 0-16,6 3 0 0,0 2-17 0,3 0-3 16,-3-2-1-16,3 0 0 0,3-3-6 0,0 2 0 15,3-2-1-15,-4 3 0 0,7-3 19 0,0 0 4 16,0 0 1-16,0 0 0 0,0 0-35 0,-3 0 0 15,2 0 0-15,1 0 0 0,0 0 19 0,0 0 0 16,6-3 0-16,-3 3 0 0,2 3-3 0,-2-3-1 16,6 3 0-16,0-6 0 0,3 0-3 0,-4-2-1 0,-5 2 0 0,3 1 0 15,6-4 6-15,0 1 2 0,-7-3 0 0,-2 3 0 16,3 0-9-16,-3-1-2 16,-3 1 0-16,-3 0 0 0,3-1 4 0,-4 4 1 0,1-1 0 0,3 1 0 15,-6-1-3-15,-3 0-1 16,-3 1 0-16,0 2 0 0,-6 0-9 0,0 0 12 0,0 0-12 0,0 0 12 15,0 0-12-15,0 0 0 0,0 0 0 16,3 0 8-16,3 0-8 0,-6 0 0 0,0 0 0 0,0 0 0 16,0 0-16-16,0 0 2 0,0 0 0 0,0 0 0 15,0 0-7-15,0 0-2 0,0 0 0 0,0 0 0 16,0 0-5 0,0 0 0-16,3 5-1 0,-3-5 0 0,0 0-7 0,0 0 0 15,0 0-1-15,0 0 0 0,9 0-64 0,-9 0-13 16,0 0-2-16,0 0-969 0</inkml:trace>
  <inkml:trace contextRef="#ctx0" brushRef="#br0" timeOffset="114448.6048">7229 9110 1148 0,'0'0'51'0,"-6"0"10"0,-6 2-49 0,3-2-12 16,9 0 0-16,-6 0 0 0,-6 0 116 0,3 3 21 15,9-3 4-15,0 0 1 0,-3 3-34 0,3-3-8 16,0 0 0-16,0 0-1 0,0 0-53 0,0 0-10 0,0 0-3 0,6 7 0 16,9-4 6-16,-6 2 1 0,-9-5 0 0,3 6 0 15,0-1 12-15,3 0 2 0,3 3 1 0,-9-8 0 16,0 0-27-16,0 0-4 0,12 6-2 0,-3-1 0 16,-3 0-9-16,0 0-1 0,6 1-1 0,3 2 0 15,-4-3-11-15,4 3 0 0,-3-3 0 0,3 0 0 16,3 3 12-16,0-2 0 0,-3 2 0 0,-3 0 0 15,5-3 0-15,-2 0 1 0,0 0 0 0,-3 3 0 16,-3-2 7-16,0 2 2 0,3-3 0 0,-3 3 0 16,-9-3 3-16,3 3 1 0,3-3 0 0,0 3 0 15,-6 0-2-15,0 0-1 0,0-8 0 0,0 8 0 16,3 5-11-16,-6 1-3 0,-3-1 0 0,-3 3 0 16,3 0-9-16,-3 2 8 0,-3 3-8 0,0 0 8 0,-6-2-8 15,3 2 0-15,1-2 0 0,-4-1 8 0,-9 1-8 16,6-1 0-16,3-2 0 0,0 3 0 15,-8-1-11-15,8-2-1 0,0 0 0 0,6-3 0 16,3 3-62-16,-9-3-13 0,0-2-2 0,3 2-1 16,6-2-97-16,-2 2-19 0,-7-3-4 0</inkml:trace>
  <inkml:trace contextRef="#ctx0" brushRef="#br0" timeOffset="116055.2488">8175 9001 1267 0,'-11'-10'56'0,"8"4"12"16,3-2-55-16,0 3-13 0,0 0 0 0,6-1 0 0,-3-1 94 0,0 1 16 16,2-2 3-16,1 3 1 0,-3 0-30 15,3 2-5-15,0-2-2 0,0 2 0 0,-6 3-21 0,0 0-5 16,0 0-1-16,0 0 0 0,0 0-18 0,3 8-4 15,0 0-1-15,0 5 0 0,0-2-11 0,-3 2-1 16,0 6-1-16,-3 2 0 0,0 0-14 0,0 5 11 16,0 6-11-16,0-5 10 0,0 4 4 0,3-2 1 15,-3 3 0-15,3 0 0 0,3-6-7 0,-3 1-8 16,6 2 11-16,-3-5-11 0,0-3 9 0,3-3-9 16,-3 1 0-16,3-6 9 0,0-2-9 0,0-3 0 15,-3 0 9-15,3 0-9 0,-3-6 16 0,3 1-2 16,-6-3 0-16,6 0 0 0,0-5 12 0,0-3 2 15,3 0 1-15,0-6 0 0,0 1-4 0,-1-5-1 16,1-3 0-16,3-1 0 0,0-1-10 0,3-1-2 0,-6 0-1 16,3-3 0-16,-3-2-11 0,0 8 10 15,0 0-10-15,0 3 10 0,-3-1-10 0,-3 8 0 0,3 3 0 16,-4 1 0-16,1-4 0 0,-3 8 0 0,0 3 0 16,0 0 8-16,0 0-8 0,3 8 0 0,0 5 0 0,0 1 0 15,0 4 0-15,0 1 0 0,0 2-11 0,3 0 11 16,3 3 0-16,-3-6-8 0,3 4 8 0,0-1 0 15,3-3 0-15,0 1 0 0,3-1 0 0,-9-2 0 16,3-3 0-16,-3 1 11 0,2-1-1 0,4-5 0 16,-3-3-2-16,0 0 0 0,-3 1 0 0,3-4 0 15,0 1 17-15,0 0 3 0,-9-3 1 0,9-6 0 16,-3 1 8-16,3-3 2 0,0 0 0 0,0-2 0 16,0-1-7-16,0-2-2 0,2 0 0 0,-2-3 0 0,0 0-10 15,0-3-1-15,3-2-1 0,0-5 0 0,0-1-8 16,3-2-2-16,-3 0 0 0,0 0 0 0,0 2-8 0,-1 1 0 15,-2-3 0-15,0 5 0 16,-3 3-92-16,-3 2-12 0,3-4-1 0,-3 4-773 16,-3 1-154-16</inkml:trace>
  <inkml:trace contextRef="#ctx0" brushRef="#br0" timeOffset="118450.3513">10625 8914 1688 0,'0'0'37'0,"0"0"8"0,0 0 2 0,0 0 0 0,0 0-38 0,0 0-9 0,0 0 0 0,0 0 0 15,0 0 61-15,0 0 11 0,6-3 1 0,0 1 1 16,-6 2-25-16,3 0-5 0,-3 0 0 15,6-3-1-15,-3 0-7 0,3-2 0 0,-3 5-1 0,0-3 0 16,0-2-3-16,0 0-1 0,-3 2 0 0,0-2 0 16,0 5-3-16,0-3-1 0,0-2 0 0,-3 2 0 15,0 1-17-15,-3-1-10 0,0 0 12 0,0 3-12 16,0-2 0-16,0 2 0 0,-6-6 0 0,3 6 0 16,0 0 12-16,-3 3-12 0,4-6 12 0,-4 3-12 15,0 0 0-15,3 3 0 0,-3 0 0 0,3-3 0 16,-3 0 0-16,0 0 0 0,0 2 0 0,0 4 0 15,3-4 0-15,0 3 0 0,1 1 0 0,-1-1 0 16,0 3 0-16,0 0 0 0,3 3 0 0,0 4 0 16,-3 4 0-16,3-1 0 0,-3 4 0 0,3 1 0 0,0-4 0 15,0 2 0-15,0 6 0 0,0-4 0 0,-3 1 0 0,3 0 0 16,0-3 0-16,3 0 0 0,1-2 0 0,-4-3 0 16,6 0 0-16,0-6 0 0,3 1 0 0,0-3 0 15,-3 0 0-15,2-3-9 0,4-2 9 0,-6-3 16 16,6 0-4-16,3-3-1 0,3-2-11 0,3-1-14 15,-3-2 3-15,3-5 1 0,0 3 18 0,0-6 3 16,0 0 1-16,-1-3 0 0,1 1 0 0,-3-6 0 16,3 0 0-16,0 0 0 0,-3 1 8 0,0-4 1 15,0 1 1-15,0 4 0 0,0 1-4 0,-4 0-1 16,4 5 0-16,-3-2 0 0,0 5-2 0,0-1-1 16,-3 6 0-16,0 0 0 0,0 3 3 0,-6 5 1 0,0 0 0 15,6 5 0-15,0 3-18 0,0 3 10 16,-3 2-10-16,3 6 8 0,-3-1-8 0,-3 3 0 0,3 3 0 0,0-3 0 15,0 3-15-15,0-3 5 0,3 3 1 0,-3-3 0 32,3-2-93-32,2-3-18 0,-2 2-4 0,3-7-627 0,3-3-125 0</inkml:trace>
  <inkml:trace contextRef="#ctx0" brushRef="#br0" timeOffset="118918.9531">11006 8924 1825 0,'0'0'80'0,"0"0"18"0,0 0-78 0,0 0-20 16,0-5 0-16,0 5 0 0,3-3 71 0,0-2 10 31,3 3 3-31,0-4 0 0,3 4-25 0,0-1-5 16,-3 0-1-16,3 3 0 0,0 3-11 0,-3 2-2 0,0-2-1 0,3 2 0 0,-3 0-4 0,-1 3-1 15,1 3 0-15,-3 2 0 0,3-2-3 0,-3 2-1 32,0 3 0-32,0 2 0 0,0-4-10 0,-3 4-3 15,0-2 0-15,0 3 0 0,0-1-17 0,0-2 0 16,-3 0 8-16,0 0-8 0,0-3 0 0,3-2 0 0,0-4 0 0,0 1 0 0,0-8 0 0,0 0 0 16,0 0 8-16,0 0-8 0,0 0 8 0,0 0-8 15,0 0 12-15,0 0-12 0,6-2 17 0,0-4-3 0,0-1-1 16,3-1 0-16,-6-3 8 0,3-2 2 0,0 0 0 15,0-3 0-15,3 2-7 0,-3-1 0 0,3-4-1 0,0 3 0 16,-3 0-15-16,0 0 8 0,0 1-8 0,2 1 0 16,1 4 12-16,0 4-4 0,0-1-8 0,-3 1 12 15,0 1-12-15,-6 5 0 0,0 0 0 0,6 0 0 16,3 3 0-16,0-1 0 0,-3 6 0 0,0 3 0 31,0-3-12-31,0 2 12 0,3 3-12 0,-3 3 12 0,0-2-28 0,0-4 0 0,3 3 1 0,-4-2 0 16,4 2-13-16,-3 0-4 0,0 1 0 0,0-4 0 15,-3 3-151-15,0-2-30 0,3 0-7 0</inkml:trace>
  <inkml:trace contextRef="#ctx0" brushRef="#br0" timeOffset="119722.0507">11968 8887 288 0,'0'0'25'0,"0"0"-25"0,-3-5 0 0,0 2 0 0,3 3 392 0,0 0 72 0,-3-2 16 0,0-4 2 16,3 1-373-16,0 5-74 0,0 0-15 0,0-5-4 16,3 0-16-16,-3 5 0 0,0 0 0 0,3-3 0 15,0-2 16-15,0-1 0 0,-3 6 0 0,0 0 0 16,0 0 29-16,0 0 6 0,0 0 1 0,0 0 0 16,0 0 3-16,0 0 1 0,0 0 0 0,-3-5 0 15,0 2-4-15,-3 1 0 0,6 2 0 0,-6 0 0 16,3-3-41-16,-3 1-11 0,0-1 0 0,0 3 0 15,-3 0 0-15,3 3 0 0,-3 2 0 0,3-5 0 16,0 2 0-16,-3 1 0 0,0 0 0 0,0 2 0 16,1 0 0-16,2 1 0 0,-3 2 0 0,0-1 0 0,-3-1 0 15,0 4 0-15,0-2 0 0,0 6 0 0,0-1 0 16,3 3 0-16,0 2 0 0,3 1 0 0,-3-1 0 0,0-2-16 16,1 3 4-16,-1-1 1 0,0-2 11 0,6 0 0 15,-3 2 0-15,3 1 0 0,0-1 0 0,3 1 16 16,0-6-4-16,0 0-1 0,0 1-11 0,0-1-17 15,3-3 4-15,3-2 1 0,-3-2 12 0,3 2 12 16,0-6-3-16,0-2 0 0,0 0-9 0,2-2 0 16,-5-6 0-16,3 2 0 0,9-4 12 0,0-3 9 15,-3-3 3-15,3-5 0 0,0 2-8 0,3-5-2 16,-3 0 0-16,2-5 0 0,1-2-2 0,0-4 0 16,-3-2 0-16,3-3 0 0,-3-2-12 0,3-3-16 15,-1 0 3-15,-2-3 1 0,-3 4 0 0,3-1 0 0,-3 2 0 16,0 1 0-16,3 5 12 0,0 0 0 0,-3 0 0 0,0 5-9 15,2-2 9-15,4 2 0 0,-3 3 0 0,-3 0 0 16,0 5-12-16,-3 0 4 0,-6 0 0 0,-3 6 0 31,0 2-16-31,3 3-4 0,3 2 0 0,-3 3 0 0,-3 0 40 0,-3 3 7 0,3 5 1 0,0 0 1 16,-9 5-13-16,0 3-8 0,0 3 8 0,-3 2-8 16,0 8 8-16,-3 3-8 0,3 5 10 0,1 0-10 15,-1 5 33-15,3 1 1 0,3 5 0 0,0-1 0 16,0 9-34-16,3-3 0 0,0 0 0 0,0 0 0 15,3 0 10-15,0-3-10 0,0 0 8 0,-3-2-8 16,3 0 0-16,0-3 0 0,-3 0 0 0,3 0 0 16,0-5-18-16,3-1 4 0,-3-7 1 0,3 0 0 31,0 0-118-31,0-6-23 0,3-2-5 0,0-8-940 16</inkml:trace>
  <inkml:trace contextRef="#ctx0" brushRef="#br0" timeOffset="123268.0909">13456 8533 921 0,'0'0'40'0,"0"0"10"16,-3-3-40-16,3-5-10 0,-3 3 0 0,3 5 0 0,0 0 168 0,0 0 31 0,0 0 6 0,3-8 2 16,0 3-111-16,-3 5-23 0,3-6-4 0,-3 6-1 15,0 0-14-15,0 0-3 16,0 0-1-16,0 0 0 0,0 0-22 0,0 0-5 15,0 0-1-15,0 0 0 0,0 0-6 0,6 3 0 0,-6 5-1 0,0 3 0 16,-3 2 0-16,0 5 0 0,-3 6 0 0,0 3 0 16,0-1-7-16,0 3-8 0,0 3 11 0,3 0-11 15,-3-1 9-15,0 1-9 16,3-3 0-16,0-2 9 0,0-3-9 0,0-1 0 0,0-1 9 0,3-1-9 16,0-3 0-16,0-5 8 0,-3 1-8 0,3-6 0 15,0 0 8-15,3-6-8 16,-3-2 8-16,0 0-8 0,0 0 35 0,0 0 2 15,6-10 1-15,0-1 0 0,0-5-12 0,3 0-2 0,0-2-1 0,3-1 0 16,-3-5-12-16,3 1-3 0,0 1 0 0,-3-1 0 0,3-1-8 16,-4 3 0-16,1 2 9 0,0 1-9 0,0 2 0 0,-6 5 0 15,3 3 0-15,-6 8 0 0,3-5 0 0,-3 5 0 16,0 0 0-16,3 8 0 0,-3 2 12 0,3 6-3 16,-3 3 0-16,0 2 0 0,3-2-9 0,-3 2-16 15,0 0 4-15,3 0 1 0,0-2 11 0,0-1 11 16,0 3-3-16,3-5 0 15,-3 0-8-15,3-5 0 0,0-3 0 0,0-1 0 0,0-1 20 0,0-6 3 16,-6 0 0-16,9 0 0 16,-3 0 5-16,3-6 0 0,-4-1 1 0,4 1 0 0,-3-7 14 0,3 2 2 15,0 1 1-15,0-6 0 16,3 0-30-16,0 0-7 0,0-2-1 0,0-1 0 0,0 1-8 0,3-1 8 16,-1-2-8-16,-2 0 8 0,6-3-8 0,-3 0-17 15,0 3 4-15,0-3 1 16,0 3-125-16,0-3-25 0,2 3-5 0,-5 5-1 0</inkml:trace>
  <inkml:trace contextRef="#ctx0" brushRef="#br0" timeOffset="124267.8763">15075 7940 1688 0,'0'0'37'0,"6"-5"8"0,0-3 2 0,0 3 0 0,-3-3-38 0,3 5-9 16,0-2 0-16,0 2 0 0,3-2 62 0,-3 5 10 15,-6 0 3-15,0 0 0 0,6 0-60 0,0 2-15 16,-6-2 0-16,6 6 0 0,-3 2 46 0,0 0 6 16,0 0 2-16,0 0 0 0,-3 2-35 0,0 1-7 15,0-1-2-15,0 3 0 0,0 6 22 0,-3 0 5 16,0-1 1-16,3 1 0 0,-3 2-10 0,0 0-1 16,-3 3-1-16,3 2 0 0,-3 1-12 0,3 2-2 15,-3 0-1-15,0 3 0 0,0-1 0 0,0 6 0 16,-3 0 0-16,3-5 0 0,-3 5 25 0,3-2 4 15,-6 2 2-15,3 0 0 16,-3 0-85-16,1-3-17 0,-1-5-3 0,-3 11-1 0,6-8 83 0,-6-3 16 0,3-8 3 16,3 0 1-16,6-8-11 0,-3-2-3 0,0 0 0 15,0-6 0-15,6 0-25 0,0-5 0 0,0 0 0 0,0 0 0 16,0 0 0-16,0 0 0 0,0 0 0 0,0-10 0 16,0-4 0-16,-3-2 0 0,0 1 0 15,6-4 0-15,3-5 0 0,0 3 0 0,0-3 0 0,0 0 0 16,6 1 0-16,-3 1 0 0,3 1 0 0,0 5 0 15,0 1 0-15,0 4 0 0,-1 0 0 0,-2 3 0 16,0 6 0-16,0-1 0 0,-3 3 0 0,0 5 0 16,3 1 20-16,-3 2 0 0,0 0-1 0,0 5 0 15,0 3-19-15,0 2 0 0,3-2 0 0,-3 3 0 16,3-1 0-16,-3-2 0 0,0 3 0 0,2-4 0 0,-2-1 0 16,3 1 0-16,0-1 0 0,0-1 0 15,0-5-100-15,0 2-23 0,0-2-5 0,0 0-600 16,-3-5-120-16</inkml:trace>
  <inkml:trace contextRef="#ctx0" brushRef="#br0" timeOffset="125074.7036">15813 8480 230 0,'0'0'10'0,"0"0"2"0,0 0-12 0,0 0 0 0,3-5 0 0,3-1 0 16,0 4 420-16,0-4 80 0,-6 6 17 0,6-8 3 31,3 1-448-31,0-4-91 0,-9 3-17 0,3 3-4 0,0-3 50 0,0 2 10 0,-3 6 3 0,0 0 0 16,3-2 14-16,-3 2 3 0,-6-3 1 0,6 3 0 16,0 0 19-16,0 0 3 0,-6-2 1 0,-3 2 0 15,3 0-40-15,-3 2-7 0,3 1-1 0,-3-3-1 16,0 2 3-16,0 1 1 0,-2 0 0 0,5-3 0 15,0 5 9-15,0-2 1 0,-3 2 1 0,3 0 0 16,-3-2-30-16,0 2 0 0,3 3 0 0,-3 0 0 16,-3 3-17-16,3-1-10 0,0 1-1 0,0 2-1 15,-3 6 46-15,1 2 10 0,2 0 1 0,0 0 1 16,0 0-46-16,0-2-10 0,3-1-1 0,0 1-1 0,3-3 29 0,0 0 0 16,3-3 0-16,0-3 0 0,0 1 17 0,0-6 10 15,0-5 1-15,0 0 1 16,0 0-51-16,0 0-10 0,9-2-3 0,3-4 0 0,-6-4 43 0,6-1 8 15,0-5 1-15,2 3 1 0,-2-8-1 0,6 0 0 16,0 2 0-16,3-5 0 0,-3 1 3 0,3-1 1 16,-1 0 0-16,-2 3 0 0,-6 2-3 0,-3 3-1 15,-6 6 0-15,3-1 0 0,6 3 12 0,-6 3 3 16,-6 5 0-16,0 0 0 0,6 3-14 0,0 2-2 16,-6 3-1-16,0 2 0 0,3 4-29 0,-3-1-6 15,0 5 0-15,0 1-1 0,-3-1 21 0,6-2 0 16,3 0 0-16,3 0 0 0,-3 0 0 0,0 0 0 15,0-6 0-15,0 4 0 0,-1-4-9 0,1-4 9 0,-6-6-12 0,6 7 12 0,0-1 0 0,-6-6 0 16,0 0 0-16,0 0 0 0,6 0 13 0,0-3 3 16,-3 0 1-16,3-2 0 0,0 0-1 0,3 0-1 15,0-1 0-15,0 1 0 16,3-6-35-16,0 1-6 0,0-3-2 0,3-1 0 0,-1 1 40 0,1-3 8 16,0 0 2-16,3-2 0 0,-3-1-35 0,3 1-7 15,0-1-2-15,-4 1 0 0,-2 2 36 0,3 0 7 16,3 3 2-16,-3 0 0 0,0 2-15 0,3 3-8 0,-3-3 10 15,3 4-10-15,-7 1 0 0,7 4 0 0,-6-4 0 0,6 6 0 16,0 0 0-16,-3 3 0 0,0 0 0 0,-3 5 0 16,-1-3 0-16,1 3 0 0,0 2 0 0,-3 1 0 15,0 2 0-15,-3-2 0 0,0 2 0 0,-3-2 0 16,0-1 15-16,-3 1-3 0,-3-1-1 0,3 1 0 16,-6-1 6-16,0 1 2 0,0-3 0 0,-3 3 0 15,0-3-11-15,-3 2-8 0,-2-2 12 0,-4-3-12 16,0 1 0-16,-3 2 0 0,-3-3 0 0,-3-2 0 15,1-3 0-15,-1-3 0 0,3 3 0 0,-3 0 0 16,0-5-96-16,1 2-25 0,-1-5-6 16,3-3-1127-16</inkml:trace>
  <inkml:trace contextRef="#ctx0" brushRef="#br0" timeOffset="125856.074">17629 7535 1382 0,'15'-10'123'0,"0"-1"-99"16,-9 1-24-16,0-1 0 0,0 3 82 0,3 0 11 0,0 5 3 0,-4-2 0 15,-5 5-4-15,6-2 0 0,0 2 0 0,0 0 0 16,-6 0-44-16,0 0-10 0,6 5-2 0,0-3 0 16,3 4-28-16,-3-4-8 0,-6-2 0 0,3 11 0 15,3-3 52-15,0 3 10 0,-6-1 2 0,3 3 0 16,3 1 0-16,0 1 0 0,0 4 0 0,-3 2 0 16,0 0-52-16,3 3-12 0,0 3 0 0,0 2 0 15,0 0 36-15,-3 5 4 0,-3-2 0 0,0 2 1 16,0 1-6-16,-3-1-2 0,-3-2 0 0,0 5 0 15,0 5-33-15,-3-2-9 0,-6 0-1 0,3-1 0 16,3-2 27-16,-3 0 6 0,-9-5 1 0,6 0 0 16,1-3-39-16,8-3-7 0,3-2-2 0,-3-5 0 15,-3-1-47 1,0-4-9-16,9-1-3 0,6-3-721 0,0-7-144 0</inkml:trace>
  <inkml:trace contextRef="#ctx0" brushRef="#br0" timeOffset="126543.1028">18457 8049 1350 0,'5'-3'29'0,"-5"3"7"0,0-5 0 0,3-1 3 0,0 1-31 0,3 0-8 0,3 0 0 0,-3-3 0 16,-3 2 136-16,3-2 27 0,0 6 5 0,0-6 0 15,-3 0-65-15,0 3-14 0,0-3-2 0,0 2-1 16,-3 6-35-16,3-5-7 0,-3-3-2 0,0 8 0 16,0 0-2-16,0 0 0 0,-3-5 0 0,3 5 0 15,3-5-12-15,-3 5-4 0,-6 0 0 0,-3 0 0 16,3-3-43-16,-6 3-9 0,0 3-1 0,-3-1-1 15,4 1 30-15,-4 2-9 0,0 0 9 0,3 3 0 0,-6 0 0 16,3 0 0-16,0 3 0 0,0-1 0 0,3 4 20 0,-5 1 10 16,-1 4 2-16,0-3 0 0,6 5-32 0,-6 0 0 15,-3 0 0-15,6 3 0 16,4 0-15-16,2-5-9 0,-3 2-1 0,6-3-1 0,3-5 16 0,0-2 10 16,3 0-12-16,3-3 12 0,0-3 19 0,6 0 10 15,3-5 3-15,-1 0 0 16,-2-3-52-16,0-2-11 0,3-3-1 0,6-2-1 0,3-6 33 0,0-3 16 15,-6 1-2-15,3-3 0 0,-1 2 7 0,4-5 2 16,0 0 0-16,-3 1 0 0,-3-4-23 0,3 1 0 16,2-1 0-16,-2 3-8 0,-6 3 43 0,-3 5 9 0,0 6 1 15,-3-1 1-15,0 9-21 0,-6 2-4 0,0 0-1 0,0 0 0 16,6 5-20-16,-9 5 9 0,-3 6-9 16,-3 0 0-16,3 5 0 0,0 1 0 0,3 1-12 15,0 1 3 1,0 3-42-16,6-4-8 0,0 1-1 0,0 0-1 15,-6 0-168-15,3-3-34 0</inkml:trace>
  <inkml:trace contextRef="#ctx0" brushRef="#br0" timeOffset="126918.355">18832 7890 2437 0,'0'0'108'0,"3"-5"22"0,0-1-104 0,2 4-26 16,1-1 0-16,3 0 0 0,-9 3 27 0,6 0 0 15,0 0 0-15,-6 0 0 0,9 6-4 0,-3 2-1 16,-3-3 0-16,3 5 0 0,-3 4-10 0,3 2-3 16,-3-1 0-16,0 7 0 0,0 4-9 0,-3 3 0 15,0 0 0-15,0 0 0 0,0 3 0 0,0-5 0 16,0 2 0-16,0-3 0 0,0-2 32 0,-3 0 0 15,3-6 1-15,0 1 0 0,0-6-15 0,-3 0-3 16,3-2-1-16,-3-1 0 0,3-10 2 0,0 0 1 16,0 0 0-16,0 0 0 0,0 0 28 0,0 0 6 0,0 0 1 15,0-7 0-15,0-7-13 0,3-2-3 0,0 1 0 0,6-7 0 16,-3-1 4-16,6-1 0 0,0-5 0 16,6 0 0-16,5-1-32 0,-2 4-8 0,3-3 0 15,3 2 0 1,-3 1-43-16,2 2-9 0,4 3-3 0,0 0 0 15,3 5-65-15,-1 0-14 0,-2 0-2 0,0 0-713 0,0 3-143 0</inkml:trace>
  <inkml:trace contextRef="#ctx0" brushRef="#br0" timeOffset="127699.0715">19909 7922 115 0,'6'-3'10'0,"3"0"-10"0,-3 3 0 0,3-5 0 15,-3 2 289-15,3-2 56 0,-3 2 11 0,0 1 3 16,3-3-189-16,-3-1-38 0,-1 1-7 0,-2 2-1 15,3-2-28-15,-3 2-4 0,0-2-2 0,0 2 0 16,-3 3-34-16,0-5-6 0,3-3-2 0,0 3 0 16,-3 5-16-16,0 0-3 0,-3-5-1 0,3 5 0 15,0 0-8-15,0 0-3 0,-6 0 0 0,0 0 0 16,-3 0-17-16,-2 5 10 0,-1 0-10 0,-6 3 8 16,0 0-8-16,0 3 0 0,-6-1 0 0,3 6 0 15,-2 3-28-15,-1-1 1 0,-3 1 1 0,3 4 0 16,0 1 26-16,4 0 0 0,-1 0 0 0,6 0 0 15,0-6 0-15,6-2 0 0,0 0 0 0,3-5 0 0,3 2 0 16,0-5 0-16,3-8 0 0,0 0 0 0,0 0 0 16,0 0 0-16,0 0 0 0,6-3 0 0,3-2 46 15,0 0 14-15,0-1 4 0,3-4 0 0,6-4-52 0,0-1-12 16,-4-1 0-16,7-3 0 0,0 3 54 16,3 0 8-16,-3-5 2 0,3 5 0 0,2 0-64 0,-2 3 0 15,-3 3-12-15,3 2 2 0,-3 0 10 0,-3 8-10 16,-7 0 10-16,1 5-10 0,0 3 20 0,-3 3 4 15,-3 4 1-15,-3 4 0 0,0 5-15 0,0 2 0 16,-3 3 0-16,-3 3 0 0,0-3 0 0,0 3 0 16,-3-3 0-16,0 3 0 0,0-3 0 0,-6-5 0 15,0 0 0-15,-2-3 0 0,-4 0 0 0,0-3 0 16,0-4 0-16,-3-1 0 0,3-5-11 0,-3 0-5 16,1 0 0-16,-1-3-1 0,0-2 27 0,0-3 6 0,3-3 0 15,-3 3 1-15,7-3-5 0,-1 1-2 0,3-4 0 0,0-2 0 16,3 1 20-16,3-1 4 0,0 0 1 0,3 0 0 15,0 0-19-15,6-3-3 0,3 1-1 0,0 2 0 16,6-3-4-16,3 3 0 0,6-2-8 0,2-1 12 31,4-2-130-31,3 0-26 0,3-3-6 0,-4 5-1082 0</inkml:trace>
  <inkml:trace contextRef="#ctx0" brushRef="#br0" timeOffset="128074.0225">20460 7996 1958 0,'0'0'43'0,"0"0"9"0,0 0 1 0,0 0 3 0,-3 8-45 0,0 2-11 16,0-2 0-16,3 0 0 0,0 0 53 0,0-8 9 16,3 5 2-16,3 1 0 0,3-1-16 0,0 0-4 15,3 1 0-15,2-6 0 0,1-3-19 0,3 0-4 16,0-5-1-16,6 0 0 0,-3 0 20 0,2 0 3 15,-2 3 1-15,0-5 0 0,-3-4-20 0,3 4-3 16,-3-3-1-16,0-1 0 0,-1-2 10 0,1 1 2 16,0 1 0-16,0-4 0 0,-3 2-23 0,0 0-9 15,-3 3 8-15,0 0-8 0,-3 2 9 0,-4 0-9 16,1 6 10-16,-6 0-10 0,0 0 11 0,-6 2-11 16,1 3 12-16,-7 3-12 0,-3 2 0 0,-3 0 0 0,0 8 0 15,-6 1-9-15,-3 1 9 0,1 4-8 16,-4 0 8-16,0 4-8 0,0-1 27 0,7 1 5 0,-1-2 2 15,3 3 0 1,3 0-72-16,3 0-14 0,6-3-4 0,0-2 0 16,6 2 0-16,3 0 0 0,3 3 0 0,3-6 0 15,3-2-111-15,6-3-22 0,0 1-5 0</inkml:trace>
  <inkml:trace contextRef="#ctx0" brushRef="#br0" timeOffset="128527.0072">21478 7792 1958 0,'0'0'43'0,"0"0"9"0,6-5 1 0,-3 2 3 0,0-2-45 0,-3-1-11 16,0 6 0-16,3-5 0 0,-3 5 83 0,0 0 14 16,-3-5 3-16,3 5 1 0,-6-3-67 0,3 1-14 15,-6-1-2-15,3 3-1 0,-3 3-8 0,-3 2-1 16,3 0-8-16,-3 0 12 0,0 3-12 0,0 0 8 0,0 0-8 0,1 0 0 16,2 0 24-16,-3 0 0 0,3 0-1 0,0 3 0 15,0-3-10-15,3-1-1 0,0 4-1 0,3 0 0 16,0 2-11-16,3-3 8 0,0 4-8 0,3-1 8 15,0 0 9-15,0 0 2 0,3 1 0 0,0-1 0 16,-3 0-10-16,3 0-1 0,-3-2-8 0,3-1 12 16,-3 1 42-16,3 0 8 0,-3-3 2 0,3 0 0 15,-6 2 0-15,3-2 0 0,0 0 0 0,-3-3 0 16,0-5-52-16,0 0-12 0,0 0 0 0,0 8 0 16,-3 0 0-16,0 0 0 0,-3-5 0 0,-3-1 0 31,-3-2-48-31,-6 3-13 0,-3 0-3 0,0-1 0 0,-5-2-104 15,-1-2-22-15,-3 2-4 0,9-3-1 0</inkml:trace>
  <inkml:trace contextRef="#ctx0" brushRef="#br0" timeOffset="128901.9254">21793 7586 1958 0,'0'0'43'0,"0"0"9"0,0 0 1 0,0 0 3 0,3 0-45 0,6-3-11 0,0 0 0 0,-3 1 0 16,3 2 56-16,3 0 8 0,-6-3 3 0,12 0 0 15,-6 1-10-15,2-1-1 0,1 0-1 0,0-2 0 16,6 3 1-16,0-4 1 0,3 1 0 0,6 0 0 16,-4-1-35-16,4 1-7 0,3-3-2 0,3 3 0 15,-1 0 41-15,1-1 8 0,-3 4 2 0,2-4 0 16,-2 1-52-16,0 2-12 0,-6 1 0 0,2-4 0 16,-2 4 0-16,-3-1 0 0,-3 0 0 0,-3 3 0 15,-6-2 0-15,-3-1 0 0,0 1 0 0,-9 2 0 16,3-3-236-1,-3-2-51-15</inkml:trace>
  <inkml:trace contextRef="#ctx0" brushRef="#br0" timeOffset="129292.4515">22219 7004 1958 0,'0'0'87'0,"6"-3"17"0,0 0-83 0,3-2-21 16,-3 2 0-16,3 1 0 0,0 2 56 0,-1-3 6 16,4 3 2-16,-3 0 0 0,3 3-52 0,-3-1-12 15,-3 1 0-15,3 2 0 0,-3-2 54 0,-3 2 8 0,0 0 2 16,0 3 0-16,0 0-14 0,-3 3-2 0,-3 2-1 0,3 6 0 15,-3-1-24-15,-3 3-5 16,3 3-1-16,-6 5 0 0,0 8 38 0,0 3 7 16,0 2 2-16,-3 3 0 0,0 0-27 0,4 3-5 0,-4 0 0 15,3 4-1-15,0-1 1 0,3 2 0 0,0-3 0 16,3 3 0-16,-3-3-32 0,-3-2 8 0,6-3-8 0,-3 2 0 16,0-4 0-16,0-4 0 0,-3-2 0 0,3-2 0 15,0-3 0-15,0-3 0 0,0-3 0 0,1-5 0 16,-1-5 0-16,0-3 0 0,3-2 0 0,0-6 0 15,0-2-151 1,-3-3-33-16,0-5-6 0,0-6-1000 0</inkml:trace>
  <inkml:trace contextRef="#ctx0" brushRef="#br0" timeOffset="131328.0523">4053 10787 172 0,'0'0'16'0,"0"0"-16"15,0 5 0-15,0-5 0 0,0 0 235 0,0 0 44 16,3 8 9-16,-3-8 1 0,0 0-153 0,0 0-32 16,9 3-5-16,0 0-2 0,0-1-45 0,0-2-8 15,3-2-3-15,-4-1 0 0,4 0-6 0,0-2-2 0,0 2 0 0,-3-2 0 16,6-3-6-16,-6 0-2 16,3 0 0-16,0 0 0 0,-3-2 3 0,0 2 1 15,-3-5 0-15,3 2 0 0,-1 0-6 0,1 1-2 0,-3-3 0 0,0-1 0 16,0 4 8-16,0-3 2 0,3-1 0 0,-3 1 0 15,-3-3-7-15,3 3 0 0,-3 0-1 16,3-3 0-16,-3 3-23 0,0-3 9 0,0 0-9 0,-3 3 0 16,3 2 0-16,-6-2 0 0,0 2 0 0,3 3 0 15,-3 0 0-15,-3 0 0 0,3 3-12 0,-6 3 12 16,3-1 0-16,0 0 0 0,-3 1-8 0,0 2 8 16,0 0 0-16,0 0 0 0,3 0 0 0,-2 2 0 15,2-2 0-15,0 0 12 0,0 0-4 0,0 0-8 16,0 0 9-16,0 0-9 0,0-2 0 0,-3 2 9 15,3 0-9-15,3 0 0 0,-3 0 9 0,0 2-9 16,3-2 0-16,0 3 0 0,-3 0 0 0,3-1 0 16,0 3 0-16,-3 1 0 0,0 2 0 0,3 2 0 0,-3 1 0 15,3 5 0-15,-3 0 0 0,3 5 0 0,1 0 10 0,-1 3 1 16,0 2 0-16,0 1 0 0,3 2 5 0,-3 0 0 16,3 5 1-16,3 3 0 0,0 3-2 0,3 0-1 15,-1 5 0-15,1 0 0 0,0 0-4 0,0 2-1 16,0 4 0-16,0 4 0 0,-6 3 0 0,3-2 0 15,-6-1 0-15,3 1 0 0,-3-3-9 0,-3-5 12 16,0-1-12-16,0-2 12 0,0-5-12 0,0-3 8 16,-2-5-8-16,2-1 8 15,0-7-76-15,0-3-15 0,3 1-3 0,-6-9-973 0</inkml:trace>
  <inkml:trace contextRef="#ctx0" brushRef="#br0" timeOffset="131546.743">3818 11356 1094 0,'12'-5'48'0,"-6"2"11"0,0-2-47 0,3-3-12 0,2 2 0 0,1 1 0 15,3 0 160-15,3 0 29 0,0-1 7 0,0 1 0 16,3 0-84-16,2-3-18 0,1 2-3 0,3-1-1 15,0-1-52-15,3-3-10 0,-1 3-3 0,1 0 0 16,0-2-49-16,-3 2-11 0,0-3-1 0,-1 3-599 16,4 0-119-16</inkml:trace>
  <inkml:trace contextRef="#ctx0" brushRef="#br0" timeOffset="131968.5285">4880 11110 288 0,'0'0'25'0,"0"0"-25"0,-3-3 0 0,3 3 0 16,0 0 315-16,0 0 57 0,0 0 12 0,-3-5 3 16,3 5-214-16,0 0-42 0,-2-3-9 0,2 3-2 15,0 0-50-15,0 0-10 0,0 0-3 0,0 0 0 16,5-5-20-16,-5 5-4 0,0 0-1 0,0 0 0 15,6 5-8-15,3 3-3 0,-6 5 0 0,0 3 0 16,3 3-7-16,-3 2-2 0,3 0 0 0,-3 3 0 16,-3 0-12-16,0-3 9 0,6 3-9 0,-3-3 8 0,3 0-8 15,0-2 0-15,0-1 0 0,3-2 0 16,-3-5-95-16,3-1-11 0,0-2-2 16,0-3-584-16,0-5-117 0</inkml:trace>
  <inkml:trace contextRef="#ctx0" brushRef="#br0" timeOffset="132140.724">4943 10708 2311 0,'-9'8'102'0,"9"-8"22"0,-6 8-100 0,3-3-24 15,-3 3 0-15,3-3 0 0,0 3 15 0,3-3-3 16,0-5 0-16,0 0-1051 0</inkml:trace>
  <inkml:trace contextRef="#ctx0" brushRef="#br0" timeOffset="132656.2539">5333 11012 864 0,'0'0'76'0,"0"0"-60"16,0 0-16-16,0 0 0 0,0 0 308 0,0 0 58 15,0 0 12-15,0 0 2 0,0 0-263 0,0 0-53 16,0 0-10-16,3 8-2 0,0 0-36 0,3 2-6 15,0 1-2-15,0 2 0 0,-3 0-8 0,6 6 0 16,-3 0 0-16,2 4 0 0,-5 1 8 0,3 0 4 16,0 0 0-16,0 0 0 0,-3-6-12 0,0 6 0 15,0-6 0-15,-3 1 0 0,0-1 12 0,0-2 0 16,-6-2 0-16,3-1 0 0,3-5 5 0,-3 0 2 16,0-6 0-16,-3 4 0 0,6-6 11 0,0 0 2 15,-3-6 1-15,-3 1 0 0,4-3-17 0,-1-5-3 16,0-3-1-16,3-3 0 0,3-2-12 0,0-5 0 15,-1-6 0-15,4 0 0 0,6-2 0 0,0 0 0 16,3 2 0-16,0 0 0 0,3 0 0 0,0 6 0 16,-3 2 0-16,-1 6 0 0,-2 4 0 0,0 6 0 0,-3 3-9 15,0 2 9-15,0 6 0 0,-3 5 0 0,3 3 0 16,-3-1 0-16,0 6 0 0,3 0 8 0,-3 2-8 0,0 4 0 16,0-1 8-16,0 5-8 0,3-2 0 0,-3 0 0 15,2 0 0-15,1-1-9 0,-3 1 1 0,3 0 0 16,0-3-29-1,0 0-6-15,0-2-1 0,0-6-741 0,-3 0-149 0</inkml:trace>
  <inkml:trace contextRef="#ctx0" brushRef="#br0" timeOffset="132983.9118">6047 11075 1324 0,'0'0'118'0,"0"0"-94"16,0 0-24-16,0 0 0 0,0 0 140 0,0 0 24 0,0 0 5 15,0 0 1-15,0 0-68 0,0 6-14 16,0 2-2-16,0 2-1 0,0-2-20 0,0 5-4 0,0 1-1 16,3-1 0-16,0-3-6 0,0 4-2 0,0-1 0 0,3 0 0 15,-3 0-28-15,3 1-7 0,0-4-1 0,0 1 0 16,0-1-16-16,0 1 10 0,-3 0-10 0,3-4 8 16,-3 4-150-1,0-3-30-15,3 0-7 0</inkml:trace>
  <inkml:trace contextRef="#ctx0" brushRef="#br0" timeOffset="133155.7825">6101 10652 2419 0,'0'0'215'0,"-3"5"-172"0,-3 3-35 0,3 0-8 0,-3 3 12 0,3-3 1 16,0 5 0-16,-3 0 0 0,3-2 24 0,-3 2 5 15,6 0 1-15,-3-2 0 16,3-1-159-16,3-2-32 0</inkml:trace>
  <inkml:trace contextRef="#ctx0" brushRef="#br0" timeOffset="133655.6258">6663 10941 230 0,'0'0'10'0,"0"0"2"0,-3-6-12 0,3 1 0 0,0-3 0 0,0 0 0 16,0 0 363-16,-3 0 69 0,3 0 15 0,-3 3 2 15,0-3-304-15,1 3-61 0,-4-1-12 0,0 4-2 16,0-1-22-16,0 1-5 0,-3 2-1 0,-3 0 0 0,3 2-22 16,0 3-5-16,-3 1-1 0,0 2 0 0,0 0-6 0,0 2-8 15,0 3 11-15,1 1-11 0,2-1 0 0,3 0 0 16,0-2 0-16,0-1 0 0,6 1 0 0,-3-3 0 15,6 0 0-15,0 2-12 0,0-2 12 0,6 3-11 16,-3-3 11-16,3-3-10 0,-1 3 10 0,4-3 0 16,3 3 0-16,0 3 0 0,0-3 31 0,0 2 1 15,3 1 1-15,-3 2 0 0,0 0 27 0,-4 1 4 16,-2-1 2-16,-3 3 0 0,0 0-14 0,-3 2-4 16,-6 3 0-16,0-2 0 0,-6-1-9 0,3 3-3 15,-5 1 0-15,-1 1 0 0,-3-4-36 0,0 2 0 16,-3-2 0-16,3-3 0 15,0-3-200-15,0-3-45 0,-14 1-9 0,2-11-2 0</inkml:trace>
  <inkml:trace contextRef="#ctx0" brushRef="#br0" timeOffset="134280.5159">7113 10358 1497 0,'0'0'133'0,"0"-2"-106"15,0-3-27-15,0-1 0 0,3 1 149 0,-3 0 25 16,0 5 5-16,6-3 1 0,3-2-120 0,-3 2-24 16,-6 3-5-16,3-3-1 0,0 1-30 0,-3 2 0 15,0 0 0-15,0 0-10 0,3 13 10 0,3 0 16 16,-3 3-4-16,-3 5-1 0,-3 3-3 0,3 5-8 15,6 6 12-15,-1 4-4 0,-2 4 18 0,0 2 3 16,0 2 1-16,0 6 0 0,3-3 2 0,-3 3 1 16,-6 0 0-16,3 0 0 0,3-3-12 0,-3-2-2 15,-3-3-1-15,-3 0 0 0,6-5-8 0,-3-1-2 16,-3-7 0-16,-2 0 0 0,-1-8-8 0,3-6 0 16,0-2 0-16,3-5 0 0,-6-1 8 0,0-4-8 0,9-6 8 15,0 0-8-15,-3-6 16 0,-3-2-1 0,3-2-1 0,0-4 0 16,6-4 2-16,-3-3 1 0,-3-3 0 0,3-2 0 15,6 2-6-15,0 0-2 0,0-3 0 0,0 6 0 16,3-3-9-16,0 6 10 0,6 2-10 0,-7 5 10 16,-2 1-10-16,3 5 0 0,3 2 0 0,0 3 0 15,-9 5 0-15,6 3 0 0,3 3 0 0,3 2 0 16,0 6-9-16,0-4 9 0,-12 4 0 0,6-1 0 16,2 4 0-16,1-1 0 0,-6-3 0 0,0 1 0 15,0-3-20-15,3 0-3 0,0-3-1 0,0 0 0 16,-6-5-118-16,3 0-24 0,6 0-5 0,-3-6-858 15</inkml:trace>
  <inkml:trace contextRef="#ctx0" brushRef="#br0" timeOffset="134483.5545">7607 11089 2307 0,'-15'-3'102'0,"15"3"22"0,0 0-100 0,0 0-24 15,0 0 0-15,0 0 0 0,0 0 52 0,0 0 4 16,9 3 2-16,-9-3 0 0,0 0-41 0,6 5-8 16,6 3-1-16,-3 0-8 0,-9 2 12 0,3 1-12 15,6 0 12-15,3 2-12 0,-6 0 0 0,0 0 0 16,-3 1 0-16,2-4-9 16,4-2-190-16,-6 0-37 0,-3-8-8 0,0 0-2 0</inkml:trace>
  <inkml:trace contextRef="#ctx0" brushRef="#br0" timeOffset="134624.1456">7643 10771 2394 0,'0'0'52'0,"0"0"12"0,0 0 1 0,-3 0 3 0,-9 0-55 0,3 0-13 0,9 0 0 0,0 0 0 16,0 0-20-16,0 0-8 0,3 0 0 0</inkml:trace>
  <inkml:trace contextRef="#ctx0" brushRef="#br0" timeOffset="135024.6917">7976 10896 1638 0,'0'0'72'0,"6"7"16"0,0 1-71 0,0 3-17 16,0 0 0-16,3-1 0 0,6 3 112 0,-3 1 20 16,-9-1 3-16,6 0 1 0,2 0-29 0,1 1-6 15,0-1-1-15,-6 0 0 0,-3 0-56 0,3 0-12 16,6 1-3-16,-6-4 0 0,-6 1-21 0,3-1-8 16,3-2 0-16,-3 0 9 0,-6 0 19 0,-3 0 3 0,3 0 1 0,3-8 0 0,0 0-32 0,0 5 0 15,-9-2 0-15,9-3 0 0,0 0 0 0,0 0 0 16,-6-5 0-16,3-6 0 0,3 1 12 0,0-6-3 15,3-3-1-15,-3 1 0 0,0-6-8 0,6 0 0 16,9 0 9-16,0-2-9 0,-6-1 20 0,3 6-1 16,3-3 0-16,2 6 0 0,-2 2 21 0,-3 5 4 15,0 1 0-15,-3 5 1 0,6-1-21 0,-3 6-4 16,-3 3 0-16,3 7-1 0,-3 4-19 0,2 4 0 16,1 3 0-16,0 8 0 0,-3 1 0 0,3 1 0 15,-3 4 8-15,0-4-8 16,0 1-59-16,3 3-15 0,-3-1-3 0,0-2-784 0,0-3-157 0</inkml:trace>
  <inkml:trace contextRef="#ctx0" brushRef="#br0" timeOffset="135634.1259">8875 11023 2487 0,'0'0'55'0,"-6"0"11"0,6 0 2 0,0 0 2 0,-6-3-56 0,6 3-14 16,-3-3 0-16,3 3 0 0,-3 0 12 0,0-5 0 15,-3 2 0-15,3 1 0 0,0-1-2 0,0-2-1 16,-3 2 0-16,3-2 0 0,-3 2 7 0,3 1 2 15,-3-1 0-15,3 0 0 16,-2 1 6-16,-1 2 0 0,0 0 1 0,-3 0 0 0,0 0-25 0,0 2 0 16,-3 1 0-16,3 0 0 0,0 4 0 0,-3 1 0 15,3 0 0-15,3 3 0 16,-3 2-20-16,3 3-10 0,3-3-2 0,0 3 0 0,0 0 18 0,6-3 3 16,3 0 1-16,-3-2 0 0,3 0-2 0,3-6 0 0,0-2 0 0,3-1 0 15,-3-2 12-15,3-5 8 0,0 0-8 16,0-3 11-16,0-3 20 0,0-2 4 0,-4 0 1 0,4-1 0 15,-3 1 0-15,0-3 0 0,0 6 0 16,-3-4 0-16,3 4 8 0,-3-1 1 0,0 6 1 0,0 0 0 16,-6 5-14-16,6 0-4 0,3 5 0 0,0 3 0 15,0 5-28-15,3 8 0 0,-1 3 0 0,7 8 0 16,-6 2 0-16,3 9-12 0,-3-4 12 0,-3 9-10 16,-3-3 10-16,0 5-8 0,-3-2 8 0,-3-3-8 15,3-3 8-15,-9 0 0 0,-3-4 0 0,-3-1-8 16,-6 0 8-16,3-6 0 0,-6 1 10 0,-2-5-10 15,2 2 8-15,-3-6-8 0,-3 1 0 0,0-3 0 16,1-2 23-16,-1-3-2 0,3 0 0 0,-3-6 0 0,9 4 13 16,1-7 2-16,-1-1 1 0,3-1 0 0,3-5-21 15,3 0-5-15,0-3-1 0,3-2 0 0,0-3-10 16,3-2 0-16,6-9-10 0,3-2 10 0,3-3-23 16,6-2 2-16,6-3 0 0,3-6 0 15,-1 1-74-15,7-3-14 0,0 0-3 0,6-6-768 16,2 4-152-16</inkml:trace>
  <inkml:trace contextRef="#ctx0" brushRef="#br0" timeOffset="137196.4151">10572 10840 1256 0,'0'0'56'0,"0"0"11"0,0 0-54 0,0 0-13 0,0 0 0 0,0 0 0 16,0 0 73-16,9 3 12 0,-3-1 3 0,-1 1 0 16,4-3-18-16,3 0-3 0,-3 0-1 0,6 0 0 15,0-3-12-15,6 3-2 0,-3-2-1 0,8-1 0 0,-2 0-11 16,6-2-3-16,0 2 0 0,6 1 0 0,-1-4-3 16,4 1-1-16,-3 0 0 0,2 2 0 0,1-2-9 0,-3-3-1 15,2 3-1-15,1-1 0 0,0-2-22 16,-3 3 0-16,-4-3 0 0,-2 0 8 0,-3 0-8 15,0 0-12-15,-4 1 4 0,-5-1 0 16,0 0-75-16,-3 2-14 0,0-2-3 0,-6 3-822 16</inkml:trace>
  <inkml:trace contextRef="#ctx0" brushRef="#br0" timeOffset="137602.5858">11176 10208 1094 0,'-6'-11'48'0,"6"11"11"0,-3-5-47 0,0-3-12 0,3 3 0 0,0-3 0 15,-3 2 115-15,3 1 21 0,0-3 4 0,3 3 0 16,-3-1-82-16,0 6-17 0,0 0-3 0,0 0-1 16,0 0 1-16,0 0 0 0,0 0 0 0,0 0 0 15,0 0 6-15,0 0 0 0,0 0 1 0,0 0 0 16,0 0-17-16,0 0-3 0,0 0-1 0,-3 11 0 16,0-3-8-16,0 3-1 0,0 2-1 0,0 3 0 15,-3 2 7-15,3 3 2 0,0 1 0 0,0 7 0 0,0 2-14 16,-3 6-9-16,3 6 12 0,-3 4-12 0,0-2 23 0,0 6-3 15,-2 4 0-15,-1 3 0 16,0-5 4-16,0 6 0 0,0-4 0 0,-3 3 0 0,6-7-9 0,0-4-2 16,-3-2 0-16,6 0 0 0,-6 0-13 0,6-8 0 15,-3 3 0-15,0-11-10 16,0-3-90-16,3 1-17 0,-6-1-4 0,3-2-536 16,-2-5-107-16</inkml:trace>
  <inkml:trace contextRef="#ctx0" brushRef="#br0" timeOffset="137930.2893">11810 10856 2257 0,'0'0'49'0,"0"0"11"0,0 0 1 0,0 0 3 0,0 0-51 0,0 0-13 0,0 0 0 0,0 0 0 15,0 0 28-15,0 0 4 0,0 8 0 0,0 2 0 16,-3 1 5-16,3 2 2 0,-3 0 0 0,0 6 0 16,0-3-8-16,3 5-2 0,-3-2 0 0,0 2 0 15,3 2-1-15,0 1 0 0,0-3 0 0,3 3 0 16,-3 0-28-16,6 0 0 0,0-3 0 0,0 3 0 0,-3-3 0 0,6-2 0 15,0-1 0 1,0-5 0-16,-3-5-29 0,5-2-12 0,-2-1-3 0,6-5-735 16,-3-3-147-16</inkml:trace>
  <inkml:trace contextRef="#ctx0" brushRef="#br0" timeOffset="138086.9169">11997 10395 2073 0,'0'0'184'0,"0"0"-147"16,0 0-29-16,0 0-8 0,0 0 16 0,0 0 3 0,0 0 0 0,0 0 0 31,0 0-119-31,6 3-24 0</inkml:trace>
  <inkml:trace contextRef="#ctx0" brushRef="#br0" timeOffset="138727.1034">12438 10575 2487 0,'0'0'55'0,"0"6"11"0,0 2 2 0,3 5 2 0,3 0-56 0,0 6-14 15,-3 2 0-15,6 3 0 0,0 2 9 0,0 1-1 16,0-1 0-16,-4 0 0 0,1 1 4 0,-3-1 0 16,3 1 0-16,-6-3 0 0,3-3-12 0,-3 3 0 15,0-6 0-15,-3-2 0 0,0 3 14 0,0-6-2 16,0-3-1-16,-3 1 0 0,6-1 17 0,-3-4 3 16,3 2 1-16,0-8 0 0,0 0-32 0,0 0 0 15,0 0 0-15,0 0 0 0,0 0 16 0,0 0-4 16,0 0 0-16,0-8 0 15,3 2 0-15,3-4 0 0,3-3 0 0,-3-1 0 0,3-1-3 0,0-7-1 16,0 4 0-16,6-14 0 0,0 3-8 0,0 0 0 16,0 0 0-16,0 0 0 0,-1 2 8 0,1 1 0 0,0 5 0 15,0 2 0-15,-3 3-8 0,0 3 0 0,0 2 0 16,0 3 0-16,-3 3 13 0,-3 0-2 0,2 5-1 16,1 0 0-16,3 0-10 0,0 3 0 0,-3 2-12 15,3 0 12-15,0 6-8 0,0 2 8 0,0 8 0 0,0-2 0 16,3 4 0-16,-7 1 0 0,1 3 0 0,0-1 0 15,-3 1 0-15,0-1 0 0,-3-2 0 0,0 0 0 16,0-6 0-16,0 1 0 0,-3-3 0 0,0-3 0 16,0-3 0-16,-3 1 0 0,0-6-8 0,3 1 8 15,0-6 0-15,0 0 0 0,0 0 0 0,-6 2 0 16,3-7 0-16,0 0 0 0,0-6 0 0,0-2 0 16,0 0 0-16,6-6 0 0,0-2 0 0,0-3 0 15,3-5 0-15,0 0 0 0,3-3 0 0,0 0 0 16,3 3 9-16,0 0-9 0,0 5 10 0,0 3-10 15,3 5 0-15,-1 3 0 0,-2 3 0 0,-3 2-10 0,3 5 10 16,-3 6 0-16,3 2 0 0,0 3 0 0,3 2 12 16,-9 9 5-16,-3-1 1 0,0 4 0 0,6-1-18 0,0 0 0 15,-3-5-8-15,2 5 8 0,-2 0-16 0,3-2 2 16,-3-3 1-16,0-1-847 16,-3 1-168-16</inkml:trace>
  <inkml:trace contextRef="#ctx0" brushRef="#br0" timeOffset="139148.9123">13435 10853 2188 0,'0'0'48'0,"0"0"11"0,0 0 1 0,0 0 1 0,9 0-49 0,3-5-12 0,0 2 0 0,3-2 0 16,0 0 0-16,-4-3 0 0,7-3 0 0,-3 3 0 16,3-2 0-16,0-1 0 0,-3 0 0 0,0 1 0 15,0-3 54-15,-1-1 8 16,1 4 2-16,-3-1 0 0,0 1 0 0,-3-1 0 16,0 1 0-16,-3 2 0 0,-6-3-9 0,3 3-2 0,-3-3 0 0,3 1 0 15,-6 2-33-15,3-3-8 16,0 3 0-16,-3 1-1 0,0-1-11 0,0 2 0 0,-3-2 0 0,6 3 0 0,-3 2 0 15,-3 1 0-15,-3 2 0 0,0 0 0 0,3 2 0 0,-6 1 0 16,-2 5 0-16,-1-3 0 0,6 3-12 0,-6-2-4 16,0 4 0-16,-3 3-1 0,6 1 17 15,-3 1 9-15,3 4-1 0,3 2 0 0,-2 3 1 0,5 0 0 16,0 2 0-16,0 1 0 0,6 2-9 0,0 0 0 16,6-3 0-16,0 3 0 0,3-2 0 0,2-1 0 15,1 1 0-15,6-6 0 16,6 0-104-16,6-5-22 0,-6-3-5 0,8-5-1017 0</inkml:trace>
  <inkml:trace contextRef="#ctx0" brushRef="#br0" timeOffset="144534.3844">14766 10864 864 0,'0'0'76'0,"0"0"-60"15,0 0-16-15,0 0 0 0,0 0 66 0,0 0 10 16,0 0 3-16,0 0 0 0,6-3-65 0,-6 3-14 16,3-5 0-16,-3 5 0 0,5-3 0 0,-5 3 0 15,0 0 0-15,0 0 0 0,0 0 11 0,0 0-3 16,0 0 0-16,0 0 0 0,0 0 45 0,0 0 9 15,0 0 2-15,0 0 0 0,0 0-7 0,6 0-1 16,-6 0 0-16,0 0 0 0,3 6-4 0,-3-6 0 16,0 0-1-16,3 5 0 0,-3 3-21 0,3-3-4 15,-3-5-1-15,3 8 0 0,-3-8-10 0,0 8-3 16,0-3 0-16,0-5 0 0,0 8-12 0,0-8 0 0,-3 5 0 0,3-5-10 16,0 0 10-16,0 0 9 0,0 0-1 0,0 8-8 15,0-8 0-15,0 0 0 0,0 0 0 0,0 0 0 16,0 0 8-16,0 0-8 0,0 0 0 0,0 0 0 15,0 0 25-15,0 0-1 0,0 0-1 0,0 0 0 16,0 0-23-16,0 0 0 0,0 0 0 0,0 0 0 16,0 0 0-16,0 0 0 0,0 0 0 0,0 0 0 15,0 0 8-15,0 0 1 0,6 0 0 0,-6 0 0 16,0 0-9-16,6 6 0 0,0-4 9 0,-6-2-9 16,3 6 15-16,3-1-2 0,0 3 0 0,0-3 0 15,-3 0-13-15,-3-5 9 0,6 3-9 0,0 2 8 16,-3 1-8-16,-3-6 0 0,0 0 0 0,6 5-11 15,-6-5-57-15,0 0-11 0</inkml:trace>
  <inkml:trace contextRef="#ctx0" brushRef="#br0" timeOffset="149709.9117">3976 13549 288 0,'0'0'25'0,"0"-5"-25"15,0-3 0-15,0 0 0 0,6 3 157 0,-6-3 27 16,0 3 4-16,0-3 2 0,0 2-52 0,2 1-10 16,-2 2-3-16,0-2 0 0,0 0-12 0,0 5-2 15,0 0-1-15,0-5 0 0,-2 2-26 0,2 0-6 16,0-2-1-16,0 5 0 0,0-5-26 0,2-1-6 15,-2-2-1-15,0 3 0 0,0-3-20 0,0 3-5 16,3-3-1-16,-3 3 0 0,3-3-18 0,-3 3 8 16,6-1-8-16,-3 1 0 0,-6 2 8 0,3 3-8 15,3-8 0-15,-3 6 0 0,0 2 9 0,0 0-9 16,0 0 0-16,0 0 9 0,0 0 8 0,0 0 2 0,0-3 0 0,0 3 0 16,0 0 4-16,0 0 1 0,0 0 0 0,0 0 0 15,0 0-8-15,0 0-2 0,0 0 0 0,0 0 0 16,0 0-14-16,0 0 0 0,0 0 0 0,0 0 0 15,0 0 0-15,6 5 0 16,0 3 0-16,0 6 0 0,0-1 8 0,-3 3-8 0,3 2 0 0,0 9 0 16,0-1 8-16,0 3-8 0,0 6 0 0,3 2 9 15,-3 0-1-15,3-3 0 0,-3-2 0 0,0 0 0 16,3-3-8-16,0-6 12 0,-4-1-12 0,4-1 12 16,0-3-12-16,3 1 0 0,-6-6 0 0,6-2 0 15,-3-1 0-15,0-4 0 0,3-1 0 0,-3 0 0 16,3-2 0-16,-3-3 0 0,0 0 0 0,2 0 0 15,-2-6 0-15,0-1 0 0,3 1 0 0,-6-2 0 0,3-5 8 16,0 0-8-16,0-3 12 0,-3-3-4 0,3 1 0 16,0-3-8-16,-3 2 12 0,0-5-4 0,-3 1 4 15,0-4 0-15,-3 1 0 16,3-3 0-16,-3 2-1 0,3-2 0 0,0 3 0 0,0-4 0 0,-3 4 0 16,3 2 0-16,-1 6 0 0,1-1 0 0,3 6-11 0,-3 5 0 15,3 0 0-15,0 3 0 16,-6 5 0-16,3 2 0 0,0 6-9 0,0 6 9 0,3 1-10 0,-3 7 2 15,6-1 0-15,-6 5 0 0,-3 1 8 0,3 2 0 16,0 0 0-16,3 0-8 0,3-3 8 0,0 1 0 16,0-3 0-16,0-6-8 0,3 3 8 0,0-5 0 15,-4-2 0-15,4-1 0 0,0-3 0 0,-3-2 0 16,3-2 0-16,0-1 0 0,-3 0 0 0,-3-2 11 16,3 2-11-16,-9-5 12 0,0 0 8 0,12-3 1 0,-3 1 1 0,0-1 0 15,-3-2 6-15,-1-3 0 0,1 3 1 16,0-6 0-16,0 0-4 0,3-2-1 0,-3-3 0 0,0 0 0 15,0 1-10-15,0-7-2 0,3 1-1 16,-3-3 0-16,0 1-11 0,0-4 0 0,-3-2 9 0,3-3-9 16,0 3 0-16,-3 0 0 0,3 5 0 0,-3 0 0 15,0 6-23 1,0-1-9-16,0 6-1 0,-3 3-861 0,0 2-172 0</inkml:trace>
  <inkml:trace contextRef="#ctx0" brushRef="#br0" timeOffset="150417.4988">5077 13488 403 0,'0'0'36'0,"0"0"-36"0,0 0 0 0,0 0 0 0,0 0 198 0,0 0 33 16,3 8 6-16,-3 3 2 0,0-3-95 0,0-8-18 15,0 0-4-15,0 8-1 0,3 0-9 0,-3-8-3 16,0 5 0-16,0-5 0 0,3 5-32 0,-3-5-6 15,0 0-2-15,9 0 0 0,-3 0-21 0,3-5-5 16,3-3-1-16,-1 0 0 0,-2-2-9 0,0-1-1 16,6-5-1-16,0 3 0 0,-6 0-31 0,3-3 0 15,0 3 0-15,0-1 0 0,-6 1 0 0,0 3 14 16,0-4-4-16,-3 4-1 0,0-1-9 0,-3 1 12 16,0-4-12-16,-3 1 12 0,-3-3 11 0,3 3 2 15,0-3 1-15,-3 0 0 0,-3 3-26 0,3-3 0 0,0 6 0 16,0-1 0-16,-3 0 0 0,0 6 0 15,0 0 0-15,-3 5 0 0,0 0 0 0,0 5 0 16,-2 0 0-16,-4 6 0 0,3 2 0 0,-3 3 0 0,0 0-9 0,0 5 9 16,3 3 0-16,-3 0 0 0,4 5-8 0,-1 0 8 15,3 3 0-15,0-3 9 0,6 0-1 0,3 3 0 16,-3-1-8-16,12 1 0 0,0-3 0 0,6 3 0 16,0-5 0-16,3-1 0 0,-1 0 0 0,1 1 0 15,3-3 0-15,0-3 0 0,3-3 0 0,0 1 0 16,0-3-15-16,2-6-8 0,-2 1-1 0,6-8-1 15,3-1-206-15,0-7-41 0</inkml:trace>
  <inkml:trace contextRef="#ctx0" brushRef="#br0" timeOffset="151620.3437">7229 13279 1555 0,'-6'-2'138'0,"-3"-1"-110"0,3 1-28 0,0-4 0 15,0 4 124-15,-3-4 20 0,6 1 4 0,-3 0 1 16,-3-3-56-16,0 2-11 0,1-1-2 0,-1-1-1 16,0 0-41-16,-3 2-8 0,3-2-2 0,-3 3 0 15,3 0-28-15,-3 0 8 0,-3 2-8 0,3 0 0 16,0 3 0-16,1 0 0 0,-4 0 0 0,3 6 0 15,-3-1 0-15,0 3-8 0,3 0 8 0,-6 0 0 16,0 2 0-16,0 6 0 0,1 0 0 0,-1 5 0 16,3 3 0-16,-3 0 12 0,3 5-3 0,3 0-1 15,3 3 2-15,3-1 0 0,0-1 0 0,6 1 0 16,0 1-10-16,6-8 0 0,0 0 0 0,3-3 0 16,3 0 0-16,0-2-14 0,0-1 5 0,0-2 1 0,0-5-4 15,3 2 0-15,-3-5 0 0,-1-3 0 0,1-5 12 16,0 0 8-16,-3-3-8 0,3-2 11 0,-3-3 9 0,0-5 3 15,9-6 0-15,-6-2 0 0,-3-3 0 0,6-2 0 16,5-8 0-16,1-1 0 0,3 3-9 0,-3-5-2 16,0 0 0-16,3 0 0 0,2 0-12 0,-8 3 8 15,-3-6-8-15,3 0 0 0,0 3 10 0,-3 0-10 16,-6-2 10-16,0-1-10 16,-4 0-20-16,1 1-9 0,3 2-3 0,-9-3 0 0,-3 0 24 0,0-2 8 15,3 2 0-15,0 1-9 0,-3 1 9 0,3 4 0 0,3-3 0 0,3 3 0 16,0 7-11-16,0-2 11 15,0 8-13-15,-3 0 5 0,9 5 8 0,-6 3-10 0,-6 2 10 0,3 6-10 16,3-1 10-16,-6 6 0 0,0 0 0 0,0 0 0 16,-3 14 0-16,3 2 0 0,0 2 0 0,-3 3 0 15,-9 0 0-15,3 6 0 0,0-1 12 0,0 6-4 16,-3-3 0-16,1 6 1 0,-1-1 0 0,3 0 0 16,3 3-9-16,-3 0 0 0,-9 6 0 0,6 2 0 15,12-6 0-15,-3 4 13 0,-3-4-3 0,-3 4-1 16,3-9-9-16,6 3 12 0,3-8-12 0,-3 3 12 15,-3-3 5-15,9-2 2 0,9-1 0 0,0 1 0 16,-3-1-19-16,0-2 0 0,6-3 0 0,2-2 0 16,1 2-13-16,-3-5 3 0,-6-1 1 0,6 1 0 15,3-5 9-15,-6 2 0 0,-3-8 8 0,-1 1-8 16,1-4 0-16,3-2 0 0,0 0-12 0,0-5 4 16,-3-3-84-16,3-5-17 0,9-3-3 0</inkml:trace>
  <inkml:trace contextRef="#ctx0" brushRef="#br0" timeOffset="152135.8432">7714 13425 1785 0,'9'11'159'0,"-9"-11"-127"0,-6 5-32 0,0-3 0 16,0 4 75-16,6-6 9 0,0 5 1 0,-3 0 1 16,-6-2-33-16,9-3-6 0,6 8-2 0,-6-8 0 15,0 0-30-15,6 3-7 0,3-1 0 0,6-2-8 16,0 0 20-16,-6-2-4 0,0-4 0 0,3 1 0 15,3-3-8-15,-4-3-8 0,1 4 12 0,-3-1-12 16,0-3 28-16,3 0-2 0,0-2 0 0,-6 0 0 16,-3 0-2-16,0 0 0 0,3-3 0 0,0 2 0 15,-6-4 20-15,3-1 3 0,0 1 1 0,0-3 0 16,0 0-29-16,0-1-6 0,-6-1-1 0,3-1 0 16,3-3-4-16,-3 6 0 0,-6-3-8 0,3 6 12 15,3-1-12-15,0 3 0 0,-6 3 0 0,0 5 0 0,-3 0 0 16,0 3-8-16,3 0 8 0,-6 5-13 0,-3 2 13 0,3 6 0 15,3 0 0-15,1 3 0 0,-7 2 0 0,0 3-9 16,3 2 9-16,6 4-8 0,3 1 8 0,-6 1 0 16,-3 0 0-16,6 2 0 0,12 4 0 0,-6-4 0 15,-6 3 0-15,6 3 0 0,3-6 0 0,3 3 0 16,3-2 0-16,0 2 0 0,-6-8 0 0,12 0 0 16,0 1 0-16,3-4 0 15,-7-2-88-15,4-3-18 0,3 0-4 0,0-7-1000 0</inkml:trace>
  <inkml:trace contextRef="#ctx0" brushRef="#br0" timeOffset="152526.3779">8086 13195 403 0,'0'0'36'0,"0"0"-36"0,0 0 0 0,0 0 0 16,0 0 428-16,0 0 80 0,0 0 15 0,0 0 3 15,0 0-374-15,0 0-76 0,0 0-14 0,0 0-3 16,-6 5-35-16,6-5-6 0,12 3-2 0,0 2 0 15,-3 3-4-15,3-3-2 0,3 6 0 0,3-1 0 16,-1 4-10-16,1-1 0 0,-3 3 0 0,-3 2 0 16,3-2 0-16,-3 5 0 0,-6-2 0 0,0 2 0 15,-3 0 0-15,0 0 0 0,-3-2 0 0,-3-1 0 16,-3-2 34-16,0 0 5 0,6-5 1 0,-3-3 0 16,-3-3-13-16,3-2-3 0,3-3 0 0,0 0 0 0,0-6 7 0,-3-2 1 15,3-2 0-15,0-3 0 0,6-3-32 0,-3 0 0 16,0-3 0-16,0-2 0 0,3 0 0 0,3-3 0 15,-3 0 0-15,0-2 0 0,0 2 12 0,0 3-3 16,3 0-1-16,-1 5 0 0,-5 3 0 0,3 2 0 16,0 3 0-16,0 3 0 0,-6 5-8 0,6 0 10 15,0 0-10-15,3 8 10 0,0-3-10 0,-3 6 0 16,3-1 9-16,3 3-9 0,-3-2 0 0,3 0-8 16,0-1 0-16,0 3 0 15,-1-2-23-15,1 0-4 0,-3-1-1 0,3 1 0 16,0-3-116-16,0 2-23 0,0-4-5 0</inkml:trace>
  <inkml:trace contextRef="#ctx0" brushRef="#br0" timeOffset="153182.4737">8839 13234 806 0,'0'0'36'0,"0"0"7"0,-6-2-35 0,0-1-8 15,3-2 0-15,-3 2 0 0,3-2 306 0,3-3 59 16,-3 3 12-16,3-3 3 0,-2 0-264 0,2 0-53 15,0 8-11-15,0-5-1 0,-3-1-11 0,3 6-3 16,0 0 0-16,0 0 0 0,0 0-12 0,0 0-2 16,-3 3-1-16,-3 2 0 0,0 1-1 0,0 1 0 15,-3 4 0-15,3-3 0 0,0 3 0 0,0-1 0 16,3-2 0-16,0 5 0 0,-3-2-21 0,3 5 0 16,0-3 0-16,3 3 0 0,0 0 0 0,0 5 0 15,3-3 0-15,0 4 0 0,3-1 0 0,-3 0 0 0,3-3 0 0,3 1 0 16,0 0-11-16,3-6-6 0,0-5-2 0,-1 2 0 15,1-2 19-15,3-2-8 0,0-4 8 0,-3-2 0 16,3-2-18-16,0-1 3 0,0-5 1 0,0 0 0 16,-4-3 14-16,4-2 0 0,-3 0 0 0,0-6 0 15,0 1 26-15,-3-3 8 0,-3 0 2 0,-3-3 0 16,0 0-14-16,0-3-2 0,-3 1-1 0,0 0 0 16,-3-1 21-16,-3 6 4 0,0 0 0 0,-3 2 1 15,0 1-29-15,-3 5-7 0,3-1-1 0,-3 4 0 16,0 4 2-16,1 1 0 0,-4 5 0 0,3-3 0 15,0 6-10-15,0 5-17 0,-6 0 4 0,6 3 1 16,-3 4-72-16,0 1-15 0,1 0-2 16,-1 3-718-16,-3-3-143 0</inkml:trace>
  <inkml:trace contextRef="#ctx0" brushRef="#br0" timeOffset="153526.1411">9188 12967 2336 0,'0'0'104'0,"-6"0"20"0,6 0-99 0,0 0-25 0,-3-2 0 0,3 2 0 16,0 0 12-16,0-6-2 0,6-2-1 0,0 0 0 15,2-2-9-15,1-1 0 0,3 1 0 0,3 2 0 16,-3 0 37-16,3-3 3 0,0 3 0 0,3 0 0 15,3 3 0-15,-4 2 0 0,1-2 0 0,3 0 0 16,3 0-6-16,0-1-1 0,-6 4 0 0,5-4 0 16,4 1-17-16,0-3-4 0,0 0-1 0,0 0 0 15,2-2-25-15,-2-1-5 0,0-2-1 0,0 2 0 16,-4-5-83-16,1 3-17 16,-3 3-3-16,0 2-1 0,-3-3 12 15,-6 3 1-15,0 0 1 0,0 3 0 0,-9 2-34 0,-3 3-6 16,0 0-2-16,-6 3 0 0</inkml:trace>
  <inkml:trace contextRef="#ctx0" brushRef="#br0" timeOffset="153823.2211">9592 12435 1857 0,'0'0'40'0,"0"0"9"0,3-5 2 0,0-3 2 0,3 3-42 0,-3 0-11 16,0-1 0-16,-3 6 0 0,0 0 59 0,0 0 9 16,0 0 3-16,0 0 0 0,0 0-12 0,0 0-3 15,0 0 0-15,3 6 0 0,-3 7-6 0,0 0-2 0,3 6 0 0,-3 2 0 16,3 5-22-16,-3 9-5 0,3 4-1 0,0 4 0 16,-3 4 20-16,0 4 3 0,0 1 1 0,-3 7 0 15,-3-4 15-15,0 9 3 0,-3-6 1 16,-3 3 0-16,3-6-32 0,-2-2-7 0,-1-2 0 0,3-1-1 15,-3-8-23-15,3-5 0 0,0-2 0 0,3-9 0 32,0-5-215-32,0-10-44 0,-15 15-9 0,6-20-1 0</inkml:trace>
  <inkml:trace contextRef="#ctx0" brushRef="#br0" timeOffset="154197.8616">9789 13195 1324 0,'0'0'118'0,"0"5"-94"16,0-5-24-16,3 8 0 0,3-3 234 0,3 1 42 15,3-1 9-15,-1 0 2 0,-2 0-201 0,0 1-40 16,3-1-8-16,0-2-2 0,0 2 7 0,0-5 1 16,-3 3 0-16,-3-3 0 0,-6 0 16 0,6 0 4 15,6-3 1-15,0 0 0 0,0-2-46 0,2 0-10 16,1-6-1-16,3 3-8 0,-3-5 23 0,3 0-3 15,0 0 0-15,-3-6 0 0,-1 1-20 0,1-4 0 16,0 1 0-16,0 0 0 0,-6-3 0 0,3 3 9 16,-6-3-9-16,0 3 0 0,0 3 0 0,-3 2 0 15,0 0 0-15,-3 5 0 0,-3 3 0 0,0 0 0 16,-3 0 0-16,0 6 0 0,-3-1 0 0,0 8 0 16,0-2 0-16,-3 5 0 0,-6 3 0 0,3 4 0 0,-2 4 8 15,-1 5-8-15,-3 0 8 0,6 2-8 0,-3 6 12 0,3-3-12 16,0 3 8-16,4-1-8 0,5-2 0 0,3 1 0 15,0-4 0-15,6 1 0 0,3-6 0 0,5 0 0 32,1 0-40-32,6-2-8 0,0-1-1 0,6-5-1 15,3 1-82-15,-1-7-16 0,7 1-3 0</inkml:trace>
  <inkml:trace contextRef="#ctx0" brushRef="#br0" timeOffset="160108.2605">11914 12732 288 0,'0'0'25'0,"0"0"-25"0,0 0 0 0,0 0 0 16,0 0 120-16,0 0 20 0,0 0 3 0,0 0 1 16,0 0-57-16,9 2-11 0,-9-2-3 0,0 0 0 15,0 0 8-15,0 0 2 0,0 0 0 0,0 0 0 16,0 0 0-16,6 0 0 0,-6 0 0 0,6 3 0 16,-6-3-21-16,0 0-4 0,0 0-1 0,9 3 0 15,-3-1-27-15,3-2-6 0,-9 0 0 0,6 0-1 16,0-2-15-16,0 2-8 0,2-3 8 0,-2 0-8 0,0 1 14 15,0-4-2-15,0 4 0 0,0-1 0 16,0 1 12-16,3-4 3 0,0 1 0 0,-3 2 0 0,0-2-3 16,0-3 0-16,0 3 0 0,0-1 0 0,3-1-2 15,3-4-1-15,-3 0 0 0,3 1 0 0,-1-3-8 0,1-1-1 16,0-2-1-16,3 1 0 0,-3-1-11 0,-3 0 8 16,-3 0-8-16,3-3 8 0,0 4-8 0,0-1 0 15,0-3 0-15,0 3 0 0,-1-2 0 0,1-3 8 16,0-1-8-16,3-4 0 0,-3 0 0 0,3-4 0 15,0-1 0-15,3-4 0 0,0 4 0 0,-3-1 0 16,0 0-14-16,-1 3 5 0,-2 2 9 0,0 1-10 16,-3 2 10-16,-3 0-10 0,3 6 10 0,-3-1 0 15,-3 1 0-15,0 5-8 0,0-1 8 0,0 1 0 0,-3 3 10 16,0 2-10-16,-3 0 0 0,3 2 0 0,-3 1 0 16,3 2 0-16,-6-2 0 0,1 5 0 0,-1 3-9 0,0-1 9 15,3-2 0-15,-3 3 0 0,0 0 0 0,3-1 0 16,0 1 0-16,0 2 0 0,0-5 0 0,0 6 0 15,3-4 0-15,3-2 0 0,0 0-8 0,-6 6 8 16,-3-1-8-16,6 0 8 0,3-5-13 0,-3 8 5 16,0 0 8-16,0 0 0 0,0 0 0 0,3 0 0 15,0 2 0-15,-3 1 0 0,0 2 0 0,0 3 0 16,3 0 0-16,0 2 0 0,-6 6 0 0,3 0 0 16,3 3 8-16,-2 2-8 0,2 2 8 0,-3 4-8 15,0 2 8-15,3 5-8 0,0-2 8 0,0 5-8 16,-3 5 20-16,6 0-1 0,-3 3 0 0,3 3 0 0,-6-1 13 15,0 1 4-15,-3 2 0 0,3-5 0 0,0 0-22 16,3-3-4 0,-6-2-1-16,-3-3 0 0,0 0 6 0,0-5 1 15,-3-9 0-15,3-2 0 0,0-5-16 0,0-3 9 16,3-5-9-16,0-2 8 16,0-4-40-16,0-2-8 0,0-5-1 0,1-1-701 15,-4-2-140-15</inkml:trace>
  <inkml:trace contextRef="#ctx0" brushRef="#br0" timeOffset="160342.6139">11947 12896 1209 0,'0'0'53'0,"0"0"12"0,0 0-52 0,0 0-13 0,0 0 0 0,0 0 0 15,0 0 159-15,0 0 29 0,6-5 5 0,0 2 2 16,3-2-143-16,3-1-29 0,-4 4-6 0,4-4-1 16,6-2 20-16,0 3 3 0,0 0 1 0,3-3 0 15,3 3-19-15,-1-3-3 0,4 0-1 0,0-3 0 16,3 3-27-16,0 0-6 0,-1 3 0 0,1-3-618 16,-3 3-123-16</inkml:trace>
  <inkml:trace contextRef="#ctx0" brushRef="#br0" timeOffset="160811.2232">12980 12719 806 0,'0'0'72'0,"0"0"-58"16,0 0-14-16,-3-3 0 0,-3 3 335 0,6 0 64 15,-3-3 13-15,3 3 2 0,0 0-341 0,-6-5-73 0,6 5 0 0,-3-3-14 16,-3 3-6-16,6 0 0 0,-6 0-1 0,0 0 0 16,0 0 21-16,0 6 0 0,-3 2 0 0,3-1 0 15,0 4 0-15,-3 2 18 0,0 1-3 0,0-1-1 16,-2 5 10-16,2 1 1 0,3-1 1 0,0 1 0 16,0-1-7-16,3 1-2 0,0-3 0 0,0 0 0 15,3-3-17-15,3 0 8 0,-3-2-8 0,3-1 0 16,3 1 0-16,0-3 0 0,0 0 0 0,3-3 0 15,-1-2-24-15,4-1 0 0,3-2 1 0,0-2 0 16,0-1 4-16,3 0 1 0,3 1 0 0,-3-6 0 16,2 2 18-16,-5-1 0 0,3 1 0 0,-3-4 9 15,0-1 7-15,-3 0 0 0,0 4 1 0,-3-4 0 16,-3 0 25-16,0 1 5 0,0-1 1 0,-6-2 0 16,0 0-10-16,0-3-2 0,0 3 0 0,-6-1 0 0,0-1-16 15,-3-1-3-15,-3-3-1 0,3 3 0 0,-3-2-2 16,0 5-1-16,0 2 0 0,0 3 0 0,0 0-26 0,3 3-6 15,-2 2-1-15,-1 0 0 16,3 6-9-16,-3 2-3 0,-3-2 0 0,0 5-732 16,3 3-148-16</inkml:trace>
  <inkml:trace contextRef="#ctx0" brushRef="#br0" timeOffset="161248.7888">13331 12726 1497 0,'0'0'133'0,"0"0"-106"0,0 0-27 0,0 0 0 16,0 0 110-16,0 0 17 0,0 0 3 0,6 3 1 15,-6-3-51-15,9 3-9 0,-3 2-3 0,0 0 0 16,0 3-18-16,-3 0-4 0,0 5-1 0,0 1 0 16,0-1-27-16,-3 5-6 0,3-2 0 0,-3 3-1 15,0-3-11-15,0 2 0 0,3-2 9 0,-3 0-9 16,0 2 12-16,-3-2-3 0,3-2 0 0,0-1 0 16,0-5-1-16,0 0 0 0,0 0 0 0,0-8 0 15,0 0 7-15,0 0 1 0,0 0 0 0,0 0 0 0,0 0 11 0,0 0 2 16,0 0 1-16,0-8 0 0,0 0 5 0,0 2 1 15,0-4 0-15,3 2 0 0,-3 3-8 0,2-3-2 16,1 0 0-16,0-3 0 0,0 1-1 0,3-1 0 16,0 0 0-16,0 1 0 0,3-3-9 0,3-3-3 15,0 0 0-15,3-3 0 0,3-2-13 0,0 3 0 16,2-3-9-16,1-3 9 16,0 3-36-16,3-1 0 0,0-1-1 0,0 1 0 15,-1 1-99-15,4 0-19 0,0 3-4 0,0-1-593 16,0 3-118-16</inkml:trace>
  <inkml:trace contextRef="#ctx0" brushRef="#br0" timeOffset="161998.4804">13846 12713 1756 0,'0'0'39'0,"0"0"8"0,0 0 1 0,0 0 1 0,0 0-39 0,0 0-10 0,3 6 0 0,3 1 0 16,-6-7 33-16,0 0 5 0,0 0 1 0,6 3 0 15,-6-3 12-15,9 0 2 0,-3-3 1 0,3 1 0 16,5-3-16-16,-2-1-3 0,0-4-1 0,0-1 0 15,6-2-15-15,0 2-3 0,-3 3-1 0,3-5 0 16,-1 0-1-16,4-3 0 0,-3 3 0 0,0 0 0 16,-3 2-1-16,0 0 0 0,-6 1 0 0,0-1 0 15,0 6 17-15,-6-3 3 0,0 3 1 0,0-1 0 16,-3 1-8-16,0 0-2 0,-6 0 0 0,3 2 0 16,-3 0-15-16,0 1-9 0,-3 2 10 0,-3 0-10 15,3 0 0-15,-3 2 0 0,0 1 0 0,0 0-10 16,0 4 10-16,0-1 0 0,-3 2-9 0,4 2 9 0,-4 1 0 15,3 2 0-15,0 0 0 0,0 3 0 0,3 3 0 16,0 2 0-16,0 3 0 0,3 5 0 0,0 0 0 16,0 0 0-16,6 3 0 0,0-3 0 0,3 0 17 0,0 0-1 15,3-2-1-15,3-1 0 0,0-2-15 0,6-6 0 16,3 1 0-16,-3-3 0 16,0 0-152-16,5-8-26 0</inkml:trace>
  <inkml:trace contextRef="#ctx0" brushRef="#br0" timeOffset="162965.5812">14516 12393 864 0,'0'0'38'0,"0"0"8"0,0 0-37 0,0 0-9 0,0 0 0 0,0 0 0 0,-6 3 158 0,6-3 30 0,0 0 5 0,0 0 2 31,9 2-127-31,-1 1-26 0,1-3-5 0,3 0-1 16,3-3 2-16,0-2 0 0,0 0 0 0,3-3 0 0,0 0 11 0,0-3 3 0,-4-2 0 0,1 0 0 31,3 0-21-31,-3-1-4 0,0-4-1 0,-3 5 0 0,0-3 15 0,-3-3 3 0,3 3 1 0,-3 1 0 16,2-4-25-16,-2 0-4 0,-3 1-2 0,3-1 0 15,-3 1 2-15,0-1 0 0,-3 4 0 0,-3-1 0 16,3 0-8-16,-6 3 0 0,3 2-8 0,-3-2 12 16,-3 5-12-16,3-3 0 0,-3 3 0 0,3-2 0 15,-3 2 0-15,0 2 0 0,-3-1 0 0,6 1 0 16,-5 4 0-16,5-4 0 0,-6 1 0 0,3 2 0 0,3 1 0 16,-3-1-8-16,3 3 8 0,3 0-10 0,-6 0 10 15,0 0 0-15,3 0 0 0,3 0 0 0,0 0 0 0,-6 3-8 16,6-3 8-16,-3 2 0 0,-3 4 0 0,3-1 0 15,0 3 0-15,0 0 0 0,0 0 0 0,0 0 0 16,-3 2 0-16,3 4 0 0,0-1 0 0,0 5-8 16,3 3 8-16,-3 3 0 0,0 5 0 0,0 6 0 15,3-1 0-15,-3 6 0 0,3 0 0 0,0-1 0 16,0 6 0-16,0-2 0 0,0 1 19 0,0 7 9 16,0-4 1-16,-3-7 1 0,3 0-10 0,-3 2-1 15,0 0-1-15,0 1 0 0,-3-6-1 0,3-3 0 16,-2 3 0-16,2 6 0 0,0-6 12 0,-3 0 3 15,3-3 0-15,3-5 0 0,-3 0-32 0,0-5 0 0,3 0 0 16,-6-3 0 0,3-5-29-16,-3-3-12 0,3-2-3 0,-3-3 0 31,-3 0-124-31,0-6-24 0</inkml:trace>
  <inkml:trace contextRef="#ctx0" brushRef="#br0" timeOffset="163199.766">14447 12808 1728 0,'0'0'76'0,"0"0"16"0,0 0-73 0,0 0-19 15,6-5 0-15,0 0 0 0,3 2 120 0,3 1 21 16,-3-1 4-16,6-2 1 0,8 2-87 0,-2-2-18 15,3-1-3-15,3 4-1 0,-3-1-18 0,3 1-4 16,-1-1-1-16,-2 0 0 16,3 3-104-16,0-2-21 0,-1-1-4 0,1 0-852 0</inkml:trace>
  <inkml:trace contextRef="#ctx0" brushRef="#br0" timeOffset="163824.6188">15498 12637 2206 0,'0'0'48'0,"0"0"11"0,0 0 1 0,0 0 3 16,6-6-51-16,-3 1-12 0,3 0 0 0,-3-3 0 15,0 2 23-15,0-2 1 0,0 3 1 0,-3-3 0 16,0 3-13-16,-3-3-2 0,0 3-1 0,0-1 0 16,0 1 3-16,0 0 0 0,0 0 0 0,0-1 0 15,0 1 16-15,0 2 3 0,-3 1 1 0,0-4 0 0,3 4-16 16,-3-1-4-16,0 0 0 0,0 1 0 0,-6-1-12 0,3 3 0 15,0 0 0-15,0 3 0 0,0 2 0 0,-2 0 0 16,2 3 0-16,-3 3 0 0,-3-1 0 0,3 4 0 16,-3 2 0-16,0 5 0 0,0 0 0 0,0 3 0 15,1 0 0-15,2 2 0 0,0 0 0 0,0-2 0 16,0-3 8-16,3 1-8 0,0-4 9 0,3-2-9 16,0 0 8-16,3-3-8 0,0 0 9 0,3-2-9 15,3-3 10-15,0-3-10 0,-3-5 0 0,6 3 0 16,0-3 0-16,3 0 0 0,0-3-13 0,3-2 4 15,-3-3 1-15,3-3 0 0,0 1 8 0,-1-3-10 0,4-3 10 16,0-3-10-16,-3-2 10 0,3-3 11 0,0-2-3 16,0 2 0-16,-3 0 1 0,3 0 0 0,5 3 0 0,-2 3 0 15,0-1 23-15,0 3 4 0,-6 3 0 0,0 2 1 16,-3 3-17-16,-3 3-4 0,0 5-1 0,-6 0 0 16,0 0-6-16,0 5-1 0,0 3 0 0,0 3 0 15,0 2-8-15,-3 0 0 0,3 6 0 0,-3-1-11 16,0 1 11-16,3 2 0 0,6-2 0 0,-3-1 0 15,3 1 0-15,0-3-8 0,2-1 8 0,4-1-8 16,0-1-4-16,0-3 0 0,0-2 0 0,3 0-799 16,0-2-160-16</inkml:trace>
  <inkml:trace contextRef="#ctx0" brushRef="#br0" timeOffset="164230.7719">15935 12316 2264 0,'-9'-2'100'0,"9"2"21"0,0 0-97 0,0 0-24 0,0 0 0 0,0 0 0 15,0 0 29-15,0 0 1 0,0-6 0 0,0 6 0 16,3-5 2-16,3 0 0 0,0 2 0 0,3 1 0 16,3-1-32-16,0 3 0 0,3-3 0 0,3 3 0 15,3 0 12-15,0 0-3 0,-1 0-1 0,1 0 0 16,3 0 11-16,-3 0 1 0,3 3 1 0,2-3 0 15,1-3-9-15,-3 3-1 0,3-2-1 0,0-1 0 16,-1 3-10-16,1-3-9 0,-6-2 9 0,3 0-13 16,-3-1-15-16,-3 1-4 15,-1-3 0-15,-2 0 0 0,-3 0-169 0,3-2-35 0,6-17-6 16,-9 1-2-16</inkml:trace>
  <inkml:trace contextRef="#ctx0" brushRef="#br0" timeOffset="164543.2004">16421 11890 2019 0,'0'0'44'0,"0"0"10"0,3-2 2 0,-3 2 0 0,0 0-44 0,0-3-12 15,3 0 0-15,0 3 0 0,2 0 46 0,-5 0 7 0,0 0 2 0,0 6 0 16,3 2-10-16,0 2-1 0,-3 3-1 0,-3 3 0 16,0 6 3-16,-2-1 1 0,-1 3 0 0,0 7 0 15,-6 4 8-15,0 2 1 0,-6 5 1 0,3 0 0 16,-3 9-26-16,-3-1-6 0,-2 3-1 0,-1 0 0 16,0 2 12-16,0-4 3 0,0-1 0 0,6-3 0 15,1-2-31-15,-1-2-8 0,3-1 0 0,0-5 0 31,3-2-28-31,0-4-9 0,0-2-3 0,0-2 0 0,3-6-80 16,0-2-16-16,1-6-3 0,2-3-980 0</inkml:trace>
  <inkml:trace contextRef="#ctx0" brushRef="#br0" timeOffset="165113.5585">16894 11642 1036 0,'3'-14'46'0,"3"9"10"0,0-3-45 0,-3 3-11 16,0-3 0-16,0 3 0 0,3-1 215 0,0 1 41 15,0 2 8-15,-6 3 1 0,-3-5-169 0,3 5-33 16,0 0-7-16,0 0-2 0,0 0-6 0,0 0-2 16,0 0 0-16,0 0 0 0,3 5-22 0,-1 3-5 0,-2-2-1 15,3 4 0-15,3 1-18 0,-3 5 0 0,-6 0 0 0,0 2 0 16,6 6 55-16,-3 2 7 0,-3 6 2 0,0 0 0 31,-5 2-103-31,2 3-20 0,0 0-4 0,-6 6-1 0,-6-1 52 0,3 3 12 0,0 5 0 0,-3-2 0 16,-3 5 30-16,-5-3 9 0,2 3 1 0,-3 0 1 15,3-3-26-15,-3-2-6 0,1-3-1 0,5-3 0 16,0-2 21-16,0-6 4 0,0-2 1 0,6-8 0 16,1 0-34-16,-1-6 0 0,3-2 0 0,3-5 0 15,-3-3 0-15,6-1 0 0,0-7 0 0,0 3 0 16,3-3 20-16,3 0-4 0,0 0 0 0,0-10 0 16,0-1-6-16,3-2-2 0,3-3 0 0,3-3 0 15,0-2-8-15,3-3 0 0,0 3 0 0,6-3 0 16,-7 3 0-16,4 3 0 0,3 4 0 0,-6 1 0 0,-3 5 0 15,3 6 0-15,3 2 0 0,-6 2 0 0,-3 9 0 16,3 2 0-16,3 6 0 0,-4 4 0 0,-2 1 0 16,3 3 0-16,-3 2 0 0,3-3 0 0,0 3 0 0,0-5 0 15,-3 0-8-15,3-3 8 32,6-2-44-32,-6-6-5 0,-6 0-1 0,0-5-746 15,3-3-150-15</inkml:trace>
  <inkml:trace contextRef="#ctx0" brushRef="#br0" timeOffset="165519.7141">17046 12562 2329 0,'0'0'51'0,"0"0"10"0,0 0 3 0,6 0 2 0,3 3-53 0,-4 0-13 15,7-1 0-15,-3-2 0 0,-9 0 39 0,12-2 5 16,3-1 0-16,3 0 1 0,-6 1-29 0,3-1-7 16,0-2-1-16,5 0 0 0,1-1-8 0,-3 1 12 15,-3 0-12-15,3-3 12 16,-3 0 8-16,3-3 3 0,0 3 0 0,-1-2 0 0,-2 2 38 0,3-3 8 16,-9 3 2-16,0 0 0 0,-3-2-55 0,0 2-16 15,-3 0 0-15,0 0 8 0,-6 0 6 0,0 0 2 16,3 0 0-16,0 3 0 0,-3-3-16 0,-3 3 0 15,3-1 0-15,-3 1 0 0,6 0 0 0,0 5-8 0,-9-6 8 0,6 6-13 16,3 0 13-16,0 0 10 0,-12 0-2 0,0 6 0 16,3 2-24-16,0 0-4 0,3 2-2 0,-2 3 0 15,-7 6 10-15,6-1 1 0,0 4 1 0,3 1 0 16,0 1 18-16,-3 3 4 0,0 2 1 0,6 0 0 16,3-3-13-16,-3 3 0 0,-3-5 0 0,6 0 0 31,3-3-49-31,-3-5-13 0,-3 0-2 0,3-5-1152 0</inkml:trace>
  <inkml:trace contextRef="#ctx0" brushRef="#br0" timeOffset="165832.4207">17623 12298 2304 0,'-6'2'204'0,"6"-2"-163"16,0 0-33-16,3 6-8 15,0 4 79-15,3 1 13 0,-6 5 4 0,9 0 0 0,3 0-77 0,0 2-19 16,-9 1 0-16,0-1 0 0,3-2 26 0,0 3 2 16,-3-1 0-16,-3-2 0 0,-6 0-18 0,3 0-10 15,9-6 12-15,-9 1-12 0,0-1 24 0,0-2-3 16,3 3 0-16,0-3 0 0,0-8 3 0,0 0 1 16,0 0 0-16,3 5 0 0,6 3 1 0,-9-8 0 15,0 0 0-15,0 0 0 0,3 0 22 0,3-5 4 16,-3 0 0-16,2-1 1 0,1-4-17 0,3-1-4 15,3-2-1-15,3-3 0 0,-3 0-19 0,6-2-3 16,6-1-1-16,0-2 0 0,-1 0-8 0,1 0-14 0,3-1 3 16,0 4 1-1,0-1-19-15,-1 1-4 0,4-1-1 0,0 3 0 16,3 3-158-16,-1-3-32 0,7 0-7 0,-12 3-1 0</inkml:trace>
  <inkml:trace contextRef="#ctx0" brushRef="#br0" timeOffset="167347.45">19659 11536 1209 0,'0'0'108'0,"-3"-5"-87"0,0 5-21 0,0-6 0 0,0 4 135 0,3 2 22 15,0 0 5-15,0 0 1 0,0 0-98 0,0 0-19 16,0 0-4-16,0 0-1 0,0 0-14 0,0 0-3 16,0 0-1-16,0 0 0 0,0 0-9 0,0 0-2 15,0 0 0-15,3 8 0 0,0-1-4 0,-3 4 0 16,0-3-8-16,0 3 12 0,3-1 8 0,-3 3 0 16,0 1 1-16,-3-1 0 0,3 0 7 0,-3 3 2 15,0 0 0-15,0 0 0 0,0 0-13 0,0 2-2 16,0 3-1-16,-3 0 0 0,3 3-2 0,0 3-1 15,-3 2 0-15,0 0 0 0,-2 0-11 0,2 5 10 16,-3-2-10-16,0 5 10 0,-3-2 13 0,3 2 2 16,-3-3 1-16,0 0 0 0,3-2-10 0,-3 3-1 0,0-4-1 15,-3 1 0-15,1-3 2 0,-1 0 1 0,0-2 0 16,0-3 0-16,3-1-4 0,0-1-1 0,0-4 0 16,3 1 0-16,0-6 9 0,0 0 2 0,3-2 0 15,0-3 0-15,1 0-23 0,2-1 0 0,0-1-10 0,3-6 10 16,0 0 14-16,-3 5 10 0,3-5 1 0,-3 5 1 15,3-5-11-15,0 6-3 0,0-6 0 0,0 0 0 16,0 0 16-16,0 0 4 0,0 0 0 0,0 0 0 16,0 0-32-16,0 0 0 0,0 0 0 0,0 0 0 15,0 0 0-15,0 0 0 0,0 0 0 0,6-3 0 16,-3 0 14-16,5 1-3 0,-2-6-1 0,0 0 0 16,3 0-10-16,3 0 0 0,-3-3 0 0,0 3 0 15,3 0-9-15,0-2 9 0,0 2 0 0,0 0 0 16,0-3-9-16,-3 3 9 0,2 1 0 0,1-1-9 15,-3-3 9-15,3 0 8 0,-3 1-8 0,3 2 11 0,-3-3-11 16,3-2 0-16,-3 3 0 0,3-4 0 0,0 1 0 16,-3 0 0-16,2 2 0 0,-2 3 0 0,6-2-9 0,-3 2 9 15,0 3-12-15,3-1 12 0,-3 4 0 0,0-1 0 16,0 3 0-16,0 0 0 16,-3 3-32-16,2 2 0 0,-2 0 0 0,0 0 0 0,0 3 32 0,-3 0 0 15,0 0 0-15,0 3 0 0,-3-1 0 0,0 1 0 16,-3 0 12-16,-3-1-3 0,0 3 12 0,0-2 3 15,-3 2 0-15,-3-2 0 0,-3 2-24 0,0-2-13 16,-2 2 1-16,-1 0 1 0,-3-2 23 0,-3-1 5 16,-3-2 1-16,0 3 0 0,-2-3-18 0,-1 0 0 0,0 2 0 0,3-2 0 15,-6 3-15-15,4-3-3 0,2 0-1 0,3 0 0 32,0-1-109-32,0-1-23 0</inkml:trace>
  <inkml:trace contextRef="#ctx0" brushRef="#br0" timeOffset="168044.5218">20076 12152 2246 0,'0'0'100'0,"0"0"20"0,0 0-96 0,0 0-24 0,0 0 0 0,0 0 0 16,0 0 32-16,0 0 1 0,3-2 1 0,-3 2 0 15,0 0 6-15,0 0 0 0,0 0 1 0,0 0 0 16,0 0-20-16,0 0-4 0,6 2-1 0,0 6 0 15,-3 0-16-15,0 3 10 0,-3-1-10 0,0 4 8 16,0 1 0-16,0 1 0 0,-3 3 0 0,0-1 0 16,0 1-8-16,0-1 0 0,0 1 0 0,0-3 0 15,3-3 0-15,-3 0 0 0,3-2 0 0,0-6 8 0,0 3 12 16,0-8 1-16,0 0 1 0,0 0 0 0,0 0 11 16,9 0 3-16,0-3 0 0,3-2 0 0,-1 0 0 0,1-6 0 15,3 3 0-15,3-5 0 0,0 0-10 0,0-3-2 16,0 0 0-16,0-2 0 0,-1 2-6 0,1-3-2 15,3 1 0-15,0 4 0 0,-3 1-16 0,3 0 0 16,-1 5 0-16,-5 0 0 0,0 3 0 0,-3 0-9 16,3 5 1-16,-3-3 0 0,0 6 8 0,-3 2 0 15,3 0 0-15,-3 3-8 0,0 5 0 0,-1 1 0 16,-2 1 0-16,0 1 0 0,0 3 8 0,0-1 0 16,-3 3 0-16,0 1 0 0,-3 1 0 0,0 1 0 15,-3 5 0-15,0-2 0 0,0 2 0 0,-3 3-8 0,0-1 8 16,-3 1-8-16,1 0 8 0,-4 2 0 0,3-2 8 15,-9 0-8-15,0 2 9 0,-6 1-9 0,0-4 12 16,-2 1-12-16,-1-3 8 0,0-2-8 0,0-6 0 0,0 3 0 16,1-6 13-16,2-2-4 0,3 0-1 0,0-5 0 15,3-4 8-15,0-1 0 0,7 2 1 0,-4-6 0 16,3-2 9-16,6 0 2 0,-3 0 0 0,3-2 0 16,3-1-4-16,0-2-1 0,0-1 0 0,3-4 0 15,0-1-23-15,6 1 8 0,0-6-8 0,3-3 0 16,0-2 0-16,6-3-20 0,2 1 4 0,10-4 1 15,0 3-9 1,9-2-1-16,5-3-1 0,7 0 0 0,6-1-133 0,5 1-26 16,10-5-6-16</inkml:trace>
  <inkml:trace contextRef="#ctx0" brushRef="#br0" timeOffset="169794.1007">7434 14989 1555 0,'-18'0'68'0,"18"0"16"0,0 0-68 0,-5 0-16 0,-4-3 0 0,0 0 0 16,0 1 116-16,3-1 19 0,6 3 4 0,-3-3 1 15,-6-2-71-15,6 2-13 0,3 3-4 0,-3-5 0 16,0 3-34-16,3 2-7 0,0 0-2 0,0 0 0 16,0 0-9-16,0-6 12 0,-6 4-12 0,6 2 12 15,0 0 9-15,-6-3 3 0,-3 0 0 0,0 3 0 16,-3 0-1-16,0 3 0 0,0 0 0 0,-2 2 0 16,-10 0-3-16,6 3 0 0,9-3 0 0,-6 3 0 15,-6 3-10-15,0 0-2 0,7-1-8 0,-4 3 12 0,-3 1-12 0,3-1 0 16,0 3 0-16,-3 0 0 0,3 2 0 0,1 1 0 15,-1-1 0-15,-3 6 0 0,6-3 0 0,-3 3 0 16,0 2 0-16,3-2 0 0,1 3 12 0,2-4 0 16,0 1 0-16,3 3 0 0,0-1 2 15,6-2 0-15,3-3 0 0,0 6 0 0,0-4-14 0,3-1 11 16,0 1-11-16,3 1 10 0,3 0-10 0,0 0 0 16,3-3 0-16,-1 5 0 0,1-2 0 0,0 0 0 15,3 0 0-15,0-3 8 0,3 0-8 0,0-2 8 16,3-1-8-16,-1-4 8 0,-2-1-8 0,3 0 0 15,6-5 9-15,-3-3-9 0,-6-5 0 0,2 0 0 0,4 0 0 16,3-5 8-16,-3-3-8 0,0-5 0 0,2 0 0 16,7-3 0-16,-3-6 12 0,0-1-3 0,-9-1 0 0,2-3 0 15,4 1 2-15,-6-1 0 0,0-2 0 0,-6 3 0 16,0-3 0-16,-4-3 0 0,1 6 0 0,-6-6 0 16,-6 0-2-16,3 0 0 0,0 1 0 0,0-1 0 15,-3-3-9-15,-3 4 12 0,0-4-12 0,0 1 12 16,3 2-12-16,-3-2 0 0,-6 2 0 0,6-2 0 15,0-3 0-15,0 0 0 0,1 2 0 0,-4 1-11 16,3-1-2-16,3 6-1 0,0 0 0 0,-3 5 0 16,-3 6 14-16,3-1-9 0,0 3 9 0,0 3-8 15,-3 3 8-15,0-1 12 0,0 3-2 0,0 0-1 16,0 3-1-16,-3 0 0 0,-3 2 0 0,6 0 0 16,-3 3-8-16,0 0 0 0,-6-2 9 0,4 4-9 15,2 1 0-15,0 0 0 0,0-1 0 0,0-2 0 16,-3 3 0-16,3-1 0 0,6 1 0 0,-3-3-8 0,0 5 8 15,0-2-8-15,6-3 8 0,0 5-8 0,-6 1 8 0,3 2-8 16,0 0 8-16,3 5-8 0,3 0 8 0,-3 3 0 16,0 5 0-16,0 5 8 0,3 1-8 0,-3 7 11 15,0 3-11-15,0 0 12 0,0 8-2 0,0 0 0 16,3 6 0-16,0 2 0 0,0 2 6 0,0 3 0 16,3-5 1-16,-3 5 0 0,0-5-1 0,0 0 0 15,3 0 0-15,3 0 0 0,-3 3-5 0,3-6-2 16,-6 0 0-16,6-5 0 0,0-5-9 0,-3 0 0 15,-4-3 0-15,1-3 8 16,0-2-68-16,3-6-15 0,-6-2-2 0,0-8-1205 0</inkml:trace>
  <inkml:trace contextRef="#ctx0" brushRef="#br0" timeOffset="170443.134">8283 14859 1440 0,'0'0'128'0,"-6"0"-103"15,0-3-25-15,-3 3 0 0,3-2 79 0,6 2 10 16,0 0 3-16,-9 0 0 0,0 0-21 0,6 0-4 16,3 0-1-16,0 0 0 0,-6 2-28 0,0 4-6 15,0 2 0-15,0 0-1 0,0 5 17 0,0 3 3 0,-6 2 1 16,3 9 0-16,4 4 4 0,-7 6 0 0,0 8 1 16,-3 8 0-16,0 8 0 0,6 3 0 0,0 10 0 15,-3 0 0-15,-9 3-3 0,6-1-1 0,4 9 0 0,2-8 0 16,0-3-13-16,0-3-4 0,6-7 0 0,6-1 0 15,12-10-28-15,-3-3-8 0,-4-2 0 0,7-6 0 32,12-5-98-32,0-2-21 0,0-9-4 0,2-2-702 0,1-3-141 0</inkml:trace>
  <inkml:trace contextRef="#ctx0" brushRef="#br0" timeOffset="173005.0384">8807 15544 403 0,'-9'0'17'0,"3"0"5"0,0 0-22 0,0 0 0 16,0 0 0-16,0 0 0 0,0 0 284 0,0-2 52 15,3-4 10-15,-3 1 2 0,3 2-252 0,3-5-50 16,0 3-10-16,0-3-3 0,0 0-12 0,3 0-2 16,-3-2-1-16,6 2 0 0,-3 0 17 0,3-3 3 15,0 3 1-15,0-5 0 0,3 3 6 0,3-1 2 16,0-5 0-16,-1 3 0 0,7-3-20 0,0 0-4 16,3 0-1-16,0 3 0 0,3-3-6 0,-1 0-2 15,-2 3 0-15,3 0 0 0,-3 5-14 0,0 0 0 16,0 0 0-16,-1 3 0 0,-2-1 0 0,-3 4 8 15,0 4-8-15,-3 1 0 0,0 0 0 0,-3 5-12 16,-3 0 1-16,0 5 0 0,-3 5 11 0,0 4 0 0,-3-1 0 16,0 5-8-16,-6 3 8 0,0 0 0 0,0 3 0 15,-3 0 0-15,0 0 0 0,0 2 0 0,-3 0 0 0,3 3 0 16,0-5 0-16,0 5 0 0,3-5 0 0,0-3 0 16,3-5 12-16,3 0-3 0,-3-3 0 0,6-5 0 15,0 2-9-15,0-5 0 0,3 1 0 0,0-6-11 16,3 0 11-16,-3 0 0 0,0-3 0 0,3-3 0 15,0 1 12-15,3-6-3 0,0 1 0 0,-3-3 0 16,3-3 12-16,0-3 3 0,2-2 0 0,1-3 0 16,0-5-8-16,0 0-2 0,6-3 0 0,-3-3 0 15,0 1-14-15,2-1 8 0,-2-2-8 0,3 0 0 16,0 3 8-16,-6-3-8 0,3 0 0 0,-6 2 0 16,6 1 17-16,-10-1-2 0,1 1-1 0,-3 5 0 15,0 2 2-15,0 0 0 0,0 4 0 0,0 1 0 0,-3 4 16 16,0 4 4-16,0-1 1 0,0 1 0 0,-3 6-19 15,0 0-4-15,0 0-1 0,0 0 0 0,3 11-13 16,0 5 0-16,-3 5 0 0,0 3 0 0,-3 2 0 0,3 9 0 16,-3-4 0-16,0 1 0 0,0 8 8 0,3-6 0 15,0 1-8-15,3-1 12 0,0-5-12 0,6 0 8 16,-3 0-8-16,6-2 0 0,-3-3 0 0,6-3-13 16,-3-3 1-16,2-2 0 15,1-5-124-15,3-6-25 0,-3 0-5 0</inkml:trace>
  <inkml:trace contextRef="#ctx0" brushRef="#br0" timeOffset="173426.8136">9810 14928 2224 0,'0'0'99'0,"0"0"20"0,-6-3-95 0,0-2-24 0,3 2 0 0,3 3 0 15,0 0 59-15,0 0 7 0,0 0 2 0,0 0 0 0,0 0-44 16,0 0-9-16,3-5-2 0,6-3 0 0,-3 5-13 0,3 1 0 15,-1 2 0-15,1 0 0 0,3 5 13 0,3 0-3 16,-3 3-1-16,6 3 0 0,0 2 3 0,6 6 0 16,-4-1 0-16,4 6 0 0,3 2 14 0,-6 6 3 15,3 2 1-15,-3 6 0 0,-4 3 8 0,1 4 2 16,-3 6 0-16,-3 3 0 0,-3-1 0 0,-3 1 0 16,0-1 0-16,-6 6 0 0,-3 0-6 0,0 3-1 15,-3-4 0-15,-3 1 0 0,-3-3-9 0,-3-2-3 16,-3 2 0-16,-2-2 0 0,-1-1-21 0,-6-2 9 15,3-5-9-15,-3-8 0 16,4 5-94-16,-1-11-26 0,-3-8-4 0,3-2-1171 0</inkml:trace>
  <inkml:trace contextRef="#ctx0" brushRef="#br0" timeOffset="201203.8493">3830 17253 345 0,'0'0'31'0,"0"0"-31"16,0 0 0-16,0 0 0 0,0 0 100 0,6-5 13 15,-3 3 3-15,3-4 1 0,-6 6-42 0,0 0-9 16,6-5-2-16,-6 5 0 0,0 0-7 0,0 0-1 0,0 0-1 0,3 0 0 16,-3 0-6-16,0 0-1 0,0 0 0 0,0 0 0 15,3-8 4-15,-1 3 1 0,-2 5 0 0,0 0 0 16,3-6-26-16,0 4-6 0,0-3-1 0,-3 5 0 16,6-6 0-16,-3 4-1 0,0-4 0 0,-3 6 0 15,0 0 11-15,0 0 2 0,6-2 1 0,-6 2 0 16,0 0-16-16,0 0-3 0,0 0-1 0,0 0 0 15,0 0 4-15,0 0 1 0,0 0 0 0,0 0 0 16,0 0 14-16,-3 8 2 0,0 0 1 0,0-1 0 16,-3 4-20-16,3-3-4 0,-6 3-1 0,1-4 0 15,-1 7 0-15,3-6 0 0,-3 2 0 0,0 3 0 16,0-5 0-16,0 6 0 0,0-1 0 0,0-3 0 16,0-2 2-16,3 6 0 0,-3-1 0 0,0 0 0 15,0 0-1-15,0 1 0 0,1 4 0 0,-1 1 0 0,3-4 1 16,-3 4 0-16,0-1 0 0,0 1 0 0,0 2 0 0,0-2 1 15,0 2 0-15,6 0 0 0,-9-2-5 0,9 4-8 16,-6-7 11-16,3 8-11 0,-3-3 11 16,3-2-11-16,3-1 10 0,1 3-10 0,2-2 8 0,0 2-8 15,0-2 0-15,2 7 9 0,1 1-9 0,3-1 0 16,0 0 0-16,6 6 8 0,0-5-8 0,0 4 0 16,0-4 0-16,3 5 0 0,-3-6 0 0,3-5 0 15,0 3 0-15,-1-3 0 0,-2 3 8 0,6-8-8 16,-3 8 0-16,0-8 8 0,0 2-8 0,0 1 0 15,3-1 0-15,-4-2 8 0,1-3-8 0,0 6 0 16,6-11 0-16,-3 2 0 16,-3-2-22-16,0-2-6 0,3-6-2 0,2 0 0 15,4-11-158-15,-3 3-32 0,21-18-7 0,-10-1-1 0</inkml:trace>
  <inkml:trace contextRef="#ctx0" brushRef="#br0" timeOffset="202703.5387">5056 17560 518 0,'0'0'23'0,"0"0"5"0,0 0-28 0,0 0 0 0,0 0 0 0,0 0 0 15,0 0 155-15,0 0 25 0,-3 0 6 0,-3 0 1 16,6 0-71-16,-3 0-15 0,-3 0-2 0,3-5-1 16,-3 5-33-16,3 0-6 0,0 0-2 0,-3 0 0 15,3 0-9-15,-3-3-3 0,-2 3 0 0,2 0 0 16,3 0-1-16,-3 0-1 0,-3 0 0 0,0 3 0 16,3-3-15-16,-3 5-4 0,0-5 0 0,0 6 0 15,0-4-14-15,3 4-10 0,-6-1 12 0,3 0-12 16,-3-2 10-16,3 5-10 0,-2-3 8 0,2 8-8 15,0-5 0-15,3-2 0 0,-6 4 0 0,6-2 0 0,0 0 0 16,0-3 8-16,0 3-8 0,0-2 0 0,0 1 0 16,3-1 0-16,-3 4 0 0,3-2 0 0,-3 0 0 0,3 3 0 15,0-3 0-15,0 0 0 0,0 5 8 0,3 0-8 16,0 0 0-16,0 3 8 0,0 0 0 0,0-3-8 16,3 1 12-16,0 4-4 0,0-5-8 0,0 1 0 15,3-1 0-15,0 0 0 0,0-2 10 0,3 2-10 16,0-5 12-16,0 0-12 0,3 2 0 0,3-2 0 15,0-2 0-15,-1-4 0 0,1 3 0 0,6-5-16 16,-3 0 5-16,3-5 1 0,0 5 10 0,0-8 0 16,2 3 0-16,-2-3 0 0,0-5 0 0,-3 0 0 15,0-1 0-15,3-4 8 0,-4 5 4 0,1-6 2 16,-3 3 0-16,0-2 0 0,0 4-14 0,0-4 0 0,0-1 8 16,-3 3-8-16,-3-2 12 0,2-1 0 0,-2 6 0 15,-6-3 0-15,0 3 4 0,0-3 0 0,-6 3 0 0,0 5 0 16,0-5 9-16,-3 0 3 0,-2 2 0 0,2 0 0 15,-3 1-16-15,-3-3-4 0,3-1 0 0,0 1 0 16,-3 0-8-16,3 0 0 0,-3-1 0 0,3 1 0 16,0 0 0-16,0 2-14 0,0-2 5 0,0 5 1 15,1-5 8-15,2 8 0 0,-3-3 0 0,3-3 0 16,-3 3 0-16,3 0-8 0,0 3 8 0,3-3-8 16,-3 3 8-16,0-3 0 0,0 3 0 0,3-1 0 15,0 6 0-15,0-2 14 0,-3 2-3 0,0-6-1 16,0 6 3-16,0 0 1 0,3 0 0 0,-3 0 0 15,3 6-14-15,-3-6 8 0,6 0-8 0,-3 2 0 0,0-2 0 0,3 0 0 16,0 0 0-16,0 0 0 16,0 0 0-16,0 14 0 0,3-4-10 0,0-2 10 0,0 5 0 15,3 6-10-15,0-6 10 0,0 8 0 0,3-2 0 16,-3 5 0-16,3-1 8 0,-3 1-8 0,3 8 15 0,0-3-3 16,0 3-1-16,0 0 0 0,-3 7 12 0,3-2 2 15,0 3 1-15,-1 0 0 0,1-1-6 0,3 6 0 16,-3-5-1-16,3 0 0 0,-3-3-1 0,0-8 0 15,0 3 0-15,3-1 0 0,0-4-18 0,-3-1 10 16,0-2-10-16,0-3 8 0,-3-2-8 0,-1-6 0 16,1 0 9-16,-3 0-9 15,-3-5-30-15,3-2-10 0,-3-6-3 0,0 0 0 16,0 0-141-16,0 0-29 0,-6-14-6 0</inkml:trace>
  <inkml:trace contextRef="#ctx0" brushRef="#br0" timeOffset="203687.5609">5916 17370 748 0,'0'0'67'0,"-3"0"-54"16,-3-5-13-16,3 5 0 0,3 0 156 0,0 0 28 16,-9 0 5-16,9 0 2 0,-6 0-71 0,1 0-15 0,-1 0-2 0,0 0-1 15,-3 0-30-15,3 0-7 0,6 0-1 0,-6 0 0 16,-6 5-18-16,3-2-4 0,3 2-1 0,0-5 0 15,0 5-2-15,0-2-1 0,-3 2 0 0,6 0 0 16,-3-2-10-16,0 2-3 0,0 6 0 0,-3-8 0 16,6 7-6-16,-5-2-2 0,2 5 0 0,0 1 0 15,-3-1 0-15,3 5 0 0,0-2 0 0,-3 3 0 16,3 4 3-16,0-1 0 0,3 1 0 0,0 4 0 16,3-1 9-16,-3 3 3 0,3 3 0 0,3 0 0 15,3 0-24-15,0 2-8 0,3-2 0 0,0 8 0 16,3-3 13-16,3-3-3 0,2 0-1 0,1-2 0 15,3 0-9-15,0-6 0 0,0 1-10 0,0-1 10 16,-1 1-44 0,4-3-4-16,-6-6 0 0,3-2 0 0,-3 2-87 0,-3-10-17 0,3-2-4 15</inkml:trace>
  <inkml:trace contextRef="#ctx0" brushRef="#br0" timeOffset="204328.3165">6226 17738 2034 0,'-15'5'90'0,"9"0"18"0,3-5-86 15,-3 3-22-15,0-3 0 0,6 0 0 0,0 0 40 0,0 0 4 0,0 0 1 0,0-3 0 16,0 3-23-16,0-5-5 0,0-3-1 0,3 3 0 16,3-3 0-16,0 3 0 0,0-3 0 0,0 2 0 15,3 1 12-15,0-3 1 0,0 3 1 0,0-1 0 16,-3-1-3-16,3 7-1 0,-4-6 0 0,4 4 0 16,0 2-14-16,3 0-4 0,-3 0 0 0,0 2 0 15,-3 9-8-15,3-3 12 0,3 5-12 0,-3 6 12 16,-3-1-12-16,3 3 0 0,-3 6 9 0,0-1-9 15,0 6 0-15,0 2 0 0,-4 3 0 0,4-2 0 16,-3 2 0-16,0-6 0 0,0-1 0 0,0 1 0 16,0-7 0-16,3-3 0 0,-3 0 0 0,0-2 0 15,0 0 0-15,0-6-10 0,3-5 10 0,-3-3 0 16,3 3-14-16,-6-8 4 0,0 0 1 0,6 0 0 16,0 0-3-16,3-8 0 0,-3 3 0 0,0-9 0 0,3 1 12 15,-3 0 0-15,3-8 0 0,-3-3 0 0,3-2 0 16,-4-1 14-16,1-5-3 0,0 3-1 0,-3-2 3 0,3-1 1 15,-3 5 0-15,3 1 0 0,-3 2-2 0,3-2-1 16,0 4 0-16,0-1 0 0,-3 1 1 0,0 4 1 16,0 2 0-16,3 3 0 0,-3 0-5 0,3-1 0 15,-3 4-8-15,0 2 12 0,0 3-12 0,0-1 0 16,-3 6 0-16,0 0 0 0,3 6 14 0,3-1-3 16,-3 8-1-16,0 3 0 0,3 2-2 0,-3 9-8 15,3-3 12-15,-3 5-4 0,-1 3-8 0,4-1 10 16,-3 1-10-16,6 2 10 0,0-2-2 0,0 5 0 0,3-2 0 15,0-9 0-15,3 6-8 0,-3-6 0 0,6 1 0 16,-3-1 0-16,-1-7-8 0,1 2-4 0,3-3-1 0,-3-4 0 31,3-9-191-31,0-5-39 0</inkml:trace>
  <inkml:trace contextRef="#ctx0" brushRef="#br0" timeOffset="204624.8258">7116 17240 2016 0,'0'0'179'0,"0"0"-143"15,0 0-36-15,0 0 0 0,9 8 61 0,0-3 6 16,3 3 1-16,-3 3 0 0,-1-3-5 0,4 5-1 15,6 0 0-15,0 6 0 0,-3-1-24 0,0 4-5 16,3 4-1-16,3 6 0 0,-4 2 13 0,1 6 3 16,3 5 0-16,-3 0 0 0,3 8-5 0,-6 0-1 15,-6-3 0-15,0 8 0 0,-1 3-14 0,-2-3-4 16,-6 0 0-16,-3-7 0 0,0-4-24 0,-2-2 0 16,-1 0 8-16,-3-10-8 15,-12 2-92-15,3-11-21 0,0 1-4 0</inkml:trace>
  <inkml:trace contextRef="#ctx0" brushRef="#br0" timeOffset="205483.998">9357 17463 518 0,'0'0'46'16,"0"0"-37"-16,0 0-9 0,0 0 0 0,0 0 248 0,0 0 47 15,0 0 9-15,0 0 3 0,0 0-142 0,0 0-28 16,0 0-5-16,0 0-2 0,0 0-20 0,0 0-4 15,0 0-1-15,-6 0 0 0,-3-6-27 0,3 6-6 16,-3 0 0-16,0 0-1 0,1 0-23 0,-4-2-5 16,3 2-1-16,-3 2 0 0,0-2-24 0,0 0-5 15,-3 0-1-15,0 0 0 0,0 6-12 0,-2-6 0 16,-1 5 0-16,-3-3-10 0,3 4 10 0,-3 2-8 16,0-3 8-16,-3 6-8 0,7-9 8 0,-4 11 0 15,3-5 0-15,-3 3 0 0,3-3 9 0,3 5 4 16,0 0 1-16,1 3 0 0,2 0-25 0,0-3-5 15,0 6 0-15,3-1-1 0,0-2 17 0,3 8 0 16,0-3 0-16,3 3 0 0,3-3 0 0,3 6 0 0,0 4 0 0,3-4 0 16,3 7 0-16,0-2-8 0,0 8 8 0,6-3 0 15,0-6 0-15,-1-1 0 0,4-4 0 0,0 1 0 32,-3-4-28-32,6-4-4 0,3-6-2 0,-3-5 0 15,2 0-142-15,4-8-28 0,0-8-5 0</inkml:trace>
  <inkml:trace contextRef="#ctx0" brushRef="#br0" timeOffset="205947.6907">9929 17619 1440 0,'-12'0'128'0,"12"0"-103"0,0 0-25 0,0 0 0 16,-9 0 196-16,3 0 35 0,6 0 6 0,-3 0 2 15,-3 0-135-15,0 0-28 0,-3-6-4 0,0 6-2 16,0 6-20-16,-3-6-4 0,3 0-1 0,0 2 0 16,-2 1-35-16,2 0-10 0,0 2 0 0,-3 0 0 15,0-2 9-15,0 7-9 0,3-2 12 0,-3 6-12 16,-3-4 12-16,3 3-12 0,3 1 12 0,-2 1-12 16,-1-1 13-16,-3 4-4 0,6 3-1 0,0-2 0 15,-3-1-8-15,3 4-11 0,0 1 3 0,3-1 0 16,3-9 8-16,0 5-8 0,0 1 8 0,3-3-8 0,0-3 0 0,3-8 0 15,3 3 0-15,0-3 0 16,0 1-31-16,3-6-5 0,0-6-2 0,0-7 0 16,0 5 25-16,0-2 5 0,3-4 0 0,-3-1 1 0,2-1 15 0,-2-5 8 15,3 7 0-15,0-4-8 0,-3-3 27 0,0 2-2 16,0 3 0-16,-3-2 0 0,3 4 9 0,0 1 2 16,-3 0 0-16,0 8 0 0,0-1 5 0,-6 6 2 15,0 0 0-15,0 0 0 0,0 6-7 0,0 7-2 16,0 0 0-16,-3 0 0 0,0 9-25 0,0-4-9 15,-3 6 0-15,3-3 9 0,3 0-22 0,-3-2-5 16,3 7-1-16,-3-7 0 16,3 2-65-16,3-8-14 0,-3 0-2 0</inkml:trace>
  <inkml:trace contextRef="#ctx0" brushRef="#br0" timeOffset="206353.8586">10134 17653 2415 0,'0'0'53'0,"0"0"11"0,0 0 3 0,0 0 1 0,9 5-55 0,0-5-13 0,0 6 0 0,0-4 0 16,0 4 50-16,3 1 7 0,-3 4 2 0,-1-3 0 0,1 5-28 0,-3 6-6 15,0-1-1-15,0 3 0 0,-3 6-11 0,0-1-2 16,-3 1-1-16,0-1 0 0,3 6-10 0,-3 0 0 15,-3 0 0-15,3-6 0 0,0 0 12 0,0-4-2 16,-6-4-1-16,6 1 0 0,-3-6 6 0,0-5 1 16,3-3 0-16,0-5 0 0,-3 8-8 0,3-8 0 15,0 0-8-15,0 0 12 0,0 0-12 0,0-8 0 16,-3-2 0-16,6-6 0 0,0-3 0 0,0-7 0 16,3-1 0-16,0-5 0 0,3 6 0 0,3-6 9 15,0 3-9-15,0 0 8 0,0 3-8 0,3 4 12 16,0 1-12-16,-1 3 12 0,-2 4 0 0,0 4 0 15,3 2 0-15,-3 3 0 0,3 5-4 0,-3 0 0 16,0 0 0-16,0 5 0 0,0 3-8 0,-1 2 0 16,-2-2 0-16,3 6 0 0,0-1 0 0,0 0 0 0,0-2 0 15,0 2 0 1,0-5-41-16,3 5-11 0,-3-8-1 0,-1 3-797 0,1-2-159 0</inkml:trace>
  <inkml:trace contextRef="#ctx0" brushRef="#br0" timeOffset="207306.744">12018 17026 1177 0,'0'0'52'0,"-3"-5"11"0,3-3-51 0,-6 2-12 0,3-2 0 0,0-5 0 0,0 5 112 0,3-2 19 15,-3 2 4-15,0-5 1 0,0 5-32 0,3-3-7 16,-3 3-1-16,0 0 0 0,3 3-32 0,0 5-6 16,0 0-2-16,0 0 0 0,0 0 20 0,0 0 3 15,0 0 1-15,0 0 0 0,0 0-26 0,3 5-5 16,3 3-1-16,0 11 0 0,0 2-23 0,3 5-5 16,-3 14 0-16,3 0-1 0,-3 5-7 0,3 8 0 15,-6-1-1-15,0 4 0 0,0 5 1 0,0-3 0 16,-3 8 0-16,0-2 0 0,-6-6 3 0,3-5 1 15,0-3 0-15,-3-2 0 0,0-3 4 0,0-6 0 16,-3 6 1-16,0-10 0 0,3-9-10 0,0 1-3 16,-3-3 0-16,6-3 0 0,-2-11 0 0,2-2-8 15,-3 5 12-15,0-7-4 0,3-4-8 0,0 4 0 0,3-6 0 16,0 0 0-16,0 0 0 0,0 0 0 0,0 0 0 16,0-14 0-16,0 6 0 0,0-5 0 0,6-11 0 0,-3 6 0 15,6-3 0-15,-1 0 0 0,1-3 0 16,3 3 0-16,3-3 0 0,3 3-9 0,-3 2 9 0,3 3-10 15,0 0-5-15,0 3-1 0,2 5 0 0,-2 0 0 16,-3 3 0-16,-3 5 0 0,3-5 0 0,-3 10 0 16,0 0 4-16,0-2 0 0,-3 7 0 0,2-2 0 15,-2 0 12-15,-3 8 0 0,0-3 0 0,-3 1 10 16,-3-1-10-16,0 3 0 0,0-3 0 0,-6 0-11 16,0 3 27-16,-3 0 6 0,1-3 1 0,-7 6 0 15,-3-1-23-15,-3-2 0 0,0 3 0 0,-3-6 8 16,-3 5-30-1,4-4-6-15,-1-1 0 0,3-5-1 0,-3 2-30 0,6-2-5 16,3-2-2-16,1-12 0 0,2 6-185 0,0-8-37 16</inkml:trace>
  <inkml:trace contextRef="#ctx0" brushRef="#br0" timeOffset="207728.5754">12611 17809 2574 0,'-9'11'56'0,"6"-9"12"0,-3 4 3 0,3 2 1 0,3-8-57 0,0 0-15 0,3 5 0 0,-3-5 0 16,6 0 0-16,3 5-10 0,0-5 2 0,2-5 0 15,-2 5 8-15,0 0 0 0,6-5 0 0,-3 2 0 16,3-8 13-16,0 3 5 0,0 0 1 0,3-2 0 15,-1-3 8-15,1-1 1 0,0 1 1 0,0 0 0 16,-3 0-4-16,0-6-1 0,0 6 0 0,-6 0 0 16,3 0 13-16,-4-1 3 0,1-4 0 0,0 2 0 15,0 3-32-15,-6-1-8 0,3 4 0 0,-3-3 0 16,-3 7 0-16,0-2 0 0,0 0 0 0,-6 3 0 16,0 0 0-16,0 5 9 0,-6 0-9 0,0 5 10 15,-2 8-10-15,-4-5 0 0,0 8 0 0,-3 0 8 16,0 3-8-16,0 2 0 0,1 3 0 0,-4-3 0 0,6 11 8 15,3-6-8-15,0 6 12 0,6 2-4 16,0 3 0-16,3-2-8 0,9-4 12 0,0 9-4 0,6-6-8 0,0-2 0 16,6 0 0-16,3-6 0 15,3 1-27-15,2-9-4 0,1 3-1 0,3-7 0 16,6-9-151-16,6-5-30 0</inkml:trace>
  <inkml:trace contextRef="#ctx0" brushRef="#br0" timeOffset="208556.4566">13953 17552 2084 0,'3'-10'92'0,"3"10"20"0,-6-8-90 0,6 0-22 16,3 3 0-16,6-3 0 0,-3-3 33 0,2 3 3 15,1-2 0-15,3 2 0 0,3 0-4 0,-3-3 0 16,-3 3 0-16,3 3 0 0,-3-3 10 0,-1 3 2 16,1 5 0-16,-3-3 0 0,0 3-23 0,0 3-4 0,0 2-1 15,-3 0 0-15,0 3 6 0,3 0 1 0,-6 5 0 0,0 3 0 16,0 0 0-16,-3 11 0 0,-3-1 0 0,0 6 0 15,-3 2-23-15,0-2 0 0,-3 8 0 0,0-3 0 16,0 2 0-16,0 1-16 0,-3 5 2 0,3-5 1 16,0-1 13-16,0-7 0 0,3 0 0 0,0-6 0 15,0-4 12-15,0-4-4 0,0-5 0 0,3-5-8 16,0 3 16-16,0-6-3 0,0-5-1 0,0 0 0 16,6-5-12-16,3-6-10 0,0 3 2 0,3-5 0 15,0-5 8-15,3-4 16 0,-3-9-4 0,2 4-1 16,1-5 1-16,3 3 1 0,-3-2 0 0,6-1 0 15,0 0 7-15,0 0 0 0,2 3 1 0,-2-2 0 16,0 7 1-16,0 3 0 0,-3-6 0 0,0 6 0 16,-4 2-3-16,1 6-1 0,-3 0 0 0,-3 0 0 15,0-1-7-15,-3 4-2 0,0 2 0 0,0 3 0 16,-6 5-9-16,0 0 0 0,0 0 0 0,0 0 0 0,0 5 0 16,0 8 0-16,0 0 0 0,-3 9 0 0,0 1 0 0,0 4 8 15,0-1-8-15,3 1 8 0,0-1-8 0,0-2 8 16,3 2-8-16,0-4 8 0,3-1-8 0,0-3 0 15,0 1 0-15,6 2 0 16,-3-8-26-16,6-2-1 0,-4-3 0 0,7 0 0 16,3-8-153-16,3-8-32 0</inkml:trace>
  <inkml:trace contextRef="#ctx0" brushRef="#br0" timeOffset="210056.096">16001 17552 864 0,'0'0'38'0,"0"0"8"15,-6 3-37-15,3-3-9 0,3 0 0 0,-6 5 0 0,0-5 187 0,6 0 35 0,0 0 7 0,0 0 2 16,-3 0-105-16,3 0-21 0,0 0-4 0,0 0-1 15,0 0-35-15,0 0-7 0,0 0-2 0,0 0 0 16,0 0-19-16,0 0-4 0,0 0-1 0,0 0 0 16,0 0 10-16,0 0 2 0,0 0 0 0,3 8 0 15,-3-2-20-15,3 2-3 0,-3-3-1 0,0 8 0 16,-3 0 23-16,3 1 4 0,-3-1 1 0,0 5 0 16,0 6-26-16,0-3-5 0,-3-2-1 0,3 2 0 0,-3 0 4 15,3 3 0-15,-3-3 0 0,0-2 0 0,3-6-20 0,0 5 0 16,-3-2 0-16,3-3 0 15,1-2-23-15,2-3-8 0,0-8-1 0,0 0-1 16,0 0-245-16,0 0-49 0</inkml:trace>
  <inkml:trace contextRef="#ctx0" brushRef="#br0" timeOffset="210212.7884">16093 17222 2790 0,'0'0'124'0,"-6"0"24"0,0 0-118 0,6 0-30 0,-3 5 0 0,3-5 0 16,0 0 0-16,0 0-13 0,0 0 1 0,0 0 0 31,0 0-162-31,6 0-32 0,3-5-6 0</inkml:trace>
  <inkml:trace contextRef="#ctx0" brushRef="#br0" timeOffset="210575.4022">16477 17039 864 0,'0'0'76'0,"0"0"-60"16,-3 0-16-16,-3-5 0 0,3 2 370 0,3-2 71 16,-3 2 15-16,0-2 2 0,3 0-322 0,0 5-64 15,0-6-12-15,0 6-4 0,0 0-38 0,0 0-8 16,0 0-2-16,0 0 0 0,0 0-8 0,0 0 0 16,0 0 0-16,0 0 0 0,3 11 0 0,-3 2 0 15,-3 8 0-15,0 6 0 0,-3 5 0 0,-3 5 0 16,0 5 8-16,-5 3-8 0,-1 8 25 0,-3-3 0 15,0 8 0-15,0-5 0 0,3 0 3 0,0 0 0 16,3-3 0-16,4-5 0 16,2-2-16-16,0-6-4 0,0 2 0 0,6-4 0 31,-3-6-43-31,0-3-9 0,0-4-1 0</inkml:trace>
  <inkml:trace contextRef="#ctx0" brushRef="#br0" timeOffset="210903.7289">16138 17627 172 0,'0'0'16'0,"0"0"-16"0,0 0 0 0,0 0 0 0,0 0 457 0,0 0 89 0,0 0 18 0,0 0 3 0,0 0-434 0,0 0-86 16,9 0-18-16,0 0-3 0,0 0 12 0,0 0 2 0,-1 0 1 0,4 0 0 16,0-3-21-16,0 3-4 0,0 0 0 0,3-3-1 31,3 3-15-31,3-2-10 0,2-4 2 0,1 4 0 31,3-4-129-31,3-2-26 0</inkml:trace>
  <inkml:trace contextRef="#ctx0" brushRef="#br0" timeOffset="211700.1004">17072 17444 1094 0,'0'0'97'0,"0"0"-77"0,0 0-20 0,0 0 0 15,0 0 131-15,0 0 22 0,0 0 5 0,0 0 1 31,0 0-55-31,0 0-10 0,0 0-2 0,0 0-1 16,0 0-26-16,0 0-5 0,-6-3 0 0,6 3-1 0,0 0-12 0,-5-5-3 0,-4 5 0 0,0 0 0 16,3 0 7-16,-3 0 1 0,0 0 0 0,-3 5 0 0,0-5-17 0,0 3-3 15,3 2-1-15,0 3 0 0,-6-2-14 0,3-1-2 16,4-3-1-16,2 4 0 0,-3 2-14 0,-3-3 0 16,3 0 0-16,0 3 0 0,6-3 0 0,-3 3 0 31,-6-2 0-31,6 2 0 0,0 2 0 0,3 3 0 0,-6-5 0 0,6 6 0 31,0-1-22-31,3-3-10 0,3 4-3 0,-3-4 0 0,0 1 15 0,3-3 2 16,9 2 1-16,0-2 0 15,0 0-14-15,0-2-2 0,0 1-1 0,3-1 0 0,3-1 10 0,-1 0 1 0,-5-2 1 0,0 2 0 0,3 1 14 0,-3-4 8 16,-6 4-10-16,0-1 10 0,-3-3 13 0,0 4 9 0,-3-1 2 16,-3 3 0-16,-6-3 18 0,3 3 4 0,0 0 1 0,-6 5 0 15,-9-2-15-15,0 5-2 0,1 0-1 0,-1 0 0 31,-6 2-8-31,-3-5-1 0,0 1-1 0,1-1 0 0,8-3-19 0,0-2-11 0,3-2 2 0,3-4 0 32,6 4-151-32,0-12-31 0,3 4-5 0</inkml:trace>
  <inkml:trace contextRef="#ctx0" brushRef="#br0" timeOffset="212246.8433">17334 17698 806 0,'12'5'36'0,"-12"-5"7"0,0 0-35 0,0 0-8 0,0 0 0 0,3 8 0 0,-3-2 273 0,0-6 53 16,-3 5 10-16,3-5 3 0,9 2-237 0,-6 4-47 15,-3-6-10-15,0 0-1 0,12 0-36 0,0 0-8 16,-3 0 0-16,-3 0 0 0,3-6 0 0,0-1 10 0,3 1-10 15,-3 1 10-15,0-3 2 0,-1 3 1 0,1-3 0 0,0 2 0 16,0-1 15-16,0-1 2 0,-3 2 1 0,0-2 0 16,0-2 2-16,0 2 1 0,-6 3 0 0,0-3 0 15,0 2-9-15,0-2-1 0,0 3-1 0,-6-3 0 16,0 3-15-16,3 0-8 0,-3 2 8 0,-3-2-8 16,3-1 0-16,0 6 0 0,6 0 0 0,-9 0 8 15,0 6-8-15,-2-6 0 0,5 5 0 0,-3-2 0 16,3 2 0-16,0 3 9 0,-3-3-9 0,3 8 10 15,6-2 18-15,-9 2 3 0,0 0 1 0,3 3 0 16,0 0-19-16,3-3-3 0,-3 3-1 0,0 3 0 16,-3-6-9-16,3 0 0 0,3 6 0 0,0-6 0 15,-3 0-12-15,6-5 1 0,3 5 1 0,0-7 0 32,3 2-35-32,0-3-7 0,0 3-2 0,6-8 0 0,9 5-127 0,0-10-26 0,0 2-5 15</inkml:trace>
  <inkml:trace contextRef="#ctx0" brushRef="#br0" timeOffset="212667.4477">17867 17145 1152 0,'0'0'102'0,"3"-8"-82"0,0 3-20 0,-3-6 0 31,0 1 103-31,3-4 16 0,0 1 3 0,3 0 1 0,-3 5-27 0,0 3-6 0,0-3-1 0,0 2 0 16,-3 6 6-16,0 0 1 0,0 0 0 0,0 0 0 16,9 3-9-16,-9-3-2 0,6 11 0 0,-3 2 0 15,0 13-25-15,-3 1-4 0,0 5-2 0,0 5 0 16,-3 5-2-16,0 3 0 0,-6 3 0 0,3 7 0 16,-6-2-4-16,3 5 0 0,0-5-1 0,-3 0 0 15,3-8-23-15,-3 3-4 0,4-6 0 0,-1-8-1 16,3 6-35-16,0-13-6 0,-6-1-2 0,3-7 0 15,3-6-116-15,0 0-24 0,-6-8-5 0</inkml:trace>
  <inkml:trace contextRef="#ctx0" brushRef="#br0" timeOffset="213182.9504">18236 17388 806 0,'0'0'72'0,"0"0"-58"0,0 0-14 0,0 0 0 16,0 0 359-16,0 0 69 0,0 0 13 0,0 0 3 15,0 0-337-15,0 0-68 0,0 0-14 0,9 0-2 16,3-2-4-16,-3-1-1 0,3-2 0 0,0 0 0 15,0-3 2-15,0 2 1 0,3-2 0 0,-4 3 0 16,1 2 6-16,-3-7 1 0,3 5 0 0,-3-3 0 16,3 2 0-16,-3-2 1 0,-3-5 0 0,0 5 0 15,0-2-5-15,0-4 0 0,0 1-1 0,-3 0 0 16,-3 0-11-16,3-6-3 0,0 3 0 0,0-2 0 16,0-3-9-16,0-3 0 0,0 5 0 0,-3-2 0 15,0 8-15-15,0-6 5 0,3 6 1 0,-3 0 0 16,0 5-1-16,0 0 0 0,0-3 0 0,0 9 0 15,0-3 10-15,0 5 0 0,0 0 0 0,0 0-8 0,0 0 8 16,0 0 0-16,0 0 0 0,0 0 0 0,-6 0 0 16,6 0 0-16,-6 7 8 0,0 4-8 0,0 2 10 15,0 3-2-15,0 8-8 0,-3-3 12 0,3 6-12 16,0 7 11-16,0-2-11 0,0 0 10 0,0 7 4 0,-3 1 1 16,0 0 0-16,3 5 0 0,-3 0 4 0,3 0 1 15,-2 2 0-15,2-2 0 0,-3 0-8 0,0 0 0 16,3-5-1-16,-3 5 0 0,0-11-11 0,-3 6-12 15,0-11 2-15,3 0 1 16,-3 0-32-16,3-8-7 0,-6-2 0 0</inkml:trace>
  <inkml:trace contextRef="#ctx0" brushRef="#br0" timeOffset="213386.0252">18141 17600 2599 0,'0'0'57'0,"0"0"12"0,9 5 3 0,0 1 0 0,3-4-57 0,3 4-15 0,0-6 0 0,-1 2 0 16,1-2 28-16,0-2 2 0,0-4 1 0,3 1 0 15,0-3-160-15,3-5-32 0,-1-6-7 0</inkml:trace>
  <inkml:trace contextRef="#ctx0" brushRef="#br0" timeOffset="213885.9095">19117 16756 1836 0,'0'0'40'0,"0"0"9"0,6-5 2 0,0-1 0 0,-3 4-41 0,6 2-10 0,-9 0 0 0,9 2 0 16,0 4 101-16,0 2 19 0,3 8 3 0,0-1 1 15,0 12-44-15,0-1-9 0,2 6-2 0,-2 8 0 16,0 13 6-16,0 2 1 0,0 4 0 0,-3-4 0 15,0 9 5-15,-3-4 2 0,0-1 0 0,0 4 0 0,-6-2-35 0,0-3-8 16,-3 0 0-16,0 1-1 0,-3-12-22 0,0 4-4 16,-3-7-1-16,-3-1 0 0,0-1 18 15,-3-7 3-15,-3-4 1 0,1 1 0 16,-4-11-53-16,-6-8-10 0,0 6-3 16,-3-11 0-16,-5-3-95 0,-1-5-19 0,-3 0-4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1:59:34.247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1719 1069 1105 0,'0'0'48'0,"0"0"12"0,0 0-48 0,0 0-12 15,0 0 0-15,0 0 0 0,0 0 82 0,0 0 14 0,0 0 4 16,0 0 0-16,0 0-8 0,0 0 0 0,0 0-1 0,0 0 0 16,-3-5-15-16,3 5-2 0,0 0-1 0,0 0 0 15,0-8-14-15,0 8-3 0,0 0-1 0,0 0 0 16,6 0-28-16,-6 0-6 0,0 0-1 0,9 0 0 15,0 0-20-15,0 0 9 0,-9 0-9 0,9 0 0 16,0 2 0-16,0 1 0 0,3-3 0 0,-6 0 0 16,3 3 13-16,6-3-4 0,-7 0-1 0,4-3 0 15,0 3 16-15,6 0 4 0,-3-3 0 0,3 1 0 16,0-6-1-16,6 2 0 0,2 1 0 0,-5-3 0 16,9 3-7-16,0-8-2 0,-1 5 0 0,7-5 0 15,3 2 6-15,0 3 0 0,-4-5 1 0,4 0 0 16,-6 2-14-16,-3-2-3 0,-1 5-8 0,1-5 12 0,0 5 0 15,-3-3-1-15,-4 3 0 0,-2 0 0 0,0 3-3 0,0 0 0 16,0-3 0-16,-3 8 0 0,-1-6-8 0,1 1 0 16,-3 2 0-16,0-2 8 0,0 5-8 0,3 0 0 15,-3-5 0-15,0 2 0 0,-3 3 0 0,-4 0 0 16,4 0-10-16,-3 0 10 0,0 0-16 0,-9 0 4 16,6 0 0-16,-6 0 0 15,0 0-25-15,0 0-5 0,0 0-1 0,0 0 0 16,0 0-14-16,0 0-3 0,0 0-1 0</inkml:trace>
  <inkml:trace contextRef="#ctx0" brushRef="#br0" timeOffset="437.1935">2386 894 1152 0,'0'0'102'15,"3"-2"-82"-15,-3-4-20 0,6-2 0 0,-6 3 120 16,6 0 20-16,-3 2 4 0,0-2 1 0,0 0-26 0,-3 5-6 15,0 0-1-15,0 0 0 0,0 0-52 16,0 0-10-16,0 0-2 0,0 0-1 0,0 0-24 0,0 5-5 16,-3 8-1-16,0 0 0 15,-6 9 8-15,3 9 2 0,-3 1 0 0,0 8 0 0,-3 5 4 0,-3 0 1 16,1 2 0-16,-1 4 0 0,0-6 3 0,0 2 1 16,0-7 0-16,0 5 0 0,3-5 1 0,-6-1 1 15,6 6 0-15,1-8 0 0,2-2-18 0,-6-4-4 16,9 1-1-16,-9-5 0 0,3 2-6 0,3-5-1 15,-3-3 0-15,3 2 0 0,6-1-8 0,-9-4-16 16,6-2 4-16,-3 3 1 16,1-1-42-16,2-5-9 0,0 1-2 0,3-9 0 15,-6 3-129-15,6-3-27 0,0-2-4 0,3-3-705 0</inkml:trace>
  <inkml:trace contextRef="#ctx0" brushRef="#br0" timeOffset="1268.6287">3065 677 288 0,'9'-13'25'0,"-6"8"-25"16,0-8 0-16,0 5 0 0,0-6 253 0,0 9 46 15,0-8 9-15,2 0 1 0,-5 5-153 0,3-5-32 0,0 2-5 0,0 3-2 16,3-5-49-16,-3 7-11 0,6-1-1 0,-9-4-1 15,6 8-24-15,-6 3-5 0,0 0-1 0,0 0 0 16,0 0 3-16,0 0 0 0,0 0 0 0,0 0 0 16,0 0 4-16,0 0 0 0,0 0 1 0,0 0 0 15,0 0 8-15,6 3 2 0,-3 8 0 0,0-4 0 16,-3 7-19-16,-3 10-3 0,3-3-1 0,-3 5 0 16,-3 1 2-16,0 10 0 0,-3-3 0 0,-3 16 0 15,4 3 10-15,-4 0 1 0,-3 0 1 0,3-3 0 16,0 6-13-16,-3-1-2 0,9-7-1 0,-9 2 0 15,3-2-3-15,0 2-1 0,3-7 0 0,6 7 0 16,-8-5 5-16,5-3 1 0,0 0 0 0,0-2 0 16,3-8-20-16,-3-3 0 0,0 0 0 0,0-5 0 15,6-8 15-15,-6 0-1 0,3-6 0 0,0 4 0 0,3-12-3 0,0-2-1 16,0 0 0-16,0 0 0 0,0 0 3 0,0 0 1 16,0 0 0-16,0-2 0 0,6-9-14 0,0 3 9 15,-3-5-9-15,3-6 8 0,3 1-8 0,0-6 0 16,0 0 0-16,5 3 0 0,-5-6 0 0,6 1 0 15,0 2 0-15,0 3 0 0,3 3-8 0,-3-1-1 16,0 6 0-16,-3 0 0 0,-1-1 9 0,1 6 8 16,3 3-8-16,-9 0 11 0,3 2-11 0,0 3-9 0,3 8 9 15,-3-3-13-15,-3-2 13 0,0 8 0 0,3 2 0 0,-3-5 0 16,6 10 0-16,-3-2 0 0,-1 3-8 0,-2-1 8 16,6 1 0-16,-3-1 0 0,0 3 0 0,0-2 0 15,-3-6 0-15,3 3 0 0,3 0 0 0,-3-3 0 16,0-2-81-1,3-1-11-15,-3 4-1 0,3-9-754 0,-4-3-150 0</inkml:trace>
  <inkml:trace contextRef="#ctx0" brushRef="#br0" timeOffset="1752.8974">3660 1394 2023 0,'0'0'44'0,"0"0"10"0,6 8 2 0,-3-2 0 0,3 2-44 0,0-3-12 16,0-5 0-16,3 8 0 0,0-8 87 0,3 0 15 16,0 0 3-16,-1 0 1 0,1 0-15 0,3-8-3 15,0 8-1-15,3-11 0 0,-3 3-41 0,3-5-8 16,0 0-2-16,-4 0 0 0,4-1-8 0,-3 1-1 15,3 0-1-15,-3 0 0 0,0-6-14 0,0 6-2 16,-3 0-1-16,-1-8 0 0,4 5-9 0,-3 0 8 0,0-3-8 0,-3 1 8 16,3-1-8-16,-6 3 0 0,0 3 0 0,0 0 0 15,-3 0 10-15,0-1-10 0,-6 1 12 0,3 0-12 16,-3 2 0-16,-3 3 0 0,3-5 0 0,-3 8 0 16,0-8 0-16,0 5 0 0,0 8 0 0,-3-6 0 15,0 6 0-15,0 0-16 0,0 6 5 0,0-4 1 16,1 9 1-16,-1-3 0 0,-6 0 0 0,3 5 0 15,-3 6 9-15,3 4 0 0,-3 4 0 0,0-1 0 16,3 1 0-16,-2 5-16 0,-1 2 2 0,3-2 1 16,0-1 21-16,3 4 5 0,0-3 1 0,3-1 0 15,0 4-2-15,0-3 0 0,3-6 0 0,3 6 0 16,0-6-4-16,3-5-8 0,3 3 11 0,-3-3-11 0,3-2 8 16,0 2-8-16,0-2 0 0,3-6 0 0,0 0 0 0,3 0-11 15,0-7 0-15,2-1 0 16,1 3-134-16,0-8-27 15,0-8-6-15</inkml:trace>
  <inkml:trace contextRef="#ctx0" brushRef="#br0" timeOffset="2940.1059">4508 1167 403 0,'0'0'36'0,"0"0"-36"16,0 0 0-16,6-8 0 0,0 3 172 0,0-6 28 15,-3 8 6-15,0-2 1 0,3-3-60 0,-6 3-12 16,0 5-3-16,6-8 0 0,-3 3-44 0,0-3-10 16,0 2-2-16,-3 6 0 0,6-8-11 0,-3 3-2 15,0 0-1-15,-3 5 0 0,0 0-12 0,3-8-2 16,-3 8-1-16,0 0 0 0,0 0-16 0,0 0-3 15,0 0-1-15,-6 0 0 0,0-8 5 0,0 8 0 16,0 0 1-16,-3 8 0 0,3-8-18 0,-6 5-4 16,3 3-1-16,-3 5 0 0,4-5-1 0,-1 6 0 15,-3-4 0-15,0 6 0 0,3 0-1 0,0-3-8 16,-3 3 12-16,3 3-4 0,0-1-8 0,3 1 0 16,3 2 0-16,-3-8 0 0,0 5 8 0,3 4 0 15,3-9 0-15,0 5 0 0,0-2-8 0,3 3 0 0,0-1 9 16,3-4-9-16,0-1 8 0,3-3-8 0,0 4 8 15,-3-4-8-15,6 1 16 0,-3-3 0 0,0-3-1 0,3 0 0 16,0-5-2-16,0 0 0 0,2 0 0 0,-2-5 0 16,3-3-1-16,0 3 0 0,0-8 0 0,0-1 0 15,0 1-3-15,0 0-1 0,-1-6 0 0,1 6 0 16,0-8-8-16,-3 2 0 0,0 1 0 0,0 5 8 16,0-9-8-16,-6 4 10 0,3-1-10 0,-3 4 10 15,0 4-2-15,-3-8-8 0,0 4 12 0,-3 1-4 16,-3 1-8-16,0 0 12 0,0 2-12 0,-6 3 12 15,0-5 0-15,3 8 0 0,-3-3 0 0,0 3 0 16,-3-3-33-16,3 8-7 0,-3-6 0 0,0 6-1 16,0 6-27-16,4-6-6 0,-4 2-1 0,0 4 0 15,3 2-150-15,-3 2-31 0,3-2-5 0</inkml:trace>
  <inkml:trace contextRef="#ctx0" brushRef="#br0" timeOffset="3439.989">5014 1074 1785 0,'3'-5'159'0,"0"-3"-127"0,0 3-32 0,0-6 0 15,0 8 68-15,0-2 8 0,0-3 2 0,-3 8 0 16,0 0-13-16,0 0-2 0,0 0-1 0,0 0 0 16,0 0-41-16,0 8-8 0,3 3-1 0,0-1-1 15,0 6-11-15,-3 0 0 0,3 3 9 0,0 7-9 16,0-5 8-16,0 8-8 0,0-2 8 0,0-1-8 0,0-5 9 0,-3 6-9 15,3-1 12-15,-3 1-12 0,-3-3 38 16,3-6 1-16,3-2 0 0,-6 3 0 0,3-6-8 0,0-3-2 16,0 1 0-16,0-11 0 0,0 11 8 0,0-11 2 15,0 0 0-15,0 0 0 0,0 0-15 0,0 0-4 16,0 0 0-16,0 0 0 0,0 0 19 0,0 0 3 16,0 0 1-16,3-6 0 0,3 1-20 0,0-6-4 15,0 1-1-15,0-3 0 0,0-9 1 0,3-1 0 16,0 1 0-16,2-4 0 0,4 2-19 0,0 3 8 15,3-6-8-15,0 4 0 0,3 2 15 0,-3-1-4 16,3 9-1-16,-4-5 0 16,4 4-30-16,0 1-7 0,-3 0-1 0,3 0 0 15,-6 7-80-15,2-2-17 0,-2 3-3 0,-3 5-1107 0</inkml:trace>
  <inkml:trace contextRef="#ctx0" brushRef="#br0" timeOffset="3861.7716">5476 1259 1209 0,'3'6'108'16,"0"-1"-87"-16,0 3-21 0,3-3 0 16,3 3 47-16,-3-3 5 0,-1 3 0 0,4-2 1 15,0-4 23-15,0 4 5 0,3-1 1 0,3-5 0 16,-3 0-18-16,6 0-3 0,0-5-1 0,3-3 0 15,-1 2 35-15,1-2 6 0,0-5 2 0,6 0 0 0,-3 0-37 0,-1-3-7 16,1 0-2-16,0-2 0 0,-3-1-23 0,-3 3-5 16,0-8-1-16,-1 6 0 0,1 2-16 0,-3-8-4 15,-3 3-8-15,0 0 12 0,0 2-12 0,-3 1 0 16,-3-1 0-16,0 3 0 0,0-2-9 0,-6 5 9 16,3 2 0-16,-3 3-9 0,-3-5 35 0,-3 5 7 15,3-3 2-15,-3 9 0 0,0-4-35 0,0 1 0 16,0 2 0-16,-3 6 0 0,-6 2 0 0,6-5 0 15,-3 6 0-15,0 2 0 0,-2 5 0 0,-1-5 0 16,3 5 0-16,0 0 0 0,3 6 0 0,0-1 0 16,0 3 0-16,0 3 0 0,3 3 0 0,0-1 0 15,3 6 0-15,3-6 0 0,3 1 0 0,0 5 0 16,0-6 0-16,0-5 0 0,6 6 0 0,0-1 0 16,-3-2 0-16,0 2 0 15,3-7-120-15,3 7-30 0,-3-4-6 0,0-4-2 0</inkml:trace>
  <inkml:trace contextRef="#ctx0" brushRef="#br0" timeOffset="4502.2392">6309 1058 2174 0,'0'0'48'0,"6"0"9"0,-6 0 3 0,9-2 1 0,3 2-49 0,-3 0-12 0,0 2 0 0,0 1 0 15,0 5 72-15,0-3 12 0,0 3 3 0,-1 0 0 0,1 3-51 0,-3 2-9 16,3 0-3-16,-6 6 0 0,3 2 13 0,-3-8 3 16,0 6 0-16,0 2 0 0,0-3-26 0,-3 1-5 15,0-3-1-15,-3 2 0 0,0 1 1 0,3-3 0 16,-6-1 0-16,3-1 0 0,0-1-9 0,0 0 12 16,-3-5-12-16,6-8 12 0,-3 5-3 0,3-5 0 15,0 0 0-15,0 0 0 0,-6 0 25 0,3 3 5 16,0-6 1-16,3 3 0 0,0-5-23 0,0-3-4 15,0-2-1-15,3 2 0 0,3-3 4 0,0-2 0 16,0 5 0-16,3-5 0 0,0-1-16 0,3-4 0 16,0 2 0-16,3-3 0 0,0-4 0 0,0 2 0 15,2-1 0-15,4 4 0 0,0-9 0 0,0 9 0 16,0-3 0-16,3 7 0 0,-4 1 0 0,1 3 0 16,-3 4 0-16,-3 4 0 0,-3 2 0 0,-3 0-8 15,3 0 8-15,-3 8-13 0,3 5 13 0,-6 5-12 16,0 1 12-16,-1 2-12 0,1 3 12 0,-3 2 0 15,0-4 0-15,-3 4 0 0,0-5 0 0,0 3 0 0,0-6 13 16,-3 4-4-16,3-4-9 0,0-5 0 0,-3 1 0 16,3-1 0-16,-3-5 25 0,6 2 7 0,-3-10 0 0,0 0 1 15,0 0-25-15,0 0-8 0,0 0 0 16,0 0 0-16,6-5 13 0,3-3-4 0,0 3-1 0,3-8 0 16,0-6-8-16,-3 6 0 0,0-8 0 0,3 2 0 15,3-2 0-15,0-5 0 0,2 2 0 0,1 3 0 16,0-6-9-16,3-2 9 0,3 3-12 0,-6-1 12 15,3 6 0-15,-1 2-8 0,4 1 8 0,0 2 0 16,-12 5 0-16,6 3 0 0,0 1-8 0,-1 7 8 16,-5 0 0-16,-3 2 9 0,-9-2-1 0,6 11 0 0,9 2-8 15,-12 8 0-15,-6-2 0 0,0 7 8 16,3 1-8-16,-3-6 8 0,-3 5-8 0,-3-2 8 0,0 3-8 16,3-9 0-16,12 1 0 0,-9 2 8 0,-3-8-8 15,3 0-17-15,9 0 4 0,0 1 1 16,-3-6-159-16,0 2-31 0,3-10-6 0,3 0-2 0</inkml:trace>
  <inkml:trace contextRef="#ctx0" brushRef="#br0" timeOffset="5679.9609">8173 1185 1785 0,'0'0'159'16,"0"0"-127"-16,5-5-32 0,1 0 0 15,0 2 82-15,0 3 10 0,-6 0 3 0,9 0 0 16,-3-5-22-16,3 5-4 0,-3 0-1 0,3 0 0 0,-9 0-22 0,6 0-5 16,3 0-1-16,-9 0 0 0,0 0-22 0,9 5-5 15,-9-5-1-15,6 3 0 0,-6-3 0 0,0 0 0 16,0 0 0-16,0 0 0 0,3 10-12 0,0-2 0 16,-3-8 0-16,-3 6 0 0,0 2 28 0,-3-3 4 15,3 3 0-15,-3-3 0 0,-3-5-32 0,3 8 0 16,0-8 0-16,-3 0 0 0,3 5 12 0,0-5-3 15,6 0-1-15,0 0 0 0,0 0-8 0,-3-5 0 16,-3 5 0-16,0 0 0 0,6 0 0 0,-3-8 8 16,0 3-8-16,3-1 8 0,0 4-8 0,0-3 0 15,0-3 0-15,3 2 0 0,-3 1 0 0,0 5 0 16,0 0 0-16,3-3 0 0,3-2 0 0,-6 5 0 16,6-5 0-16,0 2 0 0,0-2 0 0,3 5 0 15,-9 0 0-15,6 0 0 0,3 0 0 0,-9 0 0 16,6-5 0-16,-6 5 0 0,9 0 0 0,-9 0 0 15,0 0 0-15,0 0-11 0,0 0 11 0,0 0 0 16,0 0 0-16,0 0 0 0,0 0-8 0,0 0 0 0,0 0 0 0,-3 10 0 31,-3-2-148-31,0 5-28 0,0-5-7 0</inkml:trace>
  <inkml:trace contextRef="#ctx0" brushRef="#br0" timeOffset="12727.8829">10250 751 1101 0,'0'0'48'0,"0"0"12"0,0 0-48 0,0 0-12 0,3-2 0 0,-3 2 0 16,3-6 86-16,-3 6 15 0,3-7 3 0,-3 7 1 15,3 0-49-15,-3 0-9 0,3-6-3 0,-3-2 0 16,0 8-16-16,3-5-4 0,-3 5-1 0,3-8 0 16,0 3-9-16,-3-3-2 0,0 8 0 0,0 0 0 15,0 0 7-15,3-5 1 0,-3-3 0 0,0 8 0 16,0 0 7-16,0-6 1 0,0-2 1 0,-3-2 0 16,3 10-4-16,0-8-1 0,-6 3 0 0,3-3 0 15,0-3 4-15,-3 8 0 0,-3-2 0 0,3 5 0 16,-3-8-8-16,0 3 0 0,-3 0-1 0,1 5 0 15,-1-3-19-15,-3 3 8 0,-3 0-8 0,3 0 0 16,-3 0 0-16,-3 0 0 0,3 0 0 0,-2 0 0 0,2 3 18 16,0 2-3-16,0-5-1 0,0 5 0 0,0 3-14 15,3-3 0-15,4 3 0 0,-1-2 0 0,0-4 0 16,0 4 0-16,0-1 0 0,0 3 0 0,3-3-21 0,-3 3 2 16,0 3 1-16,0-3 0 0,3 5 30 0,-2 0 7 15,-4 0 1-15,3 0 0 0,3 6-20 0,-3 0 0 16,0-6-11-16,0 8 11 0,0 5 0 0,0-2 0 15,0 3 10-15,0-1-2 0,1 9-8 0,-1-4 0 16,0 4 0-16,3 2 0 0,0-6 0 0,0 4 11 16,3-1-3-16,-3-5 0 0,6 0 8 0,-3 1 2 15,6-1 0-15,-3-3 0 0,6-2-2 0,0 2 0 16,3-7 0-16,-3 7 0 0,6-4 2 0,0-4 0 16,0 1 0-16,3 2 0 0,0-8 2 0,3 0 1 15,-1 0 0-15,4-5 0 0,-3 3-2 0,3-8-1 0,3-1 0 0,0-2 0 16,3-2 7-16,-1-1 2 0,-2-2 0 15,0-3 0-15,3 2-19 0,-3-7-8 0,2 5 0 0,-2-5 8 16,0 0-8-16,-3 0-12 0,-3-1 2 0,0-2 1 16,0 1 9-16,-6 1 0 0,-1-4 8 0,1 5-8 15,-3-1 0-15,-3 1 9 0,0 3-9 0,0 2 0 16,-3 0 8-16,0 2-8 0,0-2 0 0,0 3 0 16,-3 0 0-16,0 2 0 0,0 3 0 0,3 0 0 15,-6 0 0-15,0 0 0 0,1 8 0 0,-1-8 0 16,0 5 0-16,3-2-9 0,-6 2 9 0,6 1 0 15,3-6 0-15,0 0-8 0,-3 2 8 0,3-2 0 16,0 0 0-16,0 0 0 0,0 0 0 0,0 0-8 16,9 11 8-16,0-11 0 0,0 3 10 0,5-3-10 0,-2 0 11 15,3-3-11-15,3-2 12 0,-3 5-12 16,3-6-23-16,0 4-11 0,0 2-2 0,-1-6-1 16,4 6-200-16,-6-5-40 0,18 2-8 0,-9-2-2 0</inkml:trace>
  <inkml:trace contextRef="#ctx0" brushRef="#br0" timeOffset="13055.9064">10804 1130 1443 0,'6'-13'64'0,"-3"10"13"0,0-2-61 0,0-3-16 0,0-6 0 0,0 9 0 15,-3 5 145-15,0 0 27 0,0 0 4 0,0 0 2 16,6-5-75-16,-6 5-15 0,0 0-4 0,0 0 0 16,3 5-40-16,3 8-9 0,-6 1-2 0,0-1 0 15,-6 5-15-15,3 1-3 0,0 7-1 0,-3-4 0 16,3-4-4-16,-3 3-1 0,3 3 0 0,0-8 0 15,3 8-9-15,0-11 0 0,0 5 0 0,3-2-11 16,0-5-43-16,0 2-9 0,-3-5-1 16,6-3-1-16,-6-5-169 0,6 8-34 0,8-2-6 15,-14-6-2-15</inkml:trace>
  <inkml:trace contextRef="#ctx0" brushRef="#br0" timeOffset="13212.1217">11048 886 1497 0,'0'-8'133'0,"3"3"-106"16,0-3-27-16,0 3 0 0,-3 0 128 0,0 5 21 16,3-8 4-16,-3 8 1 0,0 0-71 0,0 0-15 15,0 0-2-15,0 0-1 16,0 0-113-16,0 0-24 0,0 0-4 0</inkml:trace>
  <inkml:trace contextRef="#ctx0" brushRef="#br0" timeOffset="13602.612">11209 918 979 0,'9'0'87'15,"-1"0"-70"-15,-8 0-17 0,6-5 0 0,-6 5 121 0,9 5 21 0,-3-5 4 0,3 0 1 16,-3 0-28-16,-3 8-6 0,-3-8-1 0,6 5 0 15,3 9-48-15,0-1-9 0,-3 0-3 0,3 0 0 16,3 6-6-16,0-3-2 0,0 7 0 0,-3-1 0 16,2 4-16-16,1 1-3 0,-3-4-1 0,3-1 0 15,0 1-4-15,0-1-2 0,0-4 0 0,-3-5 0 16,-3 0 3-16,3-5 1 0,-3 3 0 0,0-3 0 0,-3-3 3 16,0 3 1-16,-3-8 0 0,0 0 0 0,0 0 3 15,0 0 1-15,0 0 0 0,0 0 0 0,0 0 6 0,0 0 2 16,0 0 0-16,0 0 0 0,6-8-2 0,-1-5 0 15,-2 8 0-15,3-9 0 0,-3 1-12 0,3 0-2 16,3 0-1-16,-3 0 0 0,0-6-8 0,3 1-1 16,0 2-1-16,3-3 0 0,0 1-11 0,6-1 0 15,0 3 0-15,2-2 0 16,1-1-23-16,0 1-3 0,0 2-1 0,0-3 0 16,3 1-87-16,-1 5-18 0,-2-9-3 0</inkml:trace>
  <inkml:trace contextRef="#ctx0" brushRef="#br0" timeOffset="13961.9069">11884 963 1875 0,'0'0'41'0,"6"3"9"0,0 2 2 0,3 0 0 0,0 3-41 0,0-2-11 0,3 1 0 0,-3-1 0 15,3 2 27-15,0-8 3 0,0 5 1 0,2-2 0 16,1 2-20-16,3-5-11 0,0 0 12 0,0-5-12 15,0 2 30-15,0-2-1 0,-1-3 0 0,-2 2 0 16,-3-1 9-16,-3-4 2 0,0 3 0 0,0 0 0 16,0-2-26-16,0-4-5 0,-6 6-1 0,3-5 0 15,-6 0 0-15,0 0-8 0,0-1 12 0,-3 4-4 16,3 2-8-16,-6-3 10 0,0 3-10 0,0 0 10 16,3 3-10-16,0-3 0 0,0 3 0 0,-6 5 0 15,9 0 14-15,-9 0 1 0,0 5 0 0,-3 3 0 0,-5-3 1 16,5 9 1-16,0-1 0 0,0 0 0 0,-3 6 4 15,3-3 1-15,3 2 0 0,0 3 0 0,3 3-2 0,0 2-1 16,-3-7 0-16,6 2 0 0,3 3-9 0,-3-3-2 16,3 6 0-16,3-9 0 0,0 1-8 0,3 2-17 15,-3-8 4-15,6 6 1 16,0-11-175-16,3 5-34 0</inkml:trace>
  <inkml:trace contextRef="#ctx0" brushRef="#br0" timeOffset="14352.4416">12420 963 1782 0,'15'-10'79'0,"-3"4"16"0,0 4-76 0,0-4-19 0,0 1 0 0,2 2 0 16,1 3 104-16,3-5 16 0,-3 5 4 0,0 0 1 16,3 5-63-16,0-2-13 0,-3 2-2 0,-1 1-1 15,1 2-7-15,-3 2-2 0,0-2 0 0,-3 5 0 16,0 0-20-16,-3 6-4 0,0-3-1 0,0 2 0 15,0 1-4-15,-3-1-8 0,-3-4 11 0,3 7-11 16,0-8 8-16,-3 0-8 0,0 1 0 0,0-4 0 16,0-2 0-16,0-3 0 0,3 3 0 0,-3-8 0 15,-3 0 32-15,3 0 0 0,0 0 0 0,0 0 0 16,0 0-6-16,0 0-2 0,0 0 0 0,0-8 0 16,3 3 13-16,0-8 3 0,0 0 0 0,3-1 0 15,0 1-27-15,3 0-5 0,2-6 0 0,4 6-8 16,3-8 8-16,0 2-8 0,0 1 0 0,6-3 0 0,0 2 0 15,2 6 10-15,1-5-10 0,3 10 8 0,-3-6 0 16,-4 9 0-16,1 5 0 0,-3 5 0 0,-9-2 0 16,3 8-8-16,-6 2 12 0,3 0-4 0,-6 6 3 0,3 2 0 15,-3-3 0-15,0 9 0 0,-1-1-11 0,4-7 8 16,-3 7-8-16,3-5 8 16,3 3-70-16,0-8-14 0,0 3-4 0,0-6-790 15,0 0-158-15</inkml:trace>
  <inkml:trace contextRef="#ctx0" brushRef="#br0" timeOffset="15389.573">15406 736 1594 0,'0'0'35'0,"0"0"7"0,0 0 2 0,3-11 1 0,0 3-36 0,-3 0-9 15,0 3 0-15,2-3 0 0,-4 3 53 0,2-1 9 0,-6-2 2 0,3 3 0 16,0 2-24-16,-3-2-4 0,-3 5 0 0,3-5-1 16,-3 5-13-16,0 0-2 0,-3 0-1 0,0 5 0 15,0-5 3-15,0 5 1 0,-3 3 0 0,4-2 0 16,-1-4-3-16,-3 9 0 0,-3-3 0 0,3 5 0 15,-3-5 0-15,0 5-1 0,0 6 0 0,-5-1 0 16,-1 3-6-16,-3 3-1 0,3-3 0 16,3 6 0-16,-2-3-12 0,5 2 0 0,3 1 0 0,3-6 0 15,0-3 0-15,6 3 0 0,0-2 0 0,6-1 0 16,3-4 0-16,0 4 11 0,3-5-3 0,6-5-8 16,-3 6 23-16,6-9-3 0,-3 3 0 0,-1-8 0 15,4 0 8-15,-3 0 2 0,6-8 0 0,0-3 0 16,0 3-14-16,0-5-4 0,3-5 0 0,-4-1 0 15,4-2-4-15,0-6 0 0,0 1-8 0,3 0 12 0,-3-1-4 16,2 1 0-16,-2-1-8 0,3 3 12 0,-3 3 3 16,0 3 0-16,-3-3 0 0,-4 7 0 0,1 4 11 0,-6 2 2 15,0-3 1-15,0 9 0 0,-6-4-9 0,-3 6-1 16,0 0-1-16,0 0 0 0,6 8-18 0,-3 3 0 16,0 7 0-16,3-2 0 0,-3 3 0 0,3 7 0 15,3-5 0-15,0 8 0 0,3-2 0 0,0-1 0 16,2 6 0-16,4 2 0 15,0-7-87-15,0 5-21 0,-3-1-4 0,3-1-1021 0</inkml:trace>
  <inkml:trace contextRef="#ctx0" brushRef="#br0" timeOffset="16280.1122">17364 574 57 0,'9'-21'0'0,"-3"16"0"0,-6-3 0 0,0 2 0 16,0-1 0-16,-3 1 0 0,3-2 264 0,0 3 47 16,3 0 9-16,0 2 3 0,-3-2-166 0,0-1-33 15,3 4-6-15,3-3-2 0,0 5-28 0,-3 0-7 16,0-6-1-16,3 4 0 0,0-4-22 0,0 6-5 16,0-5-1-16,-3 5 0 0,0-3-9 0,0-2-3 15,3 5 0-15,-6 0 0 0,0 0-25 0,0 0-6 16,5 0-1-16,-5 0 0 0,0 0 4 0,0 0 0 15,0 0 0-15,0 0 0 0,0 0 25 0,0 0 6 16,0 8 1-16,0 5 0 0,3-2-20 0,-3 5-3 16,-5 2-1-16,2 3 0 0,0 3-6 0,0 3-2 15,0-1 0-15,0 1 0 0,-6-1 16 0,6 11 4 16,0-3 0-16,0-2 0 0,-6 0-20 0,3 2-3 16,6-7-1-16,-3-1 0 0,3 1-8 0,-3-3 8 0,-3 2-8 15,6-5 8-15,0-2 0 0,0-1 0 0,-6-5 0 0,6 1 0 16,0-1-8-16,0-8-17 0,-3 3 4 0,3 0 1 31,-6 3-94-31,6-9-18 0,0-2-4 0,0 0-1 16,0 0-58-16,0 0-11 0,0 0-2 0,0 0-1 0</inkml:trace>
  <inkml:trace contextRef="#ctx0" brushRef="#br0" timeOffset="16701.768">17424 521 1792 0,'0'0'40'0,"0"0"8"0,6-8 1 0,0 3 1 0,5-3-40 0,1-3-10 15,-3 4 0-15,6 1 0 0,3-2 60 0,0 0 11 16,-3-2 1-16,9 2 1 0,2 3-33 0,1-3-6 15,-6-3-2-15,0 3 0 0,-3 8 3 0,3-8 0 16,2 8 0-16,4-5 0 0,-6 5-18 0,3 0-3 16,-3 0-1-16,-3 0 0 0,2 5-4 0,-5-5-1 15,0 8 0-15,0-3 0 0,0 3-8 0,-3 0 0 16,3 3 0-16,-3 2 0 0,-1-5 0 0,1 5 0 16,-3 6 0-16,3-1 0 0,-3 3 28 0,0-2 3 15,0 0 1-15,-6 2 0 0,3 5-10 0,-6 6-2 0,-3-6 0 0,-3 1 0 16,-3-1 16-16,-3 1 2 0,-6-3 1 0,-5 2 0 15,-1-5-8-15,-3 6-2 0,-9-4 0 0,0 4 0 16,7-6-17-16,-7 6-3 0,-3-4-1 0,-2-2 0 16,5-2 6-16,3 2 1 0,3-2 0 0,1-6 0 15,2 5-24-15,0-4-5 0,3-1-1 0,3-5 0 32,-2 5-116-32,-1-5-23 0,3 3-5 0,6-9-940 0</inkml:trace>
  <inkml:trace contextRef="#ctx0" brushRef="#br0" timeOffset="17076.674">18590 455 1958 0,'0'0'43'0,"6"-5"9"0,0-3 1 0,3 3 3 0,0-1-45 0,-3 4-11 15,-6 2 0-15,0 0 0 0,0 0 104 0,0 0 20 16,0 0 3-16,0 0 1 0,0 0-52 0,0 0-9 0,0 0-3 16,0 13 0-16,-6 0-64 0,3 0-12 15,0 8-4-15,0 3 0 0,-3 3 24 0,-3-1 4 16,1 1 0-16,2 4 1 0,0-1-13 0,-3 7 8 15,0-6-8-15,3 4 0 0,-3-4 12 0,3 1-3 0,0-5-1 16,-3-6 0-16,3 3-8 0,-3 2-11 0,-3-5 3 0,3-2 0 16,0-1 18-16,0 3 4 0,1-7 1 0,-1 4 0 31,0-10-39-31,0 3-8 0,3-3-2 0,0-3 0 0,0 3-186 0,3-3-36 16,3-5-8-16,0 0-2 0</inkml:trace>
  <inkml:trace contextRef="#ctx0" brushRef="#br0" timeOffset="17357.8574">18507 450 1522 0,'6'-8'33'0,"-3"3"7"0,6-1 2 0,3 4 2 0,3-4-36 0,-3-2-8 16,-3 3 0-16,6 0 0 0,-1 2 99 0,-2-2 17 15,3 0 4-15,3 2 1 0,0-2-97 0,0 5-24 16,3-6 0-16,-1 4 0 0,-2 2 56 0,3-6 7 16,3 6 1-16,3-5 0 0,-3 5-52 0,2-3-12 15,1-2 0-15,6 5 0 0,-3-5 0 0,-1 5 0 16,-2 0 0-16,0 0 0 0,-3 0 0 0,0 0-12 16,-4 0 3-16,-2 0 0 15,0 0-139-15,-6 5-28 0,6-5-6 0,-18 0-1 0</inkml:trace>
  <inkml:trace contextRef="#ctx0" brushRef="#br0" timeOffset="17530.1464">18626 672 691 0,'-21'5'30'0,"12"1"7"0,3-4-29 0,1 4-8 0,5-6 0 0,-3 8 0 16,-3 2 216-16,3-2 43 0,3-3 8 0,3 3 1 15,-3-2-148-15,6 1-29 0,0-1-7 0,2-4 0 16,4 4-7-16,3-1-1 0,3-5 0 0,3 5 0 15,0-5-45-15,3 0-10 0,2 0-1 0,-2 0-1 16,3 0-27-16,0-5-6 0,3 5-1 0</inkml:trace>
  <inkml:trace contextRef="#ctx0" brushRef="#br0" timeOffset="18076.4356">20201 259 1623 0,'0'0'36'0,"0"-10"7"0,0 7 1 0,0-2 2 0,-3-3-37 0,3 3-9 16,-3-3 0-16,-3 8 0 0,0-6 24 0,-3 6 2 0,-3-5 1 0,0 5 0 15,-6 5-27-15,3-5 0 0,-5 6 0 0,-1-6 0 16,-3 8 0-16,-3-3 8 0,6 8-8 0,1 0 0 15,-1 1 56-15,0-1 7 0,3 0 1 0,-3 0 0 16,6 0-52-16,0 1-12 0,3-1 0 0,4 0 0 16,-1 0 32-16,6 1 4 0,0-1 1 0,0 0 0 15,3-2-8-15,3 2-1 0,0 0-1 0,0 0 0 16,-3 6-7-16,6-6-2 0,0 8 0 0,2-8 0 16,1 6 22-16,0-6 5 0,0 0 1 0,6 9 0 0,0-4-2 15,0 1-1-15,-6 2 0 0,0-3 0 0,0-4-18 16,0 4-3-16,-6-5-1 0,-6 3 0 0,-3-3-21 15,0 3 0-15,-3-2 0 0,-3 1 0 0,-6-4 47 0,0 2 5 16,-3 3 0-16,0-3 1 0,1-2-34 16,-4 2-7-16,3-5-2 0,3 3 0 0,-3-3-10 0,3 0-11 15,-5 2 3-15,-1-2 0 16,0-3-150-16,3-2-30 0,-3 2-5 0,4-5-2 0</inkml:trace>
  <inkml:trace contextRef="#ctx0" brushRef="#br0" timeOffset="18920.0296">21746 579 1184 0,'-6'-18'52'0,"9"10"12"0,-3 3-52 0,0-3-12 0,0 2 0 0,3 1 0 15,0 3 115-15,0-4 20 0,-3 6 4 0,0 0 1 16,0 0-52-16,0 0-11 0,0-5-1 0,0 5-1 16,0 0-60-16,0 0-15 0,0 0 0 0,-6-3 0 15,-3 3 50-15,0 3 7 0,-3 2 2 0,3 1 0 16,-6 1-27-16,0 7-4 0,-3-1-2 0,0 0 0 16,-2 6 14-16,-1-1 2 0,-3 3 1 0,-3 6 0 15,3-1-35-15,4 1-8 0,5-3 0 0,0-3 0 0,3 3 8 16,3-9 0-16,3 4 0 0,0-6 0 0,3 0-8 0,0-7 0 15,3 7 9-15,0-13-9 0,0 0 23 0,6 0 0 16,0 5 0-16,3-5 0 0,0-5 13 0,3 5 4 16,3-11 0-16,-3 9 0 0,2-9 11 0,1 3 2 15,3-5 1-15,-3 5 0 0,0-5-54 0,0-6-24 16,0 1 1-16,0-1 1 0,2 3 22 0,-8-2 0 16,0-3 0-16,0 2 8 0,3 1-8 0,-3-4 0 15,-3 4 9-15,0-9-9 0,0 9 0 0,-3 5 8 16,-3-6-8-16,0 6 0 0,-6 5 0 0,3-5-18 15,-6 5 3-15,3-3 1 16,-3 9-18-16,0-4-4 0,-3 6-1 0,0 0 0 16,1 0-175-16,-1 6-36 0,0-4-6 0,0-2-2 0</inkml:trace>
  <inkml:trace contextRef="#ctx0" brushRef="#br0" timeOffset="19482.3565">22055 476 1728 0,'0'0'38'0,"9"-2"8"0,3-4 2 0,3 1 0 0,0-3-39 0,3 3-9 16,0-3 0-16,-1-3 0 0,-2 3 53 0,3 0 9 15,-6 3 2-15,3-3 0 0,-6 3-52 0,0-3-12 16,0-3 0-16,0 3 0 0,0 0 23 0,-3-2 5 16,-4 2 0-16,-2-5 1 0,9 0 6 0,-6-1 1 15,-3 4 0-15,3-4 0 0,-3 1-36 0,0 0 0 16,3 5 0-16,-3-5 0 0,3 2 0 0,-3 3 0 16,3-5 0-16,0 5 0 0,0 3 0 0,-3 0 0 15,0-3 0-15,0 2 0 0,0-2 34 0,0 8 0 16,0-5 0-16,0 5 0 0,0 0-3 0,0 0-1 15,0 0 0-15,-6 0 0 0,6 0-30 0,-6 0-21 16,0 0 3-16,0 0 1 0,0 0 27 0,1 0 6 16,5 0 0-16,-6 5 1 0,-6 3-17 0,6-2 0 0,0 2 0 0,0 2 0 15,0-2 0-15,3 5 0 0,0-7 0 16,0 7 0-16,3-5 0 0,-3 0 0 0,3 2 0 0,-3 4 0 16,3-7 0-16,0 4 0 0,0-3 0 15,0 0 0-15,-3 3 0 0,3 2 0 0,0 0 0 0,-3 0 0 16,-3 0 55-16,3 6 7 0,3 2 2 0,-3-2 0 15,3 12-52-15,0-2-12 0,-3 3 0 0,3 0 0 16,0 0 44-16,-3 2 5 0,0-2 2 0,3 8 0 16,-3-1-23-16,3-7-4 0,-6 0 0 0,3 2-1 15,3-7-12-15,0-4-3 0,-3-1 0 0,0-4 0 16,-3 3-8-16,0-7 0 0,0-1 0 0,1 0 0 16,-4 0-10-16,0-2-7 0,3 2-2 0,-3-5 0 15,-3-3-189-15,3-2-39 16,0 2-7-16,0-5-770 0</inkml:trace>
  <inkml:trace contextRef="#ctx0" brushRef="#br0" timeOffset="19669.8132">21820 849 1497 0,'-3'-13'32'0,"6"10"8"0,3-2 0 0,0 5 4 0,0-8-36 0,0 8-8 15,-3-5 0-15,9 5 0 0,-3 0 53 0,0 0 9 16,3 0 2-16,-1-5 0 0,1 5 40 0,3 0 8 15,-3-3 1-15,0 3 1 0,3 0-45 0,0 3-9 16,0-3-1-16,0 0-1 16,-1 0-82-16,4 0-16 0,0 0-3 0</inkml:trace>
  <inkml:trace contextRef="#ctx0" brushRef="#br0" timeOffset="20956.9588">23448 476 1350 0,'0'0'29'0,"0"0"7"0,0 0 0 0,3-8 3 0,3 8-31 0,0-5-8 0,0 2 0 0,0-2 0 15,3 0 34-15,-6 5 6 0,9-8 0 0,-3 3 1 16,0-1 19-16,0 4 3 0,-6-4 1 0,6 1 0 15,-4 2 0-15,-5 3 0 0,0 0 0 0,3-5 0 16,-3 5-1-16,0 0 0 0,0 0 0 0,-3-5 0 16,3 5-50-16,-5-3-13 0,-4 3 0 0,6-5 0 15,-6 5 0-15,0 0 0 0,0 0 0 0,-3 0 0 16,3 0 0-16,0 0 0 0,-3 0 0 0,6 5 0 16,-9-5 0-16,6 0 0 0,-3 3 0 0,-2 2 0 15,-1-5 0-15,-3 0 0 0,0 0 0 0,-6 0 0 0,3 5 56 0,-8-5 7 16,5 8 1-16,-3-2 0 0,3-4-52 0,3 9-12 15,-5-3 0-15,5 2 0 0,-3-2 0 16,6 6 0-16,0-1 0 0,3 5 0 0,3-4 0 0,-2 7 0 16,2-8 0-16,3 5 0 0,-3 1 0 0,3 7 0 15,-3-4 0-15,3 1 0 0,0-1 54 0,0-1 8 16,3 3 2-16,0-3 0 0,3-3-52 0,-3 3-12 16,3 3 0-16,0-3 0 0,3-2 0 0,-3 2 0 15,3 3 0-15,3-3 0 0,-3 0 54 0,3 3 8 16,0-5 2-16,3 2 0 0,0-3-52 0,0 1-12 15,3-3 0-15,3-3 0 0,-3-3 0 0,3-2 0 16,0 0 0-16,3-2 0 0,0-1 54 0,5 3 8 16,1-8 2-16,0 5 0 0,0-5-52 0,-3 0-12 15,9 0 0-15,-4 0 0 0,-2 0 0 0,0-5 0 16,-3 5 0-16,3-8 0 0,-9 3 0 0,8-1 0 0,-5-2 0 16,0 0 0-16,-6-5 0 0,6 3 0 0,-9 2 0 15,6-3 0-15,-3-2 0 0,-9 5 0 0,9-5 0 16,-9 5 0-16,0-3 0 0,0 3 0 0,0 0 0 0,0-2 0 31,0 2-48-31,0-3-13 0,-3 3-3 0,-3 0 0 0,6-2 52 0,-6 7 12 0,0-7 0 0,-3 7 0 16,9-8 0-16,-6 9 0 0,0-4 0 0,-3 6 0 15,9-8-16-15,-9 8-1 0,6-5 0 0,-3 5 0 16,-6-5 27-16,12 2 6 0,-6 3 0 0,0 0 1 16,-2 0-17-16,8 0-11 0,0 0 2 0,-9 0 0 15,6 0 9-15,-3 0 12 0,6 0-2 0,0 0-1 16,0 0-9-16,0 0 0 0,0 0 0 0,0 0 0 0,0 0 0 15,0 0 0-15,6 8 0 0,3-3 0 16,2-2 0-16,1 2 0 0,3 1 0 0,0-6 0 0,3 0 0 16,0 0 0-16,-3 0 0 0,6 2 0 15,-1 4-49-15,1-6-12 0,0 0-3 0</inkml:trace>
  <inkml:trace contextRef="#ctx0" brushRef="#br0" timeOffset="22613.2738">24258 1122 1267 0,'0'0'28'0,"0"0"5"0,0 0 2 0,0 0 1 0,6 0-36 16,-6 0 0-16,0 0 0 0,0 0 0 0,0 0 109 0,0 0 15 16,0 0 4-16,0 0 0 0,0 0-52 0,0 5-9 15,0 3-3-15,-6 0 0 0,3 5 0 0,-3 3 0 16,-6-3 0-16,3 9 0 0,-6-4 0 0,-3-2 0 16,0 2 0-16,-2 6 0 0,8-3-51 0,-6 6-13 15,-6-6 0-15,-3 3 0 16,1 2-36-16,-1 1-9 0,0-1-3 0,-6 6-979 0</inkml:trace>
  <inkml:trace contextRef="#ctx0" brushRef="#br0" timeOffset="43071.0674">3011 2638 954 0,'0'0'42'0,"0"0"9"0,0 0-41 0,0 0-10 16,0 0 0-16,0-3 0 0,0 3 90 0,0 0 16 16,0 0 3-16,0-8 1 0,3 3-26 0,0-3-4 15,3 3-2-15,-6 0 0 0,3-1-15 0,0 4-3 16,0-6-1-16,0 5 0 0,-3 3 0 0,0 0 0 16,0 0 0-16,6-5 0 0,-6 5-28 0,0 0-6 15,0-6-1-15,0 6 0 0,3-2 6 0,-3 2 1 16,0 0 0-16,0 0 0 0,0 0-31 0,0 0 8 15,-3-3-8-15,-3 3 0 0,0 0 0 0,0 0-15 16,0 0 3-16,-3 0 1 0,3 3 11 0,0-1 14 16,-3 1-3-16,3-3-1 0,-3 3-10 0,4-1 0 15,-4 4-12-15,0-4 12 0,0 4 0 0,-3-4 0 16,6 9 0-16,-9-6 0 0,3 3 0 0,0 5 8 0,0-5-8 16,-3 3 8-16,0 2-8 0,4 0 0 15,2 0-12-15,-9 1 12 0,3 2 0 0,3-1 0 0,0 7 0 0,0-7 0 16,0 7 0-16,0-1 8 0,3-3 2 0,4 4 0 15,-1-1-10-15,0 2 0 0,3-4 0 0,3 2 0 16,0-2 0-16,0-1 0 0,0 3 0 0,3-2 8 16,3 2-8-16,5-5 12 0,-5 0-12 0,9 2 12 15,0-2-4-15,0-3 0 0,3 1 0 0,0-6 0 16,6 0 0-16,-4-3-8 0,1 3 12 0,3-6-4 16,-3 1 8-16,3-3 2 0,0 0 0 0,-1-5 0 15,-2-1 5-15,3-1 1 0,0-1 0 0,0-6 0 16,-4 1-3-16,4-3 0 0,-6-2 0 0,3 2 0 0,-3-3-2 15,0 1-1-15,0-6 0 0,-1 0 0 0,-5 3-9 16,0-3-1-16,0-2-8 0,0 2 12 0,-3 0-12 0,0 0 0 16,0-2 8-16,-3 2-8 0,0-2 0 0,0 4 0 15,0-1 0-15,-3 1 0 0,3-1 0 0,-6 1 0 16,3 4 0-16,-3-1 0 0,0-2 0 0,0 0 0 16,-3 3-8-16,0-4 8 0,0 4-9 0,0-3 9 15,-3 0-13-15,3 5 5 0,-3-8 0 0,0 8 0 16,-3-5 0-16,0 5 0 0,3-3 0 0,0 4 0 15,-3 1 0-15,3 4 0 0,3-1 8 0,-3 1 0 16,0 2 0-16,0 2-8 0,0 1 8 0,-3 0 0 16,3 2 0-16,1-2-8 0,-1 2 8 0,3 3 0 15,-3-2 0-15,3 2 8 0,-6 2-8 0,3-2 8 16,0 8-8-16,0-8 8 0,-3 5-8 0,0 3 0 0,0-2 0 16,0 2 0-16,3 0 0 0,-3 2 0 0,-3-2 0 15,3 3 0-15,1-1 0 0,2 1 0 0,-3 2 0 0,3 0 0 16,0 0 0-16,0 1 0 0,6-1-11 0,-3 5 11 15,0-2 0-15,3 6 0 0,-3-1 0 0,3-5 0 16,0 7 0-16,3-1 0 0,0-1 13 0,0 0-4 16,0 3 19-16,-3 2 3 0,-3 1 1 0,3 2 0 15,-3 0-21-15,3 3-11 0,0 5 12 0,0 2-12 16,-3 1 28-16,3 5-2 0,3-8 0 0,-3 5 0 16,0-5 5-16,3 3 1 0,3 0 0 0,0-9 0 15,-3 1-15-15,3 3-2 0,3-9-1 0,-1 6 0 16,4-6 1-16,0 1 0 0,-3-6 0 0,0 0 0 15,0 0-7-15,0-5 0 0,-3 0-8 0,3-3 12 0,-9 0-12 16,0-2 0-16,3-3-9 0,-3 3 9 16,-3-1-95-16,3-2-13 0,0-3-2 0,0 3-730 15,0-8-145-15</inkml:trace>
  <inkml:trace contextRef="#ctx0" brushRef="#br0" timeOffset="44476.8062">3967 2381 1324 0,'-9'0'118'0,"9"0"-94"15,-6-5-24-15,0 5 0 0,3-3-9 0,-3 3-7 16,0 0 0-16,0 0-1 0,6 0 97 0,-3 0 19 16,-3-2 4-16,0 4 1 0,3 1-39 0,-3 2-7 15,0-5-2-15,0 8 0 0,-3 3-19 0,3 2-4 16,0-5-1-16,-3 10 0 0,4-2 7 0,-1 3 1 15,-3 5 0-15,0-6 0 0,0 9 3 0,3-1 1 0,0 3 0 0,0 0 0 16,3 6-18-16,0-9-3 0,3 9-1 16,-3 2 0-16,0-6-1 0,3 9 0 0,0-8 0 15,0 0 0-15,0 2-9 0,3-5-3 0,0-2 0 0,0-4 0 16,3 1-9-16,0-5-14 0,3-1 3 0,0 1 1 31,0-6-145-31,3-2-29 0</inkml:trace>
  <inkml:trace contextRef="#ctx0" brushRef="#br0" timeOffset="45042.9641">4214 2678 1785 0,'0'0'159'16,"-3"-3"-127"-16,0-2-32 0,3-1 0 0,0 6 80 0,0 0 11 15,3-2 1-15,0-6 1 0,3 2-28 0,0 1-5 16,3-3-2-16,-4 0 0 0,4 3-34 0,0-6-8 15,0 1 0-15,0-1-1 0,3 1-15 0,-3-1 0 16,3 6 0-16,0-8 0 0,0 2 28 0,0 0 0 16,-3 6 0-16,2-5 0 0,-2 2-14 0,-3 0-3 15,0 2-1-15,3 4 0 0,-6 2-10 0,-3 0 12 16,0 0-12-16,0 0 12 0,6 2-12 0,0 4 0 16,-3-1 0-16,0 3 0 0,3 5 0 0,-3 3 0 15,-3 8 0-15,0-6 0 0,3 9 0 0,-3 2 0 16,0 5 0-16,-3 1 0 0,-6-4-8 0,6 4 8 15,0 5 0-15,0-3 0 0,-3-6 0 0,3 4 0 0,6-9 0 16,0-2 0-16,3 0 0 0,-3-6 0 0,3 1 0 16,0-6 0-16,0-2 0 0,0-3 0 0,0-3 0 0,0-2 0 15,6-6 12-15,0 0-2 0,3-2-1 0,-1-6 0 16,1-2 15-16,0-3 4 0,6 0 0 0,-3-7 0 16,-3-1-8-16,3-5 0 0,-1-6-1 0,-2 4 0 15,3-1-11-15,-3-3-8 0,0-2 9 0,0-2-9 16,3 2 12-16,-3-3-3 0,-3 0-1 0,-1 6 0 15,1-3-8-15,0 8 0 0,0-3 0 0,0 8 0 16,-6 3 0-16,0 5 0 0,0 5 0 0,-3 4 0 16,-3 7 0-16,0 0 12 0,0 0-12 0,0 0 12 15,0 5-12-15,-3 8 0 0,0 3 0 0,0 5 8 0,3 3-8 16,-3 2 0-16,-3 6 0 0,6-5 0 16,0 2 0-16,0 5 0 0,3 0 0 0,0 1 0 0,0 2 0 0,3 3 0 15,0-3 0-15,0 2 0 0,0 1 0 0,3 0 0 31,-3-6 0-31,0-2 0 0,3 0-76 0,-4-6-12 0,-2-5-1 0,3-5-690 16,0-3-137-16</inkml:trace>
  <inkml:trace contextRef="#ctx0" brushRef="#br0" timeOffset="45324.145">5175 2368 1558 0,'6'-13'69'0,"-3"5"15"0,0 3-68 0,3-3-16 0,0 2 0 0,3-2 0 16,0 6 108-16,0-1 17 0,3 3 4 0,0 0 1 31,-1 5-28-31,7 3-6 0,-6 0 0 0,6 6-1 0,0 4-26 0,-3 3-5 0,0 8 0 0,0 0-1 16,-1 8 1-16,1-7 1 0,-6 7 0 0,0-8 0 15,-3 5-14-15,0 0-3 0,-3-4-1 0,-3 4 0 0,-3 0-26 0,0 1-5 16,-3 2 0-16,-3 3-1 0,-3-1-15 0,0 1 0 15,1 0 0-15,-1-3 0 0,-3 2 0 0,0-2 0 16,-3 3-13-16,0-8 4 16,0 2-142-16,0-7-28 0,-2-4-5 0,2-1-2 0</inkml:trace>
  <inkml:trace contextRef="#ctx0" brushRef="#br0" timeOffset="46464.0874">6857 2490 1659 0,'0'-6'36'0,"3"-1"8"0,0-4 2 0,0 0 1 0,0 3-38 0,0 0-9 16,-3 1 0-16,6 1 0 0,-6 6 68 0,0 0 11 16,3-8 2-16,-3 8 1 0,0 0-37 0,0 0-7 15,0 0-2-15,0 0 0 0,0 0-23 0,0 0-5 16,0 0 0-16,-3 8-8 0,3 5 27 0,-6 1-2 15,3 4 0-15,-3 1 0 0,0 2 3 0,0 0 0 16,0 3 0-16,0 0 0 0,0 5-11 0,3-3-1 31,3 1-1-31,0-1 0 0,0 6-6 0,0-6-1 0,3-2 0 0,0 0 0 0,0 2-8 0,0-2 12 16,0-5-12-16,0 2 12 0,3-8-1 0,-3 0 0 16,3-2 0-16,0-3 0 0,-3-3 3 0,-3-5 1 15,0 0 0-15,6 0 0 0,0 0 8 0,3-5 1 16,0-3 1-16,-1-3 0 0,4 3-9 0,0-10-3 15,0 2 0-15,3-2 0 0,0-6-13 0,3 3 11 0,0-6-11 16,2 9 10-16,-2-9 6 0,3 6 2 0,3 2 0 0,0-7 0 16,-6 7-18-16,3 1 0 0,-4 2 0 0,-2 3 0 15,0 8 0-15,-3-6 0 0,0 3 0 0,0 3 0 32,0 2-22-32,0 3-8 0,0 0-2 0,-1 0 0 0,-2 5 32 0,3-2 8 0,0 5 1 0,0 3 0 15,0-6-9-15,-3 5 0 0,0 1 0 0,-3 2 0 16,3-5 8-16,-6 3 0 0,0-1 0 0,0 4 0 15,-3 1 16-15,-3-1 4 0,0-6 0 0,-3 5 0 16,-3 5 0-16,0-4 1 0,0-6 0 0,-3 2 0 16,-3 3-8-16,-3-7-1 0,1 2-1 0,-1 0 0 0,0-1-19 15,0 4 8-15,0-8-8 0,0-1 0 16,-3-4-55-16,4 2-17 0,-4 0-4 16,3-3-752-16,0-5-149 0</inkml:trace>
  <inkml:trace contextRef="#ctx0" brushRef="#br0" timeOffset="46604.6986">7125 2082 1324 0,'3'-16'59'0,"0"11"12"0,-3-3-57 0,3 3-14 16,-3-3 0-16,0 8 0 0,0-3 220 0,0 3 40 16,0 0 9-16,0 0 2 15,0 0-285-15,0 0-57 0,3 11-11 0</inkml:trace>
  <inkml:trace contextRef="#ctx0" brushRef="#br0" timeOffset="47541.9889">9083 2413 288 0,'0'0'12'0,"0"0"4"0,6-8-16 0,3 3 0 0,-3-3 0 0,3 3 0 16,-9 5 292-16,15-11 55 0,-15 11 11 0,0 0 2 15,9-8-204-15,-9 8-42 0,0 0-8 0,9-8-2 16,-9 8-40-16,0 0-8 0,0 0-1 0,6-10-1 16,-6 2-16-16,0 8-3 0,0-8-1 0,0 2 0 0,-3-2-16 15,0 6-3-15,0-1-1 0,0 3 0 0,0-8-3 16,-3 6-1-16,3-1 0 0,-3-2 0 0,3 2-10 0,-6 0 10 16,3 1-10-16,-3 2 10 0,0-6-10 15,-3 6 0-15,-2 0 9 0,2-5-9 0,-3 5 24 16,0 0 1-16,-3 5 0 0,-3 1 0 0,3-4-25 0,-3 4 0 15,1 2 0-15,2 2 0 0,-3 3 8 0,3 1-8 16,-3-1 8-16,3 8-8 0,-2 5 0 0,2 1 0 16,0 2 0-16,0 0 0 0,0 3 0 0,3 0 0 15,0-3 0-15,6 2 0 0,0-1 0 0,4-1 0 16,2-3 0-16,3-2 0 0,0-6 0 0,3-2-9 16,0 0 9-16,2-5 0 0,1-1 0 0,3-7 0 15,-3-3 0-15,3 0 0 0,0-3 0 0,3-5 8 16,-3-2 0-16,0-3 1 0,3-1 1 0,0-7 0 15,0 3 0-15,3-6 0 0,2 3 6 0,-2-11 2 0,0 3 0 16,0-3 0-16,6-8 10 0,0 3 1 0,3 3 1 16,-7 2 0-16,1 6-30 0,-3-1 0 0,0 9 0 0,-3 5 0 15,-3 2 12-15,0 3-4 0,-3 5-8 0,-3 1 12 16,-3 2-12-16,0 0 0 0,0 0 0 16,3 10 0-16,-6 4 0 0,3 4 0 0,-3 3 0 0,0-2 0 15,0 7 0-15,3-5 0 0,0 3 0 0,0 3 0 16,3-6-8-16,0 0-2 0,0-2 0 0,0 2 0 15,6-5-34-15,-3 2-6 16,0-2-2-16,-1-3-1097 0</inkml:trace>
  <inkml:trace contextRef="#ctx0" brushRef="#br0" timeOffset="47963.7264">9387 2368 1875 0,'3'-11'83'0,"0"9"17"0,3-9-80 0,0 3-20 16,3 6 0-16,3-4 0 0,0 1 67 0,2 2 9 16,-2-2 1-16,6 5 1 0,0-5-24 0,0 5-5 15,3 5-1-15,-3-2 0 0,-1 2-28 0,-2 6-7 16,0 2-1-16,0 3 0 0,-3 8 16 0,0-6 4 16,-3 9 0-16,-3-1 0 0,0 0-20 0,-3-4-3 15,0 1-1-15,-3 1 0 0,0-5 7 0,-3 5 1 16,3-9 0-16,-3 1 0 0,0 0 3 0,0-3 1 15,-3-2 0-15,3 0 0 0,0-3 0 0,0-1 0 16,3-7 0-16,0 0 0 0,-3 0-8 0,3 0-2 16,0 0 0-16,-3 0 0 0,3-7 8 0,0-1 2 15,0 0 0-15,3 0 0 0,-3-6-20 0,6 1 0 0,0 0 8 16,0 0-8-16,3 0 29 0,3-9 3 0,0 4 0 0,2-1 0 16,1-2-32-16,6-3 0 0,0 1 0 0,3-1 0 15,0-3 10-15,-1 9-1 0,1 5 0 0,-3-3 0 16,0 5-9-16,0 6 0 0,-3-3 0 0,-1 3 0 15,-5 5 0-15,0 0 0 0,-3 8 0 0,0-1 0 16,-3 4 0-16,0 2 0 0,-3 6 0 0,3 2 0 16,-3 0 0-16,0 3 0 0,0-6 0 0,0 4 0 15,0 1 0-15,3-1-12 0,0-4 2 0,-3 3 1 16,3 0-95-16,-3-2-18 16,0-1-4-16,0-2-1056 0</inkml:trace>
  <inkml:trace contextRef="#ctx0" brushRef="#br0" timeOffset="49229.0476">12173 2260 1054 0,'0'0'47'0,"9"-3"9"0,0-8-44 0,-3 9-12 16,0-12 0-16,-6 7 0 0,0 1 116 0,3-2 20 15,-3 3 5-15,3-8 1 0,0 7-52 0,-3-7-10 16,-3 5-3-16,3-2 0 0,0 2-5 0,0-3 0 15,0 9-1-15,-3-9 0 0,0 0-41 0,0 6-8 16,-3-5-2-16,0 2 0 0,6 8 2 0,-6-8 0 16,0 2 0-16,-3 6 0 0,0-8-22 0,-6 8 0 15,0 0 0-15,0 0 0 0,1 0 0 0,-7 0 8 0,3 8-8 16,-3-8 0-16,0 6-8 0,0-4-7 0,1 9-1 16,-7-3 0-16,3 2 26 0,-6 4 5 0,0 7 1 15,1-3 0-15,-1 9-8 0,0-6-8 0,3 5 11 16,1 6-11-16,5 0 0 0,0 0 0 0,6 2 0 0,3 0 0 15,3-4 0-15,6 4 0 0,0-10 0 0,9-3 0 16,0 0 0-16,3-2 0 0,3-6-8 0,0-5 8 16,0-3 0-16,3 0 0 0,0-5 9 0,2 0-9 15,1-2 17-15,0-6-2 0,3 0-1 0,-3-3 0 16,0-2 24-16,3-3 5 0,-7-2 1 0,4-4 0 16,0 4-20-16,-6-9-4 0,6 4-1 0,-3-6 0 15,0 2-3-15,0-5 0 0,-1 6 0 0,4-3 0 0,-3 2-4 16,3 1 0-16,-6 5-1 0,3 2 0 0,0 3 5 15,-3 3 0-15,-6 2 1 0,2 4 0 0,-5 7-17 0,3-6 0 16,-6 6 0-16,0 0 0 0,3 8 0 0,0 3 0 16,0 2 0-16,-3 0 0 0,-3 6-10 15,3 2 1-15,0-3 0 0,3 4 0 0,0 1 9 16,0 4 14-16,0-1-3 0,3-4-1 16,-3 1-52-16,6-2-10 0,-6 3-3 0,0-3-1095 0</inkml:trace>
  <inkml:trace contextRef="#ctx0" brushRef="#br0" timeOffset="49666.4425">12497 2230 2163 0,'6'-5'48'0,"3"0"9"0,3-6 3 0,6 1 0 0,-3 2-48 0,6-3-12 0,0 3 0 0,5 0 0 16,-2 3 52-16,3-3 8 0,-3 8 2 0,3-3 0 15,-4 3-21-15,-2 0-4 0,0 3-1 0,-3 5 0 16,-3-3-19-16,0 6-4 0,-6-1-1 0,3 1 0 16,-6 10-12-16,0-5 0 0,-1 8 0 0,-5-6 0 15,0 9 0-15,0-1 0 0,-3 1 0 0,1-1 0 16,-1-7 0-16,-3 2 9 0,0 0-9 0,3-2 8 16,-3-6 26-16,3 0 5 0,0-2 1 0,0-6 0 15,0 3-23-15,0-5-4 0,3-3-1 0,0 0 0 16,0 0 7-16,0 0 1 0,0-8 0 0,3 0 0 15,0 0 9-15,3-3 3 0,-3-2 0 0,9 0 0 0,-3-6-20 16,5 1-3-16,1-4-1 0,3 1 0 0,3-5-8 16,3 2 0-16,6 3 0 0,-4-3 0 0,4 3 0 15,0 0 0-15,-3 2 0 0,-1 6 0 0,-2 0 0 0,-6 0 0 16,0 7 0-16,-3 1 0 0,-3 2 0 0,-3 6-12 16,0 2 4-16,-3-2 8 0,0 7 0 0,-3-2 0 15,0 6 0-15,-3 2 0 0,-3-1 0 0,3 4 0 16,-3-1 0-16,3 4 0 15,0 1-40-15,0 1 0 0,0 0 0 0,0 2 0 16,0-2-116-16,3 3-23 0,2-6-5 0,-2 3-877 0</inkml:trace>
  <inkml:trace contextRef="#ctx0" brushRef="#br0" timeOffset="49963.2509">14123 1995 1440 0,'6'-5'128'0,"3"-9"-103"0,-3 4-25 0,-1-1 0 16,1 6 113-16,-3-6 18 0,-3 11 3 0,0-2 1 16,-3-6-63-16,-3 5-13 0,1 1-3 0,-7 4 0 15,-3-2-38-15,-6 5-8 0,-3 6-2 0,-3 5 0 16,3 2 28-16,-5 4 4 0,-4 1 2 0,0 4 0 15,6-1 9-15,-2-2 1 0,2 5 1 0,0 3 0 0,3-6-25 0,0 6-6 16,4-5-1-16,2 2 0 0,6 0-10 0,0 3-3 16,6-3 0-16,3 0 0 0,3 0-8 15,3-3-11-15,0 1 3 0,3-3 0 16,3-3-67-16,3 0-13 0,-3-5-2 0,3 0-618 16,0-6-123-16</inkml:trace>
  <inkml:trace contextRef="#ctx0" brushRef="#br0" timeOffset="50333.0036">14117 2389 2102 0,'0'0'93'0,"0"0"19"0,6 0-89 0,0 3-23 16,3-1 0-16,-1-2 0 0,4 0 54 0,3 0 6 15,0 0 2-15,3-2 0 0,3-3-23 0,0-1-5 16,5 6-1-16,-2-8 0 0,3 3-21 0,0-6-12 15,0 4 12-15,-4-1-12 0,4-3 18 0,-3-2-3 16,0 0-1-16,0-3 0 0,-3 2-14 0,-4 1 9 16,1 0-9-16,-3-6 8 0,-3 6-8 0,0-5 0 15,0 4 0-15,-6-4 0 0,0-1 8 0,-3 4 0 16,0 1 0-16,-3 1 0 0,0-5-8 0,0 4 8 16,-3 1-8-16,0 0 8 0,-3 2-8 0,-3 1 0 15,0 4 0-15,-3-2-11 0,0 6 11 0,-3-1 0 16,0 6 0-16,-2-1 0 0,-1 6 0 0,0 6-10 0,-3-1 10 15,3 5-10-15,-3-2 10 0,0 3 0 0,4 2 0 16,-4 3 8-16,3 2-8 0,3-2 8 0,3 3-8 0,3-1 8 16,0 3-8-16,6 0 0 0,3-2 0 0,0 2 0 15,3 0 0-15,6-5 0 0,0-1-8 0,3-1-752 16,3 1-149-16</inkml:trace>
  <inkml:trace contextRef="#ctx0" brushRef="#br0" timeOffset="50676.9623">15257 1929 1681 0,'-3'-5'74'0,"0"5"16"0,-3 0-72 0,-3 0-18 16,0 2 0-16,-3 1 0 0,-3 5 57 0,0-8 8 15,0 5 2-15,1 3 0 0,-4-8-8 0,6 8-2 16,-6-3 0-16,3 3 0 0,3 3-32 0,-3 2-6 16,3 0-2-16,0 0 0 0,3 1 38 0,1-1 7 15,-1 3 2-15,0 0 0 0,6 0-29 0,-3-1-6 16,3-1-1-16,0 1 0 0,6-1 7 0,-3 4 1 16,0-5 0-16,0 1 0 0,0 4 18 0,3-5 4 15,-3 1 1-15,0-1 0 0,-3 0-18 0,0 6-3 0,-3-6-1 16,3 0 0-16,-3 0-19 0,0 3-4 0,-3-5-1 15,3 5 0-15,-3 0-13 0,-3-1 0 0,0-1 8 0,0-1-8 32,1-3-85-32,-1 4-20 0,0-9-4 0,0 3-1136 0</inkml:trace>
  <inkml:trace contextRef="#ctx0" brushRef="#br0" timeOffset="51387.3429">15563 1924 1051 0,'-3'0'46'0,"3"0"10"0,0 0-44 0,0 0-12 0,0 0 0 0,0 0 0 15,0 0 50-15,0 0 8 0,0 0 2 0,0 0 0 16,0 0 44-16,0 0 8 0,0 0 3 0,0 0 0 16,0 0-31-16,0 0-5 0,9 0-2 0,0 0 0 15,3 0-10-15,0 0-3 0,3 0 0 0,6-8 0 16,0 2-51-16,5 1-13 0,1-3 0 0,9 3 0 16,3-3 42-16,2-3 6 0,1 6 0 0,6-6 1 15,-4 6-28-15,-2-8-5 0,3 5-2 0,-4 3 0 16,1-9-14-16,0 9 0 0,-4-8-9 0,-2 5 9 15,-6-3-104-15,-6 3-14 0,-4-2-3 0</inkml:trace>
  <inkml:trace contextRef="#ctx0" brushRef="#br0" timeOffset="51715.4029">16150 1479 1267 0,'3'-11'56'0,"-3"11"12"0,0-2-55 16,0-3-13-16,0 5 0 0,3 0 0 0,-3-8 105 0,3 2 19 16,0 6 3-16,0 0 1 0,3 0-52 0,-3 0-9 0,-3 0-3 0,0 0 0 15,0 0 0-15,0 8 0 0,0 11 0 0,-3-6 0 16,-6 8 0-16,0 3 0 0,0 2 0 0,-3 6 0 15,-3 0 0-15,-3 2 0 0,-3 1 0 0,-3 4 0 16,1 1 0-16,-7 5 0 0,-3 5 0 0,3 3 0 16,4-2-51-16,-1 1-13 0,0-7 0 0,3 0 0 15,3-2-19 1,1-4-6-16,2 1-2 0,0-3 0 0,0 0 7 0,3-2 2 0,3-9 0 0,-3-2 0 31,3-3-117-31,0-2-23 0,4-6-5 0,-1-5-1 0</inkml:trace>
  <inkml:trace contextRef="#ctx0" brushRef="#br0" timeOffset="52121.5343">16555 2056 1987 0,'23'-13'44'0,"-14"5"8"0,3-3 3 0,3 3 1 0,3 0-45 0,-3-5-11 15,-3 8 0-15,0-1 0 0,-3 4 78 0,-1-4 14 16,1 12 2-16,-9-6 1 0,-6 0-73 0,3 13-14 16,0-5-8-16,-2 5 8 0,-10 6-8 0,-3-1 0 15,-6 9 0-15,-3-1 0 0,0 1 8 0,1 4 0 16,-1-2 0-16,3-5 0 16,3 3 3-16,0-6 1 0,3 3 0 0,1 2 0 0,-1-5-12 0,6 3 0 0,3-3 0 15,0 0 0-15,3-5 17 0,3 0 2 0,6-5 0 0,0-3 0 16,6-3 1-16,3-5 1 0,0 0 0 15,6-3 0-15,-1-5 33 0,4 0 6 0,0-2 2 16,6-3 0-16,-3-3-13 0,-3 3-2 0,-1-3-1 0,7 0 0 16,0 3-37-16,0-9-9 0,0 4 0 0,-4-1 0 15,-5-2 0-15,9-5 0 0,3 2 9 0,-6 3-9 16,-9-3-13-16,-4 3-7 0,4 2-2 0,-3 3 0 16,-6 1 22-16,-3 1 0 0,-3 6 0 0,0-2 0 15,0 2-19-15,-6 3 1 0,-12 2 0 0,0-2 0 16,4 5-142-16,-10 0-28 15,-12 5-5-15,3-2-2 0</inkml:trace>
  <inkml:trace contextRef="#ctx0" brushRef="#br0" timeOffset="52527.735">17046 1842 1742 0,'6'-14'77'0,"-6"14"16"0,3-2-74 0,6-4-19 15,-1 6 0-15,1 0 0 0,-9 0 86 0,3 6 14 16,9 2 2-16,-6 2 1 0,-3-2-66 0,0 5-13 16,0 1-2-16,0 4-1 0,0 3 41 0,0 0 8 0,-6 3 2 0,3 3 0 15,6-6-36-15,0 3-8 0,-6-3 0 0,0 3-1 16,0-6-15-16,0 3-4 0,3-5 0 0,-3 0 0 15,-6-3 0-15,6 1 0 0,3-1 0 0,-3-8 0 16,-6 3 36-16,3-5 6 0,3 2 2 0,0-5 0 16,0 0 29-16,0 0 7 0,0 0 0 0,0 0 1 15,6-3-71-15,0-2-18 0,0-3 0 0,3-3 0 16,6 4 28-16,0-4 1 0,-6-5 1 0,5 3 0 16,4-6-20-16,3 1-10 0,3-3 10 0,0 2-10 15,0-2 0-15,-1 2 0 0,4-4 0 0,3 7 0 16,-3-3-16-16,2-2-5 0,4 3-2 0,6 4 0 15,-3 1-93-15,-1 0-20 0,7-3-3 0,0 5-710 16,-1 6-143-16</inkml:trace>
  <inkml:trace contextRef="#ctx0" brushRef="#br0" timeOffset="53605.5646">19138 1910 172 0,'21'-13'8'15,"-12"8"1"-15,-3-3-9 0,-3 3 0 0,-3 5 0 0,-3-8 0 16,6 2 305-16,-3 6 59 0,3-8 12 0,-3 6 3 16,-6-1-212-16,6 3-43 0,0 0-8 0,0 0-1 0,0 0-39 0,0-5-7 15,-3 2-1-15,3 3-1 0,0 0-55 0,0 0-12 32,-6 0 0-32,3 3 0 0,-6-3 26 0,3 5 8 0,-3-5 2 0,-6 5 0 0,3 3-2 0,0-5 0 31,-5 8 0-31,-1-6 0 0,0 3-10 0,0 0-1 0,0 5-1 0,-3 3 0 0,3 5-14 0,1-8-8 15,-1 6 10-15,3-3-10 0,-3 2 0 0,3 1 0 16,0-3 0-16,3 2 0 0,0 1 0 0,4-6 0 16,-1 5 0-16,3-4 0 0,0 1 0 0,0-1 0 15,3-4 0-15,3 3 0 0,0-2 0 0,3 0 0 16,0-1 0-16,0 3 0 0,6-7 12 0,0 2-3 16,-1-3-1-16,4-2 0 0,3 2-8 0,3-5 0 15,0-8 0-15,3 3 0 0,0-3 24 0,-1 2-1 16,1-7 0-16,3 0 0 0,-3 0 4 0,0 0 1 15,0-3 0-15,-3 0 0 0,-1-5-10 0,1 5-2 16,-3 0 0-16,0-3 0 0,-3-2-6 0,-3 5-2 0,0 0 0 16,-3-2 0-16,-3 5-8 0,0-1 0 0,-6-4 0 15,3 2 0-15,-3 5 0 0,-3-2-11 0,3 5 3 0,-6-5 0 32,3 8-39-32,-3-3-7 0,-3 3-2 0,0-1 0 15,3 4-124-15,-6 2-24 0,0 8-6 0,1-3-736 0</inkml:trace>
  <inkml:trace contextRef="#ctx0" brushRef="#br0" timeOffset="54230.4129">19567 1820 691 0,'9'-8'30'0,"-9"8"7"0,9-5-29 0,0 5-8 0,2-8 0 0,-2 3 0 0,3 0 180 0,-3 2 36 31,-3-8 6-31,3 3 2 0,0 3-128 0,0 0-26 0,-3-3-5 0,0 0-1 0,3-3 0 0,0 3 0 16,0 1 0-16,0-7 0 0,0 4-36 0,-1 2-7 15,1-5-1-15,3-1-1 0,-3 1-10 0,0 0-1 0,-3 0-8 16,3-1 12-16,-6-4-12 0,6 5 9 0,-6-1-9 0,0-4 8 16,-3 2-8-16,-3 5 0 0,3-2 0 15,-3 0 0 1,3-6-22-16,-6 6-6 0,3-3-2 0,0 6 0 0,-3-3 46 0,0 5 10 0,0-3 2 0,0 3 0 16,0 0-28-16,0 3 0 0,3 0 0 0,-3-1 0 15,0 4-17-15,1 2-9 16,2-8-2-16,3 8 0 0,-9 0 28 0,3 2 0 0,0-2 0 0,0 6 0 31,6-6 0-31,-6 2 0 0,3 1 0 0,-3 5 0 0,0-3 34 0,3 3 12 0,3-8 2 0,-3 5 1 16,-3 9-21-16,3-6-4 0,3-1 0 0,-6 4-1 15,3-3-4-15,-3 3-1 0,3 2 0 0,-3 0 0 16,0-5-2-16,-3 10-1 0,3-4 0 0,0-1 0 0,-3 5-3 16,1 4-1-16,-1-4 0 0,0 9 0 0,6-1 1 0,-3-5 0 15,6 11 0-15,-3-6 0 0,0 6 41 0,3 0 9 16,-3 8 2-16,3-1 0 0,-3 1-52 0,3 0-12 15,0-3 0-15,-3 2 0 0,-6-4 54 0,3-3 8 16,0-1 2-16,-3-2 0 0,0 1-64 0,0-4 0 16,-3 0 0-16,0 1-10 0,1-9 10 0,2 1-12 15,0 2 12-15,0-5-12 0,3-3-1 0,3 0-1 16,0 1 0-16,3-4 0 16,-3-4-141-16,3-1-28 0,0-5-5 0,0 0-859 0</inkml:trace>
  <inkml:trace contextRef="#ctx0" brushRef="#br0" timeOffset="54417.8704">19305 2096 2170 0,'0'0'48'0,"0"0"9"0,3-3 3 0,3-2 1 0,0 5-49 0,0 0-12 0,3-6 0 0,0 6 0 16,5 0 73-16,1-2 12 0,3 2 3 0,6 0 0 31,-3 0-67-31,6 2-13 0,-1-2-8 0,4 0 10 16,3 6-78-16,-3-6-16 0,-1 5-4 0,-8-5-937 0</inkml:trace>
  <inkml:trace contextRef="#ctx0" brushRef="#br0" timeOffset="55336.9839">20549 1826 1810 0,'0'0'80'0,"0"0"17"16,3-6-77-16,3-2-20 0,-3 3 0 0,3 0 0 31,-3 2 89-31,3-2 15 0,6 0 2 0,-3 2 1 0,3-2-57 0,0-3-11 0,5 5-3 0,-2-5 0 16,6 0-10-16,-3 0-2 0,3 3-1 0,3 0 0 16,2-3-23-16,1 2 9 0,-3-1-9 0,0 1 0 0,0 1 32 15,-4 2-1-15,1-2 0 0,-3-3 0 0,0 3 1 0,0-1 1 16,-3 4 0-16,0-3 0 0,-3 5-45 0,-4 0-8 15,4-8-3-15,-3 8 0 0,0-6 23 16,-3 6 0-16,-6 0 0 0,6 0 0 0,0 0 0 0,-6 0 0 16,0 0 0-16,0 0 0 0,0 0 0 0,0 0-11 15,0 6 11-15,-6 2-8 0,0-1 28 0,0 4 5 16,-3 2 2-16,-3-5 0 16,0 5-45-16,4 6-9 0,-7-6-1 0,0 6-1 0,0 7 29 0,0 1 0 15,0-6 0-15,0 11 0 0,6-1 0 0,-3 4 0 31,-5 2-8-31,5-3 8 0,0-2 0 0,6 0 0 0,-3-1 0 0,3 4 0 0,-3-9 15 0,3 6-4 16,3-6-1-16,0 1 0 0,-3-6 9 0,6 3 1 16,0-11 1-16,6 6 0 0,-3-6 11 0,0 0 1 15,6-2 1-15,0-1 0 0,6-2-13 0,0 3-2 0,-3-9-1 16,5 1 0-16,4 0-6 0,0-3-2 0,-3 0 0 16,6-3 0-1,0 3-10-15,-4-5 0 0,4-6 9 0,-3-2-9 16,3 5 0-16,0-10 0 0,-1-1 0 0,1-2 8 0,3 0-8 0,0-3 9 0,-3-5-9 15,2 0 10-15,4 0-10 0,0-3 0 0,-3-8 0 16,0 3 0-16,2 3 0 0,-2-6-14 0,-3 8 2 16,0-2 0-16,0 5 12 0,-1 8 0 0,-2-6 0 0,0 6 0 15,0 2 0-15,-6 6-11 0,0 0 11 0,-3 2-10 16,-3 3 10-16,-4 8 0 0,1-8 0 0,0 6-8 16,-6 2 8-16,0 0 9 0,0 0-1 0,-6 5-8 15,0 0 0-15,-2 3-14 0,-1 3 1 0,-3 2 0 16,3 0 13-16,-3 1 0 0,0 4 0 0,0 6 0 15,3 0 8-15,0-3 4 0,0 3 0 0,3 2 1 16,0-5-13-16,0 3 0 0,6-5 0 0,0 2 0 0,0 0 0 16,0 3 0-16,3-8 0 15,3 0 0-15,3-1 0 0,-3 4 0 0,6-6 0 0,3 0 0 16,0-2-151-16,0 2-33 0,12 16-6 0,-13-10-2 0</inkml:trace>
  <inkml:trace contextRef="#ctx0" brushRef="#br0" timeOffset="56227.3926">22314 2151 1144 0,'15'0'51'0,"-15"0"10"0,0 0-49 0,0 0-12 0,0 0 0 0,0 0 0 15,0 0 132-15,0 0 24 0,0 0 5 0,0 0 1 16,6 8-78-16,-6-8-16 0,0 0-4 0,0 5 0 16,0 3 0-16,3-2 0 0,0 1 0 0,0-1 0 0,-6-1-51 15,3-5-13-15,0 0 0 0,0 0 0 0,-3 8 44 0,3-8 7 16,0 0 1-16,0 0 0 0,0 0-21 0,0 0-4 16,-3 5-1-16,3-5 0 0,0 0 19 0,0 0 4 15,0 0 1-15,0 0 0 0,0 0-50 0,0 0 0 16,0 0-14-16,-3-2 3 0,-6-1 11 0,9 3 14 15,0 0-3-15,0 0-1 0,0 0-10 0,0 0 0 16,0 0 0-16,9 0 0 0,-3-8 0 0,0 5 0 16,0 3 0-16,0 0 0 0,0 0 0 0,-6 0 0 15,6-2 0-15,-6 2 0 0,6 5 0 0,-6 3 0 16,0-8 0-16,0 0 0 16,0 0-74-16,0 5-17 0,-9 3-3 0,-3-2-634 15,-3 1-126-15</inkml:trace>
  <inkml:trace contextRef="#ctx0" brushRef="#br1" timeOffset="87151.2881">2106 4712 518 0,'0'0'23'0,"0"0"5"0,0 0-28 0,0 0 0 15,-6-5 0-15,6 5 0 0,-3 0 138 0,3 0 22 16,-3-8 5-16,3 3 1 0,0 5-65 0,3-6-13 16,-3 1-2-16,3 2-1 0,-3 3-28 0,0 0-5 15,0-5-2-15,0 5 0 0,0 0 2 0,0 0 1 16,0 0 0-16,0 0 0 0,0 0-16 0,0 0-3 16,0 0-1-16,0 0 0 0,0 0 9 0,0 0 2 15,0 0 0-15,0 0 0 0,0 0 6 0,0 0 2 16,0 0 0-16,0 0 0 0,0 0-34 0,0 0-6 15,0 0-2-15,0 0 0 0,0 0 6 0,0 0 0 16,0 0 1-16,0 0 0 0,-3 8 0 0,3-8 0 16,0 0 0-16,3 8 0 0,-3 0 2 0,0 0 0 15,3 0 0-15,0 0 0 0,-3 2-19 0,0 1 0 16,6 0 0-16,-6 4 0 0,0 1 12 0,0 3 1 16,0 5 1-16,0 2 0 0,0 3 0 0,0 0 0 0,0 3 0 15,0 5 0-15,0 0-2 0,0 0-1 0,0 6 0 0,0-4 0 16,-6 1-11-16,6-3 8 0,0-3-8 0,0 1 8 15,0-4-8-15,0-1 0 0,6-1 9 0,-6-3-9 16,3 1 20-16,3-6 0 0,-6-5 0 0,0 2 0 16,0-2-20-16,0-3 0 0,0 1-12 0,0-4 4 15,0 1 8-15,0-3 0 0,0 0 10 0,0-1-10 16,0-7 0-16,0 0 8 0,0 0-8 0,-9 6 0 16,3-4-18-16,-3 1-6 0,3-3-2 0,6 0 0 15,-12-3-35-15,10 1-7 0,-4-4-2 0,6-1 0 16,-6-1-151-16,3 0-31 0,-3-3-5 0,3-2-2 0</inkml:trace>
  <inkml:trace contextRef="#ctx0" brushRef="#br1" timeOffset="87666.5357">2112 4905 1335 0,'-6'-13'59'0,"6"8"13"0,0-6-58 0,0 3-14 0,0-2 0 0,6-1 0 16,-6 1-10-16,0-1-5 0,3-2-1 0,3 0 0 16,-12-1 16-16,12 4 0 0,-6-1 0 0,3 1 10 15,0-1 4-15,-3 0 1 0,0 3 0 0,3 1 0 16,0-1 37-16,0 0 7 0,-3 0 1 0,6 0 1 15,-3-3-17-15,0 3-4 0,0 0-1 0,3-2 0 16,3 2 1-16,0-3 0 0,9 3 0 0,-6-2 0 16,5-6-10-16,-2 3-2 0,6-3 0 0,0 0 0 15,0 3-8-15,-3-1-3 0,-1 1 0 0,1 5 0 16,3-2-3-16,0 2-1 0,-9 2 0 0,3 1 0 16,-3 5 9-16,0 0 2 0,0 0 0 0,2 3 0 15,-5 2 9-15,0 3 3 0,-3 0 0 0,3 5 0 0,3 0-22 16,-9 3-4-16,0-3-1 0,0 6 0 0,-3 0-1 15,0 2 0-15,0-3 0 0,-3 1 0 0,0-1 0 16,0 3-8-16,-3-2 12 0,0-1-4 0,-3-2 20 16,3 3 4-16,-6-3 1 0,0 0 0 0,1-1-15 15,-4 4-3-15,-3-3-1 0,0 0 0 0,-3-3-14 0,3 3 9 16,-3-3-9-16,1 0 8 0,-4-2-8 0,0 2 10 16,0 0-10-16,3-2 10 0,-3-3-10 0,10 2 0 15,-7-2 0-15,3 0 0 0,6-5 0 0,-3 5-16 16,3-3 3-16,3-2 0 15,0 2-23-15,6-2-5 0,0-3-1 0,3 0 0 16,0 0-138-16,0 0-28 0</inkml:trace>
  <inkml:trace contextRef="#ctx0" brushRef="#br1" timeOffset="91185.7328">2580 5085 576 0,'0'0'51'0,"0"0"-41"0,0 0-10 0,0 0 0 16,3-5 244-16,-3 5 48 0,0 0 8 0,0 0 3 15,0-3-179-15,0 3-35 0,0 0-7 0,0 0-2 16,3-5-27-16,-3 5-5 0,0 0-2 0,0 0 0 15,0 0-31-15,0 0-7 0,0 0 0 0,0 0-8 16,0 0 13-16,0 0-4 0,0 0-1 0,0 0 0 16,0 0 10-16,0 0 2 0,0 0 0 0,0 0 0 15,0 0-20-15,0 0-14 0,0 0 2 0,0 0 1 16,0 0 22-16,0 0 4 0,0 0 1 0,0 0 0 16,0 0 4-16,2 3 0 0,7 2 1 0,-9 0 0 15,0-5-7-15,0 8-2 0,3 0 0 0,0 0 0 16,-3 0-4-16,0 0 0 0,0 0-8 0,3 3 12 0,0-1 6 15,0 1 1-15,-3 2 0 0,0-3 0 0,6 1-19 16,-3 0 0-16,0-1 8 0,-3 3-8 0,-3 1 0 0,3-1 0 16,3 0 0-16,-3-2 0 0,3 2-12 0,-3-2 1 15,0-1 0-15,0 1 0 0,3-1 11 0,-3 4 0 16,-3-7 0-16,3 1 0 0,3-2 0 0,-3 2 0 16,0-8 0-16,-3 5 8 0,3 0 1 0,-3 3 1 15,3-8 0-15,0 0 0 0,0 0-10 0,0 0 0 16,0 0-10-16,0 0 10 0,0 0 0 0,0 0 16 15,0 0-1-15,0 0-1 0,0 0-14 0,0 0 0 16,0 5 0-16,0-5 0 0,0 0 0 0,0 0 0 16,0 0 0-16,0 0 0 0,0 0 9 0,0 0-9 15,0 0 8-15,0 0-8 0,0 0 12 0,0 0-2 0,0-5-1 16,0-3 0-16,-3 3 3 0,3-6 1 0,0 1 0 16,3-3 0-16,0-1 12 0,3-2 3 0,-3-5 0 0,3 0 0 15,0-3-28-15,6-2 0 0,0-1 0 0,3-7 0 16,0 2 0-16,2 0 0 0,4 3 0 0,-3-2 0 15,3 2 0-15,0 2 0 0,0 1 0 0,-3 4 0 16,-1 1 0-16,1 3 0 0,3-1 0 0,-6 3 0 16,0 0-38-16,0 3 0 0,0 3 0 0,2-1 0 15,-2 3-110-15,0 0-23 0,6 0-4 0</inkml:trace>
  <inkml:trace contextRef="#ctx0" brushRef="#br1" timeOffset="95434.2224">3371 4929 1209 0,'0'0'53'0,"0"0"12"0,0 0-52 0,0 0-13 0,-3-5 0 0,3 5 0 16,0 0 76-16,0 0 12 0,-6-3 2 0,3 1 1 15,3 2-55-15,-6-3-12 0,3 3-1 0,3 0-1 16,-5 0-22-16,5 0 0 0,-3 0 0 0,-3 0 0 15,3 0 16-15,-3 0-2 0,0 0 0 0,0 0 0 16,6 0 21-16,-3 0 4 0,-3-3 1 0,6 3 0 16,0 0-13-16,0 0-3 0,-6 3 0 0,3-3 0 15,3 0-10-15,-6 3-2 0,3-3-1 0,-3 2 0 16,0 1-11-16,3-3 0 0,0 3 0 0,-6-1 8 16,3 1-8-16,3-1 0 0,-3 1 0 0,3 2 0 15,-3-2 9-15,0 0 0 0,0-1 0 0,1 1 0 16,5-3 11-16,-3 3 1 0,-3-1 1 0,0 1 0 0,3 2-22 15,0 1 0-15,-3-1 0 0,0 0 0 0,0 0 0 0,0 3 0 16,0-2 9-16,3 2-9 0,-3 0 17 0,0 2-3 16,3-2-1-16,0 0 0 0,0 3 3 0,0-1 0 15,3 1 0-15,0 2 0 0,0 0-7 0,3 0-1 16,0 1 0-16,0-1 0 0,3 0-8 0,0 0 8 16,0-2-8-16,0 2 8 0,-3-5-8 0,3 3 0 15,0-1 0-15,0-2 0 0,0 0 0 0,3-3 0 16,0 1 0-16,-4-4 0 0,4 1 0 0,0 0 0 15,3-3 0-15,0 0 0 0,0-3 8 0,0 0-8 16,3-5 8-16,0 0-8 0,3-2 8 0,-1-3-8 16,-2-6 0-16,6 6 8 0,-3-3 2 0,0-2 0 15,-3 2 0-15,3-3 0 0,-1 3-10 0,-2 0 0 0,-6 0 0 16,3 1 0-16,-3-1 0 0,-3 0 8 0,0 0 0 16,-3 0 0-16,3 0 12 0,0 0 3 0,-6 3 0 15,0 0 0-15,0 0 3 0,0-1 1 0,-6 1 0 0,6 3 0 16,0-1-27-16,-3 0 8 0,-3 4-8 0,0 1 0 15,3-2 0-15,-6 3 0 0,3 0 0 0,-3 2 0 16,0 3-10-16,0 3-7 0,1-3-2 0,-1 5 0 31,0 0-44-31,-3 3-9 0,3 0-1 0,-3 3-599 0,3-3-120 0</inkml:trace>
  <inkml:trace contextRef="#ctx0" brushRef="#br1" timeOffset="95960.1416">4172 4747 1555 0,'0'0'138'0,"0"0"-110"0,-6-8-28 0,3 2 0 0,0 1 80 0,3 5 10 16,-3-5 2-16,3 5 1 0,-3-5-13 0,0 2-4 15,-3-2 0-15,3 2 0 0,0 0-40 0,0 3-9 16,-3-2-2-16,3 4 0 0,0 1-8 0,-3-3-1 16,0 3-1-16,1 2 0 0,-4 3-7 0,0 0-8 15,0 2 11-15,0 1-11 0,-3 0 13 0,3 2-4 16,-3 0-1-16,0 3 0 0,0 0 0 0,3 2-8 15,0 1 12-15,0-1-4 0,4 1-8 0,-4-1 0 16,3 1 9-16,0-1-9 0,0 4 0 0,3-4 9 16,0 1-9-16,0-6 0 0,3 0 0 0,3 0 0 15,0-2 0-15,3 2 0 0,-3-5 9 0,3 0-9 16,0-3 0-16,3 1 9 0,2-6-9 0,1 0 0 0,6-6 0 16,-3 1 0-16,0-3 0 0,0 0 0 0,0 0 0 0,0 0 0 15,-1-5 0-15,1 0 8 0,3 0-8 16,-3-3 0-16,-3 0 8 0,3 0-8 0,-6-3 0 0,3 3 8 15,-3-2-8-15,-3 2 0 0,0 0 9 16,-3 3-9-16,-3 0 9 0,-3 0-9 0,0 2 12 0,0 0-12 16,-3 1 12-16,-3-1-12 0,0 1 12 0,0 2-12 15,-3 0 0-15,3 0-9 0,-3 3-1 0,3-1 0 16,-3 4-49 0,3-4-9-16,-3 4-3 0</inkml:trace>
  <inkml:trace contextRef="#ctx0" brushRef="#br1" timeOffset="96600.6087">4681 4617 1152 0,'0'0'102'15,"0"0"-82"-15,0 0-20 0,0 0 0 0,0 0 101 0,0 0 16 16,-3 5 3-16,3-5 1 0,0 0-33 0,0 0-8 0,0 0 0 0,0 0-1 16,0 0-31-16,0 0-7 0,0 0-1 0,3-2 0 15,3-4 8-15,0-2 2 0,0-2 0 0,0-1 0 16,3 1-8-16,0-1-2 0,0-2 0 0,0 2 0 15,-1-2-15-15,1-3-3 0,0 3-1 0,0-3 0 16,0 0-7-16,-3 3-2 0,3 0 0 0,-6-1 0 16,0-1 4-16,0 1 0 0,-3-1 0 0,0 1 0 15,-3-2-16-15,3 3 0 0,-3 0 0 0,0-3 0 16,-3 3 0-16,0-3 0 0,0 3 0 0,0 0 0 16,0-1 0-16,0-2 0 0,-3 6 0 0,3-1 0 15,1-2 9-15,-1 5-9 0,0-3 8 0,-3 6-8 16,3 0 0-16,0 2 0 0,0 1 0 0,0-1 0 0,0 0 0 15,3 1 0-15,-3-1 0 0,3 3 0 16,-3 3 0-16,0-1 0 0,6-2 0 0,-3 3 0 0,-3 2 0 16,0 1-9-16,0-1 9 0,3 3 0 0,0 0 0 0,-3 0 0 15,0 2 0-15,3-2 0 0,-3 5 0 0,4 1 0 16,-4-1 0-16,3 3 0 0,0 0 0 0,0-1 9 16,0 1-9-16,3 3 12 0,-3 2 3 0,3 0 1 15,-3 3 0-15,0 0 0 0,3 2 4 0,-3 3 2 16,3-2 0-16,0 2 0 0,0 3 6 0,3-1 0 15,0 1 1-15,0 0 0 0,-3-3-5 0,3 0-2 16,-3 0 0-16,3 0 0 0,0-2-12 0,0-1-2 16,-3 3-8-16,0 3 12 0,0-3-12 0,0 3 0 15,0 0 8-15,0 0-8 0,-3-3 0 0,0 5-16 16,0-2 3-16,0 0 1 16,-3-3-88-16,-3 2-16 0,0-4-4 0,-3-1-1027 0</inkml:trace>
  <inkml:trace contextRef="#ctx0" brushRef="#br1" timeOffset="96866.1782">4315 4948 1152 0,'0'0'102'0,"0"0"-82"0,0 0-20 0,0 0 0 0,0 0 160 0,0 0 27 16,9 0 5-16,0-3 2 0,0 0-94 0,0 1-18 15,0-1-4-15,5-2-1 0,1-3-38 0,0 3-8 16,3-1-2-16,0-2 0 0,3 0-29 0,3 1 0 16,-4 1 0-16,4-2 0 15,0 3-92-15,-3-6-19 0,3 3-3 0</inkml:trace>
  <inkml:trace contextRef="#ctx0" brushRef="#br1" timeOffset="97569.1462">5148 4802 1382 0,'0'0'61'0,"0"0"13"0,0 0-59 0,0 0-15 0,0 0 0 0,0 0 0 16,0 0 108-16,0 0 20 0,0 0 3 0,0 0 1 16,0 0-46-16,0 0-9 0,0 5-1 0,0-5-1 15,0 0-31-15,0 0-5 0,0 0-2 0,0 8 0 16,0-8-21-16,0 0-4 0,0 0 0 0,0 0-1 16,0 0-11-16,0 0 10 0,0 0-10 0,0 0 10 15,0 0-10-15,0 0 10 0,0 0-10 0,0 0 10 16,0 0 3-16,0 0 1 0,0 0 0 0,0 0 0 15,0 0 7-15,0 0 2 0,0 0 0 0,0 0 0 16,0 0-11-16,0 0-3 0,0 0 0 0,0 0 0 16,0 0-9-16,0 0 0 0,0 0 0 0,6 3 0 15,0-3-120-15,-6 0-17 0,6 3-3 16</inkml:trace>
  <inkml:trace contextRef="#ctx0" brushRef="#br1" timeOffset="185090.2547">6485 4440 1177 0,'0'0'52'0,"0"-6"11"0,3-2-51 0,-3 1-12 0,0 1 0 0,0 1 0 16,0 0 94-16,0 2 16 0,0-2 3 0,-3-3 1 15,6 3-35-15,-6 2-7 0,3 3-2 0,0-5 0 16,0 5-17-16,0 0-3 0,-6-6-1 0,3 4 0 16,3 2-28-16,0 0-5 0,0 0-2 0,0 0 0 15,0-3 2-15,0 3 1 0,0 0 0 0,0-5 0 16,3-1 2-16,0 4 0 0,0-6 0 0,0 5 0 15,0 1 0-15,0-4 0 0,0 4 0 0,-3 2 0 16,0 0 1-16,3-6 0 0,-3 6 0 0,0 0 0 16,0 0 1-16,0-5 1 0,3 2 0 0,-3 3 0 15,0 0-6-15,0 0 0 0,0 0-1 0,0 0 0 16,0 0-3-16,0 0 0 0,0 0 0 0,0 0 0 0,0 0-4 16,0 0-8-16,0 0 11 0,-3 8-11 0,0 0 12 0,0 5-12 15,0 1 12-15,0 2-12 0,-3 5 12 0,3 0-4 16,0 3 0-16,-3 5-8 0,3 3 13 0,-3-1-4 15,3 1-1-15,-3 0 0 0,0 2-8 0,3-2 8 16,3-3-8-16,-3 0 8 0,3-5-8 0,0 0 0 16,0 0 9-16,0-3-9 0,3-3 0 0,-3 1 0 15,0-3 0-15,0-3 8 0,0 0-8 0,0 0 0 16,-3-2 8-16,0-3-8 0,3-3 0 0,-3 3-13 16,3-8 1-16,0 0 1 15,-6-3-175-15,3 1-35 0</inkml:trace>
  <inkml:trace contextRef="#ctx0" brushRef="#br1" timeOffset="185480.7853">6184 4358 824 0,'0'0'36'0,"0"0"8"0,3-3-35 0,0-2-9 16,-3-1 0-16,3 4 0 0,3-3 114 0,-3-1 21 15,0 4 4-15,3-4 1 0,0 1-31 0,0 0-5 16,0 2-2-16,0-2 0 0,3 2-37 0,-3 3-7 15,-6 0-2-15,0 0 0 0,0 0-9 0,6-5-3 16,3 2 0-16,2 1 0 0,-2-1-28 0,0 3-7 16,3-3-1-16,3 1 0 0,0 2 5 0,3-3 1 15,0 0 0-15,3 1 0 0,-1-4-5 0,1 1-1 16,0 0 0-16,3 0 0 0,0-1-8 0,-1 1 10 16,-2 0-10-16,0-3 10 0,0 5-10 0,0-2-9 15,-3 2 9-15,-6 3-648 16,-3 0-123-16</inkml:trace>
  <inkml:trace contextRef="#ctx0" brushRef="#br1" timeOffset="185965.294">6294 4953 172 0,'0'0'16'0,"0"0"-16"16,0 0 0-16,0 0 0 0,0 0 80 0,0 0 12 16,0 8 4-16,0-8 0 0,0 0-8 0,0 0 0 15,0 0-1-15,0 0 0 0,0 0 9 0,0 0 3 16,0 0 0-16,0 0 0 0,6 5 11 0,-6-5 2 15,0 0 1-15,6 3 0 0,-6-3-13 0,9 0-2 16,3 0-1-16,-3 0 0 0,-9 0-29 0,15 0-5 16,-3 0-2-16,0 3 0 0,3-3-29 0,-1 2-5 15,-2-2-2-15,3 3 0 0,-3-3-13 0,3 0-4 0,0 5 0 16,0-5 0 0,0 0-88-16,3 0-17 0,-1 0-4 0,4-5-811 0</inkml:trace>
  <inkml:trace contextRef="#ctx0" brushRef="#br1" timeOffset="186460.5079">6967 4389 806 0,'0'0'72'0,"0"0"-58"16,0 0-14-16,0 0 0 0,0 0 72 0,0 0 11 31,0 0 2-31,0 0 1 0,9 3 28 0,0 0 6 16,-3-3 0-16,3 0 1 0,-9 0-27 0,12-3-6 15,3 3 0-15,-4-3-1 0,-2-2-37 0,0 0-7 16,3 0-2-16,3-3 0 0,0-3-15 0,-3 0-3 16,-3 1-1-16,3-1 0 0,6-5-11 0,-4 1-3 0,-11 1 0 0,3-4 0 0,3 2-8 0,-3-3 8 15,-3 4-8-15,0-7 8 0,-3-1-8 16,0-1 0-16,0 3 0 0,0-3 8 0,6 0-8 15,-3 0 0-15,-3 3 0 0,-3-3 0 0,0 3 0 0,0 0 0 16,3 5 0-16,-6 0 0 0,-3 3 0 0,0 2 0 16,3 3 0-16,-2 0 0 0,-1 3 11 0,0 2-3 15,3 3-8-15,0 3 12 0,0 0-4 0,0 2 0 16,-3 0-8-16,0 3 12 0,3 0-12 0,0 3 0 16,-3 2 0-16,6 3 0 0,-3 0 0 0,3 0 0 15,0 5 0-15,0 0 0 0,0 3 0 0,0 2 8 16,3 3-8-16,0 3 12 0,0 2 15 0,0 1 2 15,0 2 1-15,3 3 0 0,0-1 13 0,3 4 2 16,-3-1 1-16,3 3 0 0,3 0-11 0,-6 0-3 16,3 0 0-16,0 0 0 0,0-3-32 0,-3 1 0 0,-3-4 0 15,3-2 0-15,-3 0 32 0,0-2 0 0,-3-4 0 0,0-1 0 32,3-7-121-32,-6-4-25 0,-6-3-5 0,3-6-969 0</inkml:trace>
  <inkml:trace contextRef="#ctx0" brushRef="#br1" timeOffset="186632.5488">6747 4657 1875 0,'0'0'41'0,"9"-6"9"0,3 1 2 0,-1 0 0 0,4 0-41 0,3-1-11 15,3 1 0-15,0 0 0 0,3-6 64 0,0 3 10 16,2-2 2-16,1 2 1 0,3 2-52 0,3 1-10 15,-4 2-3-15</inkml:trace>
  <inkml:trace contextRef="#ctx0" brushRef="#br1" timeOffset="187803.9415">9101 4157 1177 0,'-6'-8'52'0,"6"5"11"0,0 0-51 0,-3 1-12 15,0-6 0-15,0 3 0 0,-3 2 86 0,0-2 14 0,3 2 4 0,-5 0 0 16,2 1-45-16,-6-1-9 0,0-2-2 0,0 2 0 16,0 0-19-16,-3 3-4 0,-3 0-1 0,-3 0 0 15,1 0-12-15,-1 3-4 0,0 2 0 0,-3 3 0 16,6-2-8-16,-6 2 0 0,4 5 0 0,-4-3 0 16,0 1 0-16,0-1 0 0,0 4 0 0,-3-1 0 15,1 0 0-15,2 6 8 0,3-1-8 0,-3 1 12 0,3-3-1 16,-2 2 0-16,-1 3 0 0,3-2 0 0,0 2-11 15,3-2 8-15,-3-1-8 0,7 3 8 0,-1-2-8 0,6 2 0 16,-3-3 0-16,9 1 0 0,-3 2 0 0,6-2 0 16,3-1 0-16,3 1 0 0,3-1 0 0,0 1 0 15,3-3 0-15,2-1 0 0,4-1 0 0,0-6 0 16,3 0 0-16,0-3 0 0,0 0 16 0,2-2 8 16,1-9 2-16,3 1 0 0,0 0 26 0,-3-3 4 15,0-8 2-15,-1 0 0 0,1 0-6 0,0-2-2 16,-3-6 0-16,0 0 0 0,-1-2-18 0,1-3-3 15,0 0-1-15,6-1 0 0,-3-1-15 0,-3 2-3 16,5-3-1-16,-5 3 0 0,0 0-9 0,-6 2 0 16,3 1 0-16,-6-1 0 0,-3 6 0 0,-3-3 8 15,-3 3-8-15,-3 0 8 0,-3 2-8 0,-6-2 0 16,0 3 9-16,-3 2-9 0,-3-3 0 0,0 6 0 0,0 0 0 0,-3 0 0 16,-3-1 0-16,4 6 0 0,2-2 0 15,0-1 0-15,-3 1 0 0,6 2 0 0,0 0 0 0,3 0 0 16,3 0 0-16,0 5 0 0,-3-2 0 0,3 2-8 15,3 1 8-15,3 2-10 0,-5 0 10 0,-1 2-10 16,6-2 10-16,-6 6 0 0,0-1 0 0,0 3 0 16,3 2 0-16,-3 6-10 0,0 0 10 0,3 5-13 15,-3 3 13-15,3 3 0 0,-3-1 0 0,6 6 0 16,-3 2 0-16,3 1 0 0,0 2 0 0,3 2 0 16,0 1 16-16,0-3-4 0,3 3-1 0,-3-3 0 15,6 3-2-15,0-3 0 0,-3 2 0 0,0-2 0 16,0 0-9-16,0-2 10 0,-1 2-10 0,-2-3 10 15,-3-2-10-15,3-3 0 0,0 0 0 0,-3-2 0 0,0-1 0 16,0-2-12-16,0-3 0 0,-3 0 1 16,3-5-189-16,0 0-37 0</inkml:trace>
  <inkml:trace contextRef="#ctx0" brushRef="#br1" timeOffset="190678.3039">9911 3834 864 0,'0'0'76'0,"0"0"-60"15,0 0-16-15,0 0 0 0,0-5 55 0,-3 2 8 16,3 3 1-16,0 0 1 0,0-5 9 0,0 5 2 15,0 0 0-15,0 0 0 0,0 0-2 0,0 0 0 16,0 0 0-16,0 0 0 0,0 0-26 0,-3 5-6 16,-3 0-1-16,0 0 0 0,-3 3-9 0,3 3-3 15,-3 0 0-15,0 2 0 0,-6 3 14 0,3 2 2 16,-2 1 1-16,2 2 0 0,-3 0-14 0,0 3-4 16,0 0 0-16,0 2 0 0,3 1 9 0,0 4 2 15,0 4 0-15,3-4 0 0,1 1-10 0,2 3-1 16,3-4-1-16,-3 4 0 0,3-1-10 0,3 1-1 15,-3-1-1-15,3 0 0 0,0 3-15 0,3-2 11 16,0-3-11-16,-3-1 10 0,3 1-26 0,0-3-4 16,3-2-2-16,-3-4-1052 0</inkml:trace>
  <inkml:trace contextRef="#ctx0" brushRef="#br1" timeOffset="191209.3902">9893 4371 1612 0,'0'0'144'0,"3"-5"-116"0,0-1-28 0,0-2 0 16,3 0 44-16,0 1 4 0,3-1 0 0,3-3 0 15,3 0-11-15,5-2-1 0,-2 0-1 0,3 0 0 16,3-3-19-16,-3 3-4 0,0-3-1 0,-1 3 0 0,1-6-11 0,0 6 0 16,0 2 0-16,-3-2 0 0,-3 0 26 0,0 0 0 15,-1 5 0-15,4-3 0 0,-3 3-2 0,-6 0 0 16,-3 5 0-16,3 1 0 0,-3-1 8 0,0 3 0 15,-6 0 1-15,3 8 0 0,-3 0-25 0,0 0-8 16,-3 5 0-16,0 3 0 0,-6 5 0 0,3 0-19 16,0 6 4-16,0 2 1 0,-3 0 22 0,3 0 5 15,0 0 1-15,0-2 0 0,0-1-14 0,3-2 0 16,3 2 0-16,0-4 0 0,0-6 12 0,3-1 2 16,3-1 1-16,-3-1 0 0,3-3-5 0,0-2-1 15,0 0 0-15,0-2 0 0,3-1-9 0,-3-2 12 16,3-3-12-16,3-3 12 0,0 0-12 0,-3 1 0 15,3-6 0-15,-4 0 0 0,1 0 28 0,0-3 3 16,0-2 1-16,3-3 0 0,0 0-32 0,3-5 0 16,0-3 0-16,-3 0 0 0,3-5 8 0,0-2-8 0,2-4 0 0,1-2 9 15,-3 0-9-15,3 0 0 0,0 0 0 16,0 5 0-16,-3 1 0 0,-1 7 0 0,1 0 14 16,-6 8-4-16,-3 0-10 0,3 3 0 0,-3 5 0 15,-3 3 0-15,-3-1 9 0,0 6 7 0,0 0 0 0,0 0 1 16,-3 11-17-16,-3 2 8 0,-3 6-8 0,3 2 0 15,-3 3 0-15,3 2 0 0,-3 1 0 0,4 2 0 16,-4 5 0-16,6-2 0 0,0 0 0 0,0-1 0 16,3-2 0-16,3 1 0 0,0-4 0 0,0 3 0 15,0-2 0-15,3 2-12 0,-4-3 12 0,1 1-12 16,0 2-152-16,-3-3-29 16</inkml:trace>
  <inkml:trace contextRef="#ctx0" brushRef="#br1" timeOffset="191502.3487">10962 3940 1983 0,'6'-14'44'0,"-1"9"8"0,1-3 3 0,6 0 1 0,0-2-45 0,3-1-11 16,3 1 0-16,0 2 0 0,6 0 36 0,-4 2 6 15,1 1 1-15,6 0 0 0,-3 2-11 0,0 0-1 16,-3 6-1-16,-4 2 0 0,-2 1-5 0,0 2-1 16,0 5 0-16,-6 3 0 0,-3 0 16 0,-3 5 2 15,0 5 1-15,-3 3 0 0,-3 3-18 0,-3 2-3 16,3 1-1-16,-6 2 0 0,0 0-9 0,0 3-3 16,-3-3 0-16,0 2 0 0,-2-2 5 0,2 0 1 0,0 1 0 15,0-7 0 1,3-2-82-16,-3 0-16 0,3-2-3 0,0-3-1005 0</inkml:trace>
  <inkml:trace contextRef="#ctx0" brushRef="#br1" timeOffset="191861.621">11741 4090 1796 0,'0'0'40'0,"0"0"8"0,0 0 1 0,0 0 1 0,6-2-40 0,3 2-10 15,3-5 0-15,3 2 0 0,0 0 63 0,3 1 10 16,-3-4 3-16,6 4 0 0,-1-4-39 0,1 4-7 16,0-1-2-16,0-2 0 0,3 2-16 0,0-2-4 15,-4 2-8-15,4 1 12 0,0-1-12 0,3 0 0 16,-3 1 0-16,-7 2 0 16,-2 0-20-16,3 0-8 0,0-3 0 0,3 3-1 15,-3 3-36-15,-3-3-7 0,2 0-2 0,-2 0-502 16,0 0-100-16</inkml:trace>
  <inkml:trace contextRef="#ctx0" brushRef="#br1" timeOffset="192095.9499">11786 4249 2023 0,'0'0'44'0,"0"0"10"0,0 0 2 0,0 0 0 0,9 6-44 0,-3-1-12 0,0 0 0 0,3 0 0 16,0-2 25-16,3 0 3 0,0-1 1 0,5 1 0 15,-2 0 5-15,3-3 1 0,0 0 0 0,3 0 0 16,0-3-35-16,0 0-14 0,5 1 1 0,4-4 0 16,3-2-84-16,-3 1-17 0,2-1-3 15,1 0-1-15</inkml:trace>
  <inkml:trace contextRef="#ctx0" brushRef="#br1" timeOffset="192705.7065">12795 3815 1933 0,'0'0'42'0,"6"-5"9"0,0-6 1 0,3 1 4 0,3-3-45 0,0-1-11 16,3 1 0-16,0-3 0 0,5 3 45 0,-2 0 7 0,3 0 2 15,3-1 0-15,-3 4-15 0,3-3-3 0,-4 5-1 0,-2 0 0 16,0 0-21-16,-3 2-4 0,-3 4-1 0,0-3 0 16,-3 2-9-16,-6 3 0 15,3 3 0-15,-3 2 0 0,3-3 0 0,-3 6 0 0,-3 3 0 0,0 0 0 16,-3 2 0-16,0 3 0 0,-3 2 0 0,-3 6 0 15,-3 2 0-15,3 4 0 0,-3 1 0 0,-3 1 0 16,3 0 14-16,0 0 1 0,0 5 0 0,3-3 0 16,1-2 9-16,2-3 1 0,-3-3 1 0,6 3 0 15,0-2-2-15,0-6-1 0,3 0 0 0,0-2 0 16,0-6-11-16,0 0-3 0,3-5 0 0,-3-3 0 16,0-5 2-16,0 0 0 0,0 0 0 0,9 0 0 0,0 0 1 15,2-2 0-15,1-4 0 0,0-1 0 0,0-1 9 0,0 0 3 16,3-6 0-16,-3 1 0 0,3-3-24 0,0-2 0 15,2-3 0-15,1-3 0 0,3-3 0 0,0 1 0 16,3-1 0-16,0-2 0 0,-4 0 0 0,4 0 0 16,-6 0 0-16,3 0 0 0,-3 0 0 0,0 5 0 15,0-5 0-15,-1 5 0 0,-2 3 0 0,3 0-8 16,-3 0 0-16,0 2 0 16,-3 3 8-16,0 0 9 0,0 3-1 0,-3 5-8 0,-3 3 0 0,-4 2 0 15,4-5 0-15,-3 6 0 0,-3 2 0 0,0 0 0 16,-3 10 0-16,-3-4 0 0,-2 7 0 0,5 3 0 15,-6 5 8-15,0 0-8 0,0 5 0 0,0 1 0 16,3-1 0-16,0 3 0 0,3-2 16 0,3-1-1 16,0 1 0-16,3-3 0 15,3 2 1-15,-3-2 0 0,3 2 0 0,3 1 0 0,-3-1-16 0,3-2 0 0,-3 0 8 16,3-3-8 0,2 3-104-16,-2-6-23 0,0 4-5 0</inkml:trace>
  <inkml:trace contextRef="#ctx0" brushRef="#br1" timeOffset="194189.2011">15474 3522 748 0,'-3'-11'67'0,"6"8"-54"16,0-2-13-16,3-3 0 0,-3 0 98 0,3 3 17 15,0 0 3-15,3-1 1 0,-3 1-3 0,0 0 0 16,-6 5 0-16,0 0 0 0,3-3-34 0,-3 3-7 15,0 0-2-15,0 0 0 0,0 0-21 0,0 0-4 16,0 0 0-16,0 0-1 0,0 0-31 0,3 5-7 16,-3 3-1-16,0 3 0 15,0 2-28-15,0 0-5 0,-3 6-2 0,0 2 0 0,3 3 51 0,-3 0 11 16,0 5 1-16,3 3 1 0,-3-3-17 0,0 2-3 16,0-1-1-16,3-1 0 0,3-3-4 0,-3 1-2 15,-3-6 0-15,3 0 0 0,0-3 14 0,0-2 4 16,0-5 0-16,0-1 0 0,-3 1-13 0,3-3-3 0,0-8 0 15,0 0 0-15,0 0 0 0,0 0 0 0,6 5 0 0,-6-5 0 16,9-2 16-16,0-1 2 0,-3 0 1 0,5-5 0 16,-2 0-31-16,3-2 8 0,-3-3-8 0,3-3 0 15,0 0 12-15,0-3 0 0,3 1 0 0,-3-3 0 16,0-1-3-16,0 1-1 0,2 0 0 0,-2 3 0 16,-3 2-8-16,0 0 0 0,3 3 0 0,-3 5 0 15,-3-3 0-15,-3 3 0 0,0 3 0 0,0 0 8 16,-3 5-8-16,0 0 0 0,0 0 0 0,0 0 0 15,0 0 0-15,0 10 0 0,0 3 0 0,0 3 0 16,0 0 0-16,0 5 0 0,0 1 0 0,3-1 0 16,-3 0-11-16,3 0 3 0,0 0 0 0,0-2 0 0,3-3 8 15,-3-1 0-15,0-1 0 0,3-4-8 0,0 1 8 16,0-3 0-16,0-3 0 0,0 0 0 0,-1-2 0 0,1 2 8 16,-6-5-8-16,6 0 11 0,3-2 27 0,0-4 6 15,0 4 0-15,0-6 1 0,0 0-24 0,0-3-5 16,6 1 0-16,0-4-1 0,-3-1-3 0,3-1 0 15,-1 0 0-15,1-3 0 0,0-2-3 0,0 0-1 16,-3-3 0-16,3 3 0 0,0-3-8 0,-3-2 0 16,0 2 0-16,-1 0 0 15,4 8-30-15,-6-8-8 0,0 6-2 0,0-1-775 16,-3 1-155-16</inkml:trace>
  <inkml:trace contextRef="#ctx0" brushRef="#br1" timeOffset="194657.8875">16325 3818 1566 0,'0'0'69'0,"0"0"15"0,12 3-68 0,0 2-16 16,3-5 0-16,0 0 0 0,3 0 29 0,0-3 3 16,2 1 0-16,-2-6 0 0,3 5 0 0,-3-8 0 15,0 3 0-15,-3-2 0 0,3-1-7 0,-4 1-1 16,-2-1 0-16,0 1 0 0,3-4 23 0,-6 4 4 16,0-3 1-16,-3-1 0 0,0 1-1 0,-3 0 0 15,3-3 0-15,-3 0 0 0,-6 3-35 0,6 0-8 16,-3-1 0-16,3 1-8 0,-3 0 8 0,0 2-8 15,-3-2 0-15,-3 5 0 0,6 0 0 0,-3 3 0 16,-3 2 0-16,-3-5 0 0,0 6 10 0,-3-1-10 16,-3 6 8-16,3-1-8 0,-2-2 12 0,-1 8-4 15,0-2 0-15,0 4 0 0,-3 1 14 0,3 2 2 16,-3 3 1-16,3 0 0 0,1 5-25 0,2-3 0 16,0 4 0-16,3-1 0 0,0 3 56 0,6-3 7 15,0 3 1-15,6-1 0 0,0 1-64 0,3 0-15 0,0-5-1 16,3-1-1-16,3 1 17 0,2-1 0 15,1-2 0-15,3 2 0 0,0-7 12 0,0 2 4 16,6-2 0-16,0-1 0 16,-1 1-228-16</inkml:trace>
  <inkml:trace contextRef="#ctx0" brushRef="#br1" timeOffset="196478.7315">18296 3622 1234 0,'12'-8'55'0,"-12"8"11"0,0 0-53 0,0 0-13 16,0 0 0-16,-3-8 0 0,-6 3 56 0,6-3 8 15,3 8 1-15,0-5 1 0,-6-3-47 0,6 8-10 16,0-5-1-16,0 5-8 0,-6-6 0 0,6 6 0 16,0 0 0-16,-3-5 0 0,0 0 58 0,-3-1 5 15,0 4 1-15,0-1 0 0,6 3-52 0,0 0-12 16,-9-3 0-16,3-2 0 0,-3 2 30 0,-3 1 3 15,3 2 1-15,-2-3 0 0,-4 1-3 0,-3-1-1 16,6 3 0-16,0-3 0 0,-3 3-30 0,0-2 0 16,0 2 0-16,0 0 0 0,1 0 0 0,2 2 0 15,-3 1 0-15,0 2 0 0,3-2 37 0,0-1 2 0,0 1 0 16,3 2 0 0,0 1-63-16,-3 2-12 0,4 0-2 0,-1 0-1 0,0 2 61 0,-3 6 12 0,0-3 2 0,3 6 1 31,0-1-59-31,-3 1-12 0,3 2-2 0,0 3-1 0,3 0 59 0,0-1 12 0,3 1 2 0,0 0 1 15,0-5-59 1,6-1-12-16,0 1-2 0,3-1-1 0,-3-2 60 0,3-5 12 0,3-1 2 0,0-2 1 16,-3-5-10-16,3 2-1 0,3-5-1 0,-3 0 0 15,3-5-26-15,-3 2-16 0,3-2 3 0,-1-1 0 16,1-4 42-16,-3 2 9 0,0-5 2 0,3 0 0 0,0-1-23 0,0-2-4 0,-3-2-1 0,3 2 0 16,3-8-12-16,-3 3 0 0,2-3 8 15,-2 6-8-15,3-3 0 0,-3 2 11 0,-3 0-11 16,3 6 10-16,0 0 6 0,0 0 2 0,0 5 0 15,-6 5 0-15,-6 3-33 0,0 0-6 0,9-5-2 0,-9 5 0 16,0 0 13-16,6 8 10 0,-4 2-13 16,1 1 5-16,-3 2 8 0,0 0 0 0,0 3-9 0,-3 3 9 15,1-1 0-15,-1 1 0 0,-3-1 0 0,0 1 0 16,3-1-12-16,0 1 12 0,3-3-10 0,-3 0 10 16,-3-3-128-16,0-2-20 0,0-1-4 15</inkml:trace>
  <inkml:trace contextRef="#ctx0" brushRef="#br1" timeOffset="196822.3993">18388 3548 979 0,'6'-5'87'0,"0"-1"-70"16,-3 1-17-16,6 3 0 0,0-1 170 0,3 3 30 15,0 0 7-15,0 5 1 0,2 0-116 0,-2 3-22 16,6 0-5-16,-3 6-1 0,-3-1-7 0,3 3-1 15,-3 2-1-15,-3-2 0 0,0 5-41 0,0-2-14 16,-1-1 9-16,1 6-9 0,3-5 9 0,-3 4-9 0,-6-1 10 16,-3-4-10-16,6 1 27 0,-9-1-1 15,0-2 0-15,-3-3 0 0,3 1 2 0,-3-4 0 0,0 1 0 0,0-3 0 16,-2-3 0-16,5-2 0 16,3-3 0-16,-3 5 0 0,-6-3 0 0,3-4 1 0,3-1 0 0,3 3 0 15,-3-8 12-15,0 3 3 0,0-3 0 0,3 0 0 16,3-2-21-16,0-4-4 0,0 1-1 0,0 0 0 15,0 0-6-15,3-3 0 0,0 0-1 0,2 0 0 16,7-3-11-16,3 6 0 0,0 0 0 0,3 0 0 16,-6-3 0-16,3 3 12 0,3 2-2 0,-4 0 0 15,-2 1-141-15,0-1-28 0,-3 3-5 16,3 0-950-16</inkml:trace>
  <inkml:trace contextRef="#ctx0" brushRef="#br1" timeOffset="197244.2185">19055 3627 1735 0,'0'0'38'0,"0"0"8"0,0 0 2 0,0 0 0 0,6 3-38 0,0 5-10 16,0 0 0-16,3-3 0 0,3 1 31 0,-1-1 4 16,4 0 1-16,-3 0 0 0,3 1 3 0,0-1 1 15,0-2 0-15,0-1 0 0,3 1-10 0,-4-3-2 16,1 0 0-16,0 0 0 0,0 0-2 0,-3-3-1 15,0-2 0-15,0 0 0 0,-3-1 2 0,0 1 0 16,0 0 0-16,0 0 0 0,-3-3-7 0,-3-3 0 16,2 3-1-16,-5-2 0 0,0-1-3 0,0 3-1 15,0-3 0-15,0 1 0 0,0-1-15 0,-3 3 0 16,1-2 0-16,-1 2 0 0,0 0 0 0,0 0 0 0,-3 3 0 16,0-1 0-16,0 1 0 0,-3 2 0 0,0 1 0 15,-3-1 0-15,0 3 0 0,0 0 0 0,0 5 8 16,0-2-8-16,-3 2 20 0,1 3 0 0,-4 3 1 15,3-1 0-15,0 1 16 0,3 2 3 0,-3 3 1 0,3 3 0 16,3-1-33-16,0 1-8 0,-3-1 0 0,7 1 0 16,-1-1-16-16,6 1-6 0,0 2-1 0,0-3 0 15,6 4 23-15,-1-4 0 0,7 3 0 0,0-2 0 16,0-1 0-16,3-2 0 0,0 0 0 0,3 0 0 16,3-3-144-1,-1-2-30-15,7-1-6 0,3-2-2 0</inkml:trace>
  <inkml:trace contextRef="#ctx0" brushRef="#br1" timeOffset="198290.9233">20924 3532 230 0,'-9'0'20'0,"6"-2"-20"16,3 2 0-16,0 0 0 0,0 0 184 0,0 0 32 16,0 0 6-16,0 0 2 0,6-3-128 0,-6 3-26 15,0 0-5-15,0 0-1 0,6-5 0 0,0-1 0 16,-6 6 0-16,3-5 0 0,-3 5 11 0,0-5 1 16,3-3 1-16,-6 3 0 0,-6-1-21 0,3-2-4 15,6 3 0-15,-3-3-1 0,-6 3 10 0,-3-1 3 0,3 1 0 0,0-3 0 16,12 3-52-16,-6 0-12 0,-5-1 0 0,2 4 0 15,6 2 0-15,-9-3 0 0,-6 0 0 0,0 3 0 16,3 3 0-16,-6 0 0 0,-3 2 0 0,0 6 0 16,1-3 0-16,2 5 0 0,0 0 0 0,0 6 0 15,-3-1 0-15,3 3 0 0,3 0 0 0,4 1 0 16,-1 4 17-16,0-7 1 0,0-1 0 0,6 1 0 16,6-1-18-16,0-2 0 0,-3-3 0 0,6-2 0 15,-3-1 0-15,3-2 0 0,-6-2 0 0,3-6 0 16,0 0 13-16,6 5-1 0,3-2 0 0,0-3 0 15,-3 0 7-15,6-6 1 0,-1 1 0 0,7 0 0 16,-3-3-12-16,3 0-8 0,3-3 9 0,3-2-9 16,0 0 8-16,-1-6-8 0,-5 1 0 0,6-6 9 15,6 3-9-15,-6-6 10 0,-4-2-10 0,1 0 10 0,6 0-10 16,0-5 0-16,-3-4 9 0,2 1-9 0,-2 0 0 16,0-5 0-16,0 0 0 0,-3 2 0 0,-3 3 0 0,-1 0 0 15,7 3 0-15,-3-1 0 0,-3 6 0 16,3-3 0-16,-6 3 0 0,6 0 0 0,-1 8 0 15,-5-6 0-15,-12 6 0 0,0 3 0 0,9 2 0 0,-3 3 0 16,-3 2 0-16,-3 6 0 0,-3-6 0 0,0 3 0 16,6 8 0-16,-6 0 0 0,0 0 0 0,0 0-12 15,-9 8 12-15,-3 8-12 0,-3 0 12 0,3 5 8 16,-3 0-8-16,-2 6 11 0,2 2-11 0,-3 3-14 16,-3 2 3-16,0 3 1 0,9 0 10 0,-3 5 14 15,0 1-3-15,-2 4-1 0,5-7-19 0,0 5-4 0,0-5-1 16,0-3 0-16,0-3 22 0,0-2 5 15,9 0 1-15,-3 2 0 16,-3-7-62-16,3 2-13 0,3 0-3 0,6 0 0 16,-3-5-153-16,0-1-31 0</inkml:trace>
  <inkml:trace contextRef="#ctx0" brushRef="#br1" timeOffset="198728.5639">21606 3448 1497 0,'0'-8'133'0,"0"0"-106"15,0 0-27-15,3 2 0 0,0-2 56 0,0 3 7 16,-3 0 1-16,0 0 0 0,0 5-28 0,0 0-4 16,0 0-2-16,0 0 0 0,0 0-30 0,-6 2 0 15,0-2 0-15,-3 8 0 0,-3-3 14 0,-3 6-3 16,0 0-1-16,0 2 0 0,-3 0-1 0,-2 3 0 15,5 0 0-15,0 2 0 0,0-2-9 0,3 3 0 16,3-1 0-16,0 1 8 0,9 2 4 0,0-5 1 16,0 0 0-16,3 0 0 0,3-6-13 0,0 1 0 15,0-3-12-15,3-3 12 0,-3 3 49 0,6-5 17 16,3-3 3-16,0 0 1 0,-1-3-46 0,1-2-10 16,0 2-2-16,3-5 0 0,-3 0 30 0,0-2 6 15,3-1 0-15,-3-2 1 0,5 2-37 0,-2-2-12 16,0-3 8-16,-6 3-8 0,3-6 33 0,-3 3 3 15,-6-2 1-15,0-1 0 0,0-2-27 0,-3 5-10 16,0-2 0-16,-3 2 9 0,-9 3-9 0,0 2 0 16,6 3 0-16,-9 0 0 0,-3 3 0 0,0 0 0 0,3 2 0 15,-3 3 0 1,0 0-30-16,-2 3-8 0,-1-1-2 0,3 1-695 0,-3 5-139 0</inkml:trace>
  <inkml:trace contextRef="#ctx0" brushRef="#br1" timeOffset="199165.6581">21894 3326 1497 0,'21'-5'133'0,"-12"5"-106"15,3 0-27-15,0 0 0 0,-3 0 56 0,6 0 7 16,3 0 1-16,0 5 0 0,-7-3 19 0,7 4 4 15,-3-4 1-15,3 6 0 0,-6 0-47 0,-3 0-9 16,0 3-1-16,0-1-1 0,3 4-10 0,-3 1-1 16,-6 1-1-16,-3 0 0 0,3 3-18 0,0 2-9 15,0 0 1-15,-3-2 0 0,-6 2 33 0,3-3 7 16,0 1 2-16,0 2 0 0,-3-8-23 0,0 0-11 16,6 1 10-16,0-6-10 0,-3-3 23 0,3 0-2 15,0-2 0-15,0-3 0 0,0 0 17 0,0 0 3 0,0 0 1 16,0 0 0-16,0 0 1 0,3-8 0 0,0-3 0 0,0 3 0 15,-3-5 3-15,3 0 1 0,6 0 0 0,0-3 0 16,-6 3-35-16,2-1-12 0,7-2 9 16,0 3-9-16,0 5 10 0,0-5-10 0,-6-3 12 15,6 3-12-15,0 2 0 0,0 3 0 0,3 1 0 0,2-1 0 16,-2 2 0-16,0 4 0 0,-6-1 0 0,-9 3-9 16,12 5 9-16,0 1-10 0,-6 2 10 0,0-1-10 15,0 4 10-15,-3 0 0 0,3-3 0 0,-3 2 0 16,3 3 0-16,-3-2 0 0,3 0 0 0,0-1 0 15,-3 1 0-15,3-1 0 0,-3 1 0 0,2-3 0 16,-2 0-104 0,3 0-20-16,0 0-3 0,-3 2-649 0,0-7-131 0</inkml:trace>
  <inkml:trace contextRef="#ctx0" brushRef="#br1" timeOffset="199743.5863">22627 3516 1782 0,'0'0'39'0,"0"0"8"0,0-5 1 0,0 5 3 0,0 0-41 0,0 0-10 0,-6 5 0 0,6-5 0 16,0 0 52-16,0 0 9 16,0 0 2-16,0 0 0 0,0 0-43 0,0 0-8 0,0 0-1 0,0 0-1 15,0 0 24-15,0 0 5 0,0 0 1 0,6 0 0 16,-6 0-20-16,9 6-4 0,3-1-1 0,-1-2 0 16,-5 2 7-16,3-3 2 0,0 1 0 0,3-3 0 15,0 0-4-15,0 3 0 0,3-3 0 0,0-3 0 16,-3 0 2-16,6-2 0 0,2 3 0 0,-2-4 0 15,-6 1 20-15,9-3 4 0,-6 0 1 0,0-2 0 16,6-1-38-16,-1 3-9 0,-2-5 0 0,-6 2 0 16,9-2 0-16,-6 0 0 0,0-1 0 0,3-1 0 15,-6-1 24-15,5 3 4 0,-2-1 0 0,-3-2 0 16,0 6 6-16,-3-1 2 0,-3 3 0 0,3-2 0 16,-6 2-80-16,-3 0-16 15,0 0-4-15,-3 3 0 0,-6-1 64 0,6 4 12 0,-9-1 2 0,-3 0 1 0,0 1-24 0,0 2-5 16,-2 2-1-16,-1 4 0 0,0-4 15 0,0 4 0 15,-3 2 0-15,0-1 0 0,9 4 0 0,-5 2 0 16,5 1 0-16,0-1 0 0,-3 3 0 0,3 2 0 16,3 1 0-16,-3 2 0 0,6-3 0 0,0 4 0 15,0-1 0-15,3 0 0 0,0 0 0 0,-3 0 0 16,6 0 0-16,0 1 0 0,0-1 0 0,0-3 0 16,6 1 0-16,0 2 0 15,0 0-79-15,0-2-9 0,0-1-3 0</inkml:trace>
  <inkml:trace contextRef="#ctx0" brushRef="#br1" timeOffset="199868.5572">23442 3672 2476 0,'0'0'220'0,"0"0"-176"0,0 0-35 0,0 0-9 16,0 0 40-16,0 0 7 0,0 0 1 0,0 0 0 31,0 6-97-31,-6 2-19 0,6 0-4 0</inkml:trace>
  <inkml:trace contextRef="#ctx0" brushRef="#br1" timeOffset="206279.7905">4041 6403 633 0,'0'0'28'0,"0"0"6"16,-6-5-34-16,3-3 0 0,0 2 0 0,0 1 0 15,3 5 235-15,0 0 40 0,0-5 8 0,0 5 1 16,0 0-190-16,-6-3-38 0,3-2-8 0,3 5-2 16,0 0-35-16,-6-3-11 0,0 1 0 0,6 2 0 15,0 0 0-15,-9 2 0 0,0-2 0 0,1 3 0 16,-4 0 0-16,0-1-12 0,0 3 3 0,-3 1 1 0,0-1 8 0,0 3 0 15,0-3 0-15,0 3 0 0,-2 0 0 0,-1 3-8 16,0-3 8-16,-3 2-8 0,3 1 8 16,-3-1 0-16,0 1 0 0,1 2 0 0,-4 0 0 0,3 1 0 15,-3 2 0-15,3-1-8 0,6-4 8 16,-2 0 0-16,2 2 8 0,0-3-8 0,6 1 0 0,6-3 0 16,-6 0 0-16,9 0-12 0,-3 0 12 0,6 2-8 15,6-4 8-15,-3 2-8 0,6 0 8 0,0-1 14 16,3-1-3-16,2 2-1 0,1 0-10 0,3 2-17 15,-3 1 4-15,0-3 1 0,0 2 12 0,0-2 0 16,-4-2 0-16,1 1 0 0,3 4 9 0,-6-3 5 0,3 0 1 16,-3 0 0-16,-3 0 4 0,3 0 1 15,-3-3 0-15,-6 0 0 0,3 6 3 0,-6-3 1 16,0 2 0-16,0 1 0 0,-6 0 17 0,0-1 4 0,-3 3 1 0,-3 1 0 16,-3-1-10-16,-3 0-3 0,-3 0 0 0,0 1 0 15,1-1-19-15,-4 0-4 0,-3 0-1 0,0-2 0 16,0-1-9-16,4 1-9 0,2-3 9 0,0 3-13 31,-3-6-40-31,6 3-8 0,3-6-2 0,0 4-567 0,1-6-114 0</inkml:trace>
  <inkml:trace contextRef="#ctx0" brushRef="#br1" timeOffset="206892.6647">4476 6466 1209 0,'0'0'108'0,"0"0"-87"0,0 0-21 0,0 0 0 16,0 0 88-16,0 0 14 0,0-5 2 0,0 5 1 15,0 0-60-15,0 0-12 0,0 0-2 0,0 0-1 16,9 0-30-16,-9 0 0 0,0 0 0 0,3 8 0 16,0 0 0-16,-3 3 0 0,0-3 0 0,-3 5 0 15,-3 3 0-15,0 0 0 0,0 2 0 0,3 3 0 0,-6-2 21 16,3 2-1-16,3 0-1 0,-3 3 0 16,6 2 11-16,-3 1 2 0,0-1 1 0,0-5 0 0,3 1 41 15,0-4 8-15,3-2 2 0,0 2 0 16,0-4-109-16,0-4-22 0,0 1-4 15,0-6-1-15,-3-5 52 0,6 5 16 0,3-2 0 0,-3-3 0 0,0-5 8 0,0 2 1 16,5-5 1-16,-2 0 0 0,3-2 2 0,3-1 1 16,-3-5 0-16,0 0 0 0,3-5-16 0,0 3-3 15,0-3-1-15,-3-1 0 0,-1-1-9 0,-2 1 8 16,0-1-8-16,0-1 8 0,-3 3-8 0,0-1 0 16,0-1 0-16,-3-1 8 0,0 0-8 0,0 0-9 15,0 0 9-15,0 6-13 0,0 2-9 0,0 0-2 0,0 3 0 16,-3 0 0-1,3 5-31-15,-3 8-6 0,0 0-2 0,0 0-850 0</inkml:trace>
  <inkml:trace contextRef="#ctx0" brushRef="#br1" timeOffset="207517.0839">5241 6503 1324 0,'0'-10'118'0,"0"5"-94"0,0-6-24 0,-3 3 0 0,3 3 80 0,0-3 12 16,-3 3 3-16,3 5 0 0,0-8-28 0,0 8-6 15,-3-6-1-15,3 6 0 0,0 0-33 0,0 0-7 16,0 0-2-16,-6 0 0 0,0 6-18 0,0 2-11 16,3 2 2-16,0 3 0 0,-3 3 9 0,3 3 0 15,-3 5 0-15,0 2 0 0,0 0 26 0,3 6 1 16,-6-3 0-16,6 3 0 0,-3 2 6 0,0 4 2 16,0-7 0-16,0 1 0 0,0 0-16 0,3-3-3 15,-3-3-1-15,1 1 0 0,-1-1-3 0,0-2 0 16,0-3 0-16,0-2 0 0,-3-3 6 0,0 0 1 15,3-6 0-15,-3 1 0 0,3-3 6 0,0 0 2 0,0-3 0 16,3 0 0-16,0-2 5 0,3-3 2 0,-6 2 0 16,6-2 0-16,-3-5-20 0,-3 2-4 0,3-2-1 0,-3 3 0 15,3-6-9-15,0 0 10 0,0 0-10 0,0-5 10 16,0 2-10-16,3-5 0 0,0-2 9 0,3-1-9 16,0-5 0-16,0-2 0 0,3-3 0 0,3 0 0 15,0-6 0-15,3 1 0 0,3-3 0 0,0 0-12 16,3 0-7-16,0 0-1 0,-1 2-1 0,1 3 0 15,3 1-1-15,0 2 0 0,0 2 0 0,-3 6 0 16,3 2 12-16,-4 4 10 0,1-1-13 0,0 5 5 16,-6 3 8-16,0 3 0 0,0 2-9 0,0 3 9 15,-3 3 0-15,0 0 0 0,0 2 0 0,-6 3 0 16,2 2 0-16,-2 4 0 0,-3-1 0 0,-3 0 0 16,0 3 0-16,-2 2 0 0,-1 1 0 0,-3-1 8 0,-3 1-8 15,-6-1 0-15,3 1 9 0,-3 0-9 0,0-4 0 0,0 1 0 16,4 0-12-16,-4-3 4 15,3 1-123-15,0-1-24 0,0 0-5 0</inkml:trace>
  <inkml:trace contextRef="#ctx0" brushRef="#br1" timeOffset="208095.0953">5776 6390 518 0,'6'-3'46'0,"0"0"-37"0,0 1-9 0,-3-1 0 16,3 0 235-16,-6 3 45 0,0 0 8 0,0 0 3 16,0 0-152-16,0 0-31 0,6 0-5 0,-6 0-2 15,0 0-50-15,3 6-11 0,0 2-1 0,-3 2-1 16,0 4-25-16,0 1-5 0,0 4 0 0,-6 5-8 15,3 2 16-15,-3 3-3 0,-3 3-1 0,3 0 0 16,-3 0 11-16,0 2 1 0,1 0 1 0,2 3 0 16,-3-2-5-16,0-1-2 0,0-2 0 0,-3-3 0 15,3 0-3-15,0-5-1 0,3 0 0 0,0-6 0 16,-3 3-3-16,0-5-1 0,3 0 0 0,0-3 0 16,0-2-10-16,0 0 0 0,0-3 0 0,4-3-11 15,-4-3 26-15,6-2 5 0,-3 3 0 0,3-3 1 0,0 0 2 16,-3-3 0-16,-3 3 0 0,3-5 0 0,0 0-5 15,0 0-1-15,3-6 0 0,-3 3 0 0,3-3-9 0,0 1-8 16,3-6 9-16,0-3-9 0,0 1 0 16,0-3 8-16,3-6-8 0,3 4 0 0,-4-4 0 0,4 1 0 15,3-3 0-15,0-6 0 0,3 1 0 0,3-1 0 16,3-4 0-16,0-1-10 0,-1 0-2 0,4 3-1 16,0-2 0-16,3 1 0 0,0 9-2 0,-4 3 0 15,1-1 0-15,0 6 0 0,-3 5 15 0,-3 3 0 16,-3 3 0-16,0 2 0 0,-4 5-14 0,-2 3 0 15,0 0 0-15,-9 0 0 0,6 8 14 0,-3 3 0 16,-3 2 12-16,0 3-12 0,-3 5 14 0,0 0-4 16,-6 0-1-16,0 6 0 0,1-1-9 0,-4 1 0 0,0-4 9 0,-6 1-9 15,3 0-8-15,-6 0-7 0,3 0-1 0,-3-6 0 32,4 1-172-32,2-3-36 0,0-1-6 0,-3-1-2 0</inkml:trace>
  <inkml:trace contextRef="#ctx0" brushRef="#br1" timeOffset="208485.6353">6273 6339 1926 0,'6'-2'85'0,"-3"2"18"0,0 0-83 0,3 2-20 15,3-4 0-15,0 4 0 0,3-2 36 0,-3 3 4 16,0 0 0-16,0 5 0 0,0 2-27 0,-3 3-5 15,-3 1 0-15,0 7-8 0,0-3 0 0,-3 4 0 16,-6 1 0-16,3 4 0 0,-6-3 0 0,3-1 0 16,-3 1 8-16,0 0-8 0,0 0 0 0,0 0 0 15,3-3 0-15,0-3-9 0,-3 1 9 0,3-3 14 16,3-3-3-16,0 0-1 0,6-2 14 0,-3-6 2 16,0-5 1-16,0 0 0 0,0 0 5 0,6-3 0 15,0-2 1-15,0-3 0 0,6 0-2 0,-3-5-1 16,0 0 0-16,3-6 0 0,0 3-7 0,0-2-2 15,0-1 0-15,-3-2 0 0,2-3-9 0,-2 3-1 16,3-3-1-16,0-2 0 0,-6 0-10 0,3 4 0 16,-3 1 9-16,-3 0-9 0,0 3 0 0,-3 2 9 15,0 2-9-15,0 6 0 0,-3-2 8 0,0-1-8 0,-3 3 0 0,0 0 0 16,0 3 0-16,-3 2 0 0,0 1 0 0,0-1 0 16,-2 6-22-16,2 2-2 0,-3-2 0 0,0 2 0 31,-3 0-166-31,0 3-34 0,0 3-6 0</inkml:trace>
  <inkml:trace contextRef="#ctx0" brushRef="#br1" timeOffset="208814.1171">7018 6136 1850 0,'0'0'82'0,"0"0"17"0,0 0-79 0,0 0-20 16,0 0 0-16,0 0 0 0,0 0 27 0,0 0 1 16,0 0 1-16,0 0 0 0,0 0-18 0,-3 5-11 15,0 3 12-15,-3 0-12 0,0-3 8 0,0 6-8 16,-3-1 0-16,0 1 0 0,0 5 0 0,0 0 0 16,-3 0 0-16,0-1 0 0,3 4 31 0,0-3-1 15,0 0 0-15,-2 2 0 0,-1-2 29 0,3 0 5 16,3 2 2-16,-3-2 0 0,-3 0-8 0,0 3-2 15,-3-6 0-15,3 3 0 0,-6 2-24 0,1-2-4 16,-1 0-2-16,0-3 0 0,0 3-18 0,-3 0-8 16,3 0 8-16,0-3-8 0,1-2-11 0,2-3-7 0,0 0-2 15,3 0 0 1,3 0-148-16,-3-1-31 0,3-1-5 0</inkml:trace>
  <inkml:trace contextRef="#ctx0" brushRef="#br1" timeOffset="209188.5521">7166 6384 1843 0,'12'0'164'16,"-3"0"-132"-16,-3 6-32 0,3-4 0 15,3 1 88-15,3 0 10 0,0-3 2 0,0 2 1 16,0-2-51-16,-3 0-10 0,8-2-3 0,-5-1 0 0,-3 0-24 0,3-2-5 15,-3-3 0-15,3 0-8 0,-3 0 0 0,0 0-9 16,-6-2-1-16,0-4 0 0,2 1 10 0,-2 3-10 16,-6-6 10-16,0 5-10 0,0-2 10 0,-3 2 9 15,0 1-1-15,-3-1-8 0,-2 3 20 0,-1-2-2 16,0 2-1-16,-3 0 0 0,-9 3 4 0,3 2 1 16,3 3 0-16,-3 3 0 0,-2 2 0 0,-4 0 0 15,3 6 0-15,3 5 0 0,0-1-3 0,0 7-1 16,-6-1 0-16,1 3 0 0,8 2-10 0,0 1-8 15,3-1 9-15,0 3-9 0,3-2 8 0,6-1-8 16,3-2 0-16,0 2 0 0,3 1 0 0,3-3 0 16,6-3 0-16,6 0 0 15,-3-3-63-15,9-2-12 0,5 0-2 0,4-8-1018 0</inkml:trace>
  <inkml:trace contextRef="#ctx0" brushRef="#br1" timeOffset="210375.7741">9372 5948 806 0,'0'0'36'0,"0"0"7"0,0-5-35 0,-3-1-8 16,3 6 0-16,0 0 0 0,-3-2 192 0,3 2 36 15,0 0 7-15,-3-6 1 0,0 1-167 0,0 0-33 16,0-1-8-16,0 1 0 0,-3 5-28 0,0 0-14 15,-3-5 2-15,0 5 0 16,-2-3-14-16,-1 6-2 0,0 0-1 0,-3 2 0 0,-3-3 29 0,3 4 0 16,-3-4 0-16,-3 4 0 0,1 2 36 0,-4 2 12 15,0 3 4-15,-3 3 0 0,0 3-18 0,-2-1-3 16,2 4-1-16,-3 4 0 0,6 0-6 0,-3-2 0 0,4 0-1 0,2 3 0 16,3-1-3-16,3 0 0 0,-3 1 0 0,6-3 0 15,3 2-2-15,3-2-1 0,0-6 0 16,4 4 0-16,4-4 0 0,1-2 0 0,0 0 0 15,6-3 0-15,0 0-2 0,6-2-1 0,3 0 0 0,0-6 0 16,6 3-4-16,0-6-1 0,5-2 0 0,4-2 0 16,-3 2 0-16,3-6 0 0,-1 1 0 0,-2 0 0 15,6-6 2-15,-3 1 0 0,-1-1 0 0,4-2 0 16,-3 0 2-16,2-3 1 0,-2 0 0 0,0-3 0 16,-3-2 1-16,-1 3 0 0,1-6 0 0,-3 0 0 15,0 3-15-15,-6 0 0 0,-1-6 0 0,-2 4 0 16,-6-7 16-16,0 1-4 0,-3 0 0 0,0 0 0 15,-3 3-28-15,-3-1-5 0,-6 1-2 0,3 2 0 16,-3 0 15-16,0 3 8 0,0-3-10 0,-6 3 10 16,3 0-9-16,0 2 9 0,0 1-8 0,-3 5 8 15,0-3 0-15,0 5 0 0,3-2 0 0,-2 5 8 0,-4 0-8 16,6 0 0-16,-3 0-11 0,0 3 11 0,-3 2 0 16,6-2 0-16,0 5 0 0,6 0 0 0,-6 0 0 0,0 5 0 15,-6 3 0-15,3 0-9 0,0 3 9 0,0-1 0 16,0 6 10-16,1 0-10 0,-1 0 29 0,3 5 0 15,0 0 0-15,0 3 0 0,0 0-13 0,0 2-4 16,3 1 0-16,3 4 0 0,0 1 16 0,0 3 4 16,3-1 0-16,3 0 0 0,0 3 6 0,0 3 2 15,3-3 0-15,0 3 0 0,2 0-30 0,1 2-10 16,-3 0 0-16,-3 1 9 0,0-4-9 0,0-2 0 16,0-2 0-16,0-1 0 0,0-5 0 0,0-2 0 0,0-4 0 15,-3-1-11 1,0-4-109-16,0-2-21 0,0-5-5 0,3-6-946 0</inkml:trace>
  <inkml:trace contextRef="#ctx0" brushRef="#br1" timeOffset="210672.5771">10283 5757 1328 0,'6'-10'59'0,"-6"10"12"0,3-8-57 0,-3 0-14 16,3 3 0-16,0-1 0 0,0-2 78 0,0 0 13 16,-3 8 2-16,0 0 1 0,0 0-24 0,0 0-5 15,0 0-1-15,0 0 0 0,0 0 3 0,-6 8 0 16,0 0 0-16,-3 6 0 0,0 1-12 0,0 4-3 16,-3 5 0-16,0 0 0 0,0 7-9 0,0 4-3 15,3-1 0-15,-2 3 0 0,2 3-15 0,-3 0-3 16,3-3-1-16,3 0 0 0,0 0-21 0,3-3 9 15,-3 3-9-15,3-3 0 0,0 1 0 0,3-6-12 16,0 0 0-16,3-2 0 16,0-4-135-16,0-1-26 0,3-4-6 0</inkml:trace>
  <inkml:trace contextRef="#ctx0" brushRef="#br1" timeOffset="211188.2136">10533 5980 2343 0,'0'0'52'0,"3"-8"10"0,-3 0 2 0,3 0 2 0,3 2-53 0,0-1-13 0,3-1 0 0,0-3 0 16,0 3 35-16,2 0 4 0,1 3 1 0,0-3 0 16,0 3-32-16,3 2-8 0,-3 0 0 0,3 3 0 15,-3-2 0-15,3 2 0 0,0-3 0 0,-4 6 0 16,1 2 0-16,3 0 0 0,-6 1 0 0,3-1 0 15,-3 5-17-15,-3 4-2 0,0 4 0 0,-3 1 0 16,-3 5 31-16,0-1 7 0,-3 4 1 0,-3 2 0 16,0 0-2-16,3 0 0 0,-3 0 0 0,-3 0 0 15,3 3-2-15,3-5 0 0,0-6 0 0,0 0 0 16,3-3-16-16,0-2 0 0,0 0 8 0,3-5-8 0,3-6 10 16,-3 0-2-16,-3-5 0 0,6 3 0 0,3-3 9 15,0 0 2-15,0-3 0 0,-3 1 0 0,3-6 8 0,0 0 1 16,0-3 1-16,0 1 0 0,0-6 5 0,-4 3 1 15,1-6 0-15,3 3 0 0,3-5-21 0,-3 0-4 16,3-3-1-16,6-2 0 0,-3-4-9 0,6 1 0 16,0 0 0-16,2-5 0 0,1 2 0 0,0 0-11 15,0 1 3-15,-3-1 0 16,-1 5-20-16,1 6-3 0,-3 0-1 0,-6 5 0 16,-3 3 32-16,-3 5 0 0,3 0 0 0,-3 5 0 0,-6 3 0 0,0 0 10 15,0 0 0-15,-6 16 0 0,3 3-10 0,-6 5-14 16,3 2 3-16,-3 3 1 0,3 3 10 0,0 0 0 15,0 2 0-15,0-2 0 0,3 2 0 0,-3-2 11 0,3-3-3 16,0 0 0 0,3 3-28-16,-3-6-5 0,3-2-2 0,0 0 0 15,0-3-85-15,3-5-16 0,0-3-4 0,0-2-964 0</inkml:trace>
  <inkml:trace contextRef="#ctx0" brushRef="#br1" timeOffset="211422.412">11482 5551 1785 0,'0'-8'79'0,"0"8"17"0,6-3-77 0,0 1-19 15,0 2 0-15,3 2 0 0,-3 4 189 0,3 4 35 16,3 3 6-16,0 3 2 0,0 6-149 0,-3 1-30 16,6 6-5-16,-6 3-2 0,2 3-31 0,-2 4-7 15,0 6 0-15,0 0-8 0,-3 0 8 0,-3 0-8 16,0-2 0-16,-6-1 0 0,3 0 0 0,-3-5 10 15,0 3-10-15,0 0 8 0,-3-3-8 0,-3-3 0 16,0 0 0-16,1-2-11 16,-7-3-108-16,3-5-21 0,-3 0-5 0</inkml:trace>
  <inkml:trace contextRef="#ctx0" brushRef="#br1" timeOffset="212177.7135">12200 5908 1792 0,'0'0'80'0,"0"0"16"0,0 0-77 0,0 0-19 16,0 0 0-16,9-2 0 0,3 2 40 0,8 0 4 15,7 0 0-15,0-3 1 0,0 3 9 0,6-5 2 16,2-1 0-16,1 1 0 0,3 2-28 0,5-2-6 16,4 2-1-16,0-2 0 0,-1-3-1 0,1 3-1 15,-3 0 0-15,-4-1 0 0,1 1-19 0,-3 2 0 16,-1 3 8-16,-2-2-8 0,0 2 0 0,-1 0 0 15,-5-3 0-15,3 3 0 0,-6 3 0 0,-3-3-19 0,-1 0 4 16,-2 0 1 0,0 0-92-16,-6 0-18 0,-3 2-4 0</inkml:trace>
  <inkml:trace contextRef="#ctx0" brushRef="#br1" timeOffset="212380.8017">12274 6067 2487 0,'0'0'55'0,"0"0"11"15,6 8 2-15,-3-3 2 0,0 0-56 0,6 1-14 0,3-1 0 0,6 3 0 0,0-3 8 0,3-2-8 16,5 0 11-16,1-3-11 0,6 2 0 0,3-2 0 16,2-2 0-16,1-4-12 15,3 4-92-15,2-1-17 0,-2-5-4 0,-3 3-1 16,-1-1-50-16,-2-2-11 0,33-13-1 0,-19 5-1 0</inkml:trace>
  <inkml:trace contextRef="#ctx0" brushRef="#br1" timeOffset="212661.9597">13179 5236 1638 0,'-9'-5'72'0,"9"5"16"0,0 0-71 0,-6 2-17 0,3 1 0 0,-3 8 0 16,0 5 33-16,-3 2 3 0,-3 3 1 0,-5 11 0 15,-4 5-3-15,-6 5-1 0,-3 6 0 0,0 8 0 16,-5 2 14-16,-1 8 2 0,-9 5 1 0,1 1 0 16,-4 7 7-16,-2-2 2 0,-1 0 0 0,0-1 0 15,4 1-2-15,5-5 0 0,3 2 0 0,7-8 0 16,2-5-39-16,3-6-8 0,0-5-2 0,6-5 0 31,4-5-166-31,-1-8-34 0,-3 21-6 0,12-35-2 0</inkml:trace>
  <inkml:trace contextRef="#ctx0" brushRef="#br1" timeOffset="213505.511">13685 5591 1911 0,'-6'-11'84'0,"6"11"19"0,0-8-83 0,3 3-20 0,-3 0 0 0,6-1 0 16,-3-2 81-16,6 0 12 0,0 3 3 0,0 0 0 15,6-3-72-15,0 0-15 0,2 0-9 0,1 0 12 16,6-3-12-16,0 4 0 0,0-1 0 0,3 0 0 16,-4 5 0-16,4-2 0 0,-6-1 0 0,3 4 0 15,-3 2 0-15,-1 2 0 0,1-2 0 0,-3 3 0 16,-3 0 0-16,0 2 0 0,-6 0 0 0,3 1 0 16,-3 2 0-16,-3 2 0 0,0 6-14 0,-6 0 5 15,0 5 9-15,-3 0 12 0,-3 6-2 0,-3 2-1 16,-3 0-9-16,-3 5 0 0,0 1-12 0,-3-1 12 0,6-2 0 15,-3 0 20-15,1 2-3 0,-1-5 0 0,6 0-5 16,-3 3 0-16,3-6-1 0,-3-2 0 0,3-3-11 16,0-2 0-16,3-3 9 0,0 0-9 0,0-6 0 15,3 1 9-15,0-3-9 0,0-3 0 0,0 0 0 0,3-5 0 16,0 0 0-16,0 0 0 0,6 6 0 0,-6-6 0 16,3 5 0-16,3-2-12 0,3-1 12 0,0-4 12 15,0 2-3-15,3-6 0 0,0 1 11 0,0-3 1 16,-3 3 1-16,3-3 0 0,5-5-22 0,-2-1 9 15,0-2-9-15,3 1 0 0,3-4 21 0,0 1-2 16,0-4-1-16,-1 1 0 0,4-5-10 0,0-1-8 16,0-2 12-16,0 0-12 0,-1 0 0 0,4 3 0 15,-3-4 0-15,0-1 0 0,0-1 0 0,-3 0 0 0,2 0 0 16,1 3 0-16,-3 3 0 0,-3 2-16 0,0 3 5 16,0 2 1-16,-1-2 10 0,-2 3 0 0,0 2 0 15,-3 0 0-15,0 5 0 0,0 1 0 0,-3 2 0 0,-3 0 0 16,0 5 0-16,-6 3 0 0,0 0 0 0,0 0 0 15,0 0 0-15,3 8-8 0,-3 0 8 0,0 5-8 16,-3 3 8-16,-3 5 0 0,0 6 0 0,0 2 0 16,-3 0 0-16,-3 5 0 0,0 1 8 0,0-1-8 15,3 3 22-15,0-2 0 0,0 2 0 0,1 0 0 16,-1 0 6-16,6-3 2 0,3 1 0 0,3-1 0 16,0-2-30-16,3-1 0 0,0-1-8 0,-1-7 8 15,4 1-64-15,-3-3-7 16,3-2-1-16,0-1-684 0,6-4-136 0</inkml:trace>
  <inkml:trace contextRef="#ctx0" brushRef="#br1" timeOffset="214161.6856">15474 5855 2700 0,'0'-13'120'0,"0"13"24"0,0 0-116 0,0 0-28 0,0 0 0 0,0 0 0 15,6-5 19-15,0 5-3 0,0 2 0 0,0 1 0 32,3 2-101-32,-3 3-21 0,0-2-4 0,0 1-1005 0</inkml:trace>
  <inkml:trace contextRef="#ctx0" brushRef="#br1" timeOffset="219977.2685">2981 8297 1328 0,'0'0'59'0,"0"0"12"0,-3-5-57 0,3 0-14 15,0 5 0-15,0 0 0 0,-3-6 20 0,3 6 2 16,0 0 0-16,0 0 0 0,0-7-13 0,0 1-9 15,0 1 12-15,0 5-12 0,-3-5 0 0,3 5 0 16,0 0 0-16,0 0 0 0,-8-6 0 0,2 4 0 16,0 2 0-16,3 0 0 0,-3 2 0 0,0 4 0 15,0-1 10-15,-3 0-10 0,3 1 23 0,0 1-1 16,-3 1 0-16,3 3 0 0,0 0 5 0,-3 2 1 16,0 3 0-16,3 0 0 0,-6 2 4 0,-2 6 0 15,2 0 1-15,0 2 0 0,-3 3 4 0,0 6 1 16,0-6 0-16,3 3 0 0,-3 2 4 0,3 0 1 0,0-5 0 15,7 1 0-15,-1-1-28 0,3-6-6 0,0-1-1 0,6-4 0 16,0 1-8-16,8-3 0 0,-5-3 0 0,3 0 0 16,3 0 0-16,3-5 10 0,0 0-2 0,3-3-8 15,0-2 11-15,0-3-11 0,-1 0 10 0,1-5-10 16,3-1 12-16,-3-2-4 0,0 1-8 0,0-7 12 16,0 1 0-16,-1 0 0 0,-2-3 0 0,-3-3 0 15,9 1 11-15,-12-1 1 0,0-4 1 0,-3-1 0 16,6 0 11-16,-6 0 3 0,3 0 0 0,-9 1 0 15,3-4-12-15,-6 1-3 0,3 2 0 0,0 0 0 16,0 3-24-16,-6 2 0 0,3 1 8 0,0-1-8 16,0 6 0-16,0 0 0 0,-3 0 0 0,0 5-11 15,3 0 11-15,0 5 0 0,-3 0 10 0,3 1-10 0,-3 4-14 0,0-2-9 16,0 3-1-16,-3 2-1 16,6 6-124-16,-3 0-25 0,3-4-5 0</inkml:trace>
  <inkml:trace contextRef="#ctx0" brushRef="#br1" timeOffset="220430.2864">3505 8356 2109 0,'0'0'46'0,"3"-3"10"0,6-2 1 0,-3-1 3 0,0 4-48 0,0-4-12 0,0 1 0 0,3 2 0 16,0-2 16-16,0 5 1 0,3 5 0 0,-3 1 0 15,3 2-17-15,-7 2 0 0,1 1 0 0,0 7 0 16,-6 4 0-16,0-1 0 0,0 3 0 0,0 2 0 16,-3 0 23-16,0 4 1 0,0-4 0 0,3 0 0 15,-3-2-4-15,3 0-1 0,-5-3 0 0,5-5 0 16,0 0-6-16,0-3-1 0,0-2 0 0,0-3 0 15,0-8 0-15,0 0-1 0,0 0 0 0,0 0 0 16,0 0 12-16,2-6 2 0,1-1 1 0,0-4 0 16,3-5-5-16,0-5-1 0,3-6 0 0,6-2 0 15,-3-2-12-15,3-1-8 0,3-3 10 0,0 4-10 16,3-4 0-16,2-4 0 0,1 4 0 0,3 3 0 0,-3 1 0 16,0 7 0-16,-1 0 0 0,1 8-10 0,-3 3 10 15,-3 5 0-15,-3 5 0 0,-3 6 0 0,3 2 0 0,-1 3 0 16,1 5 0-16,0 3-8 0,-3 0 8 0,3 3 0 15,0 2 0-15,-3 3 0 0,3 0 0 16,-3-1 0-16,-1 1 0 0,4 0 0 16,-3 0-113-16,3-3-21 0,0 0-4 0</inkml:trace>
  <inkml:trace contextRef="#ctx0" brushRef="#br1" timeOffset="220883.3039">5017 8099 1324 0,'0'0'118'0,"0"0"-94"16,-6 3-24-16,6-3 0 0,0 0 92 0,0 0 15 15,0 0 2-15,0 0 1 0,0 0-46 0,0 0-8 16,0 0-3-16,6-3 0 0,0 3-17 0,3 0-3 16,3-3-1-16,0 1 0 0,6 4 4 0,0-2 0 15,3-2 0-15,2-1 0 0,1 3-2 0,0 0 0 16,3-3 0-16,3 3 0 0,-1-2-24 0,1 2-10 16,-3-3 8-16,0 3-8 0,2 0 0 0,-2 0 0 15,-3 0 0-15,-3 0 0 16,3 0-145-16,-6-3-28 0,-1 1-6 0</inkml:trace>
  <inkml:trace contextRef="#ctx0" brushRef="#br1" timeOffset="221211.7467">5538 7633 1324 0,'-6'-13'59'0,"6"5"12"0,0 0-57 0,0 3-14 0,0-3 0 0,0 3 0 16,0-3 91-16,0 0 15 0,0 2 3 0,0 6 1 15,0 0-62-15,0 0-12 0,0 0-2 0,0 0-1 16,0 0-33-16,0 0 0 0,0 0 0 0,3 11 0 16,3 5 16-16,-3 5-3 0,-6 0-1 0,-3 8 0 0,3 6 40 0,-6 4 7 15,-3 4 1-15,-5-1 1 0,-4 6-8 0,-3-1-1 16,3 6-1-16,-6 0 0 0,9-3-20 0,-2 1-4 15,-4-1-1-15,3-2 0 0,3-3-26 0,0-3 0 16,0-2 8-16,4-1-8 0,-4 1 0 0,6-6 0 16,-3-2 0-16,3 0 0 15,-3-3-152-15,6-3-33 0,-12 14-7 0,3-16 0 0</inkml:trace>
  <inkml:trace contextRef="#ctx0" brushRef="#br1" timeOffset="221857.4803">6009 7355 2181 0,'0'0'48'0,"0"0"9"0,0 0 3 0,8 0 2 0,-2 0-50 0,3 3-12 0,-3 2 0 0,3-2 0 15,0 5 24-15,0 0 3 0,-3 5 0 0,3 0 0 16,0 6-27-16,-3 2 0 0,-3 3 8 0,0 2-8 16,0 9 0-16,-3 4 0 0,-3 4 0 0,-3 4 0 15,-3 6 14-15,-3 0 1 0,-3 3 0 0,-3 2 0 16,0 0 1-16,-2-2 0 0,-1-1 0 0,-3-2 0 16,3-5-6-16,0 2-1 0,0-8 0 0,4-2 0 15,2-3-9-15,0-5 10 0,3-6-10 0,0 1 10 0,3-3-10 16,0-8 0-16,0-3 9 0,3-5-9 0,0 0 16 0,3-6 0 15,3-2-1-15,0 0 0 0,0 0 12 0,-6-8 2 16,3-2 1-16,3-3 0 0,0-1-20 0,3 4-10 16,3-6 10-16,0 3-10 0,0-6 0 0,3 6-10 15,-3 0 0-15,3 2 0 16,3 0 10-16,-3 1 0 0,0 5 0 0,0 2 0 16,3 3-9-16,0 3 0 0,-1 2 0 0,1 0 0 15,0 6 9-15,0-3-13 0,0 0 5 0,3 2 8 16,0-2-10-16,0 0 10 0,0-3 0 0,2 3-9 15,-2-2-4-15,3-6-1 0,0 0 0 0,3-3 0 16,0-2 14-16,0-6 0 0,2 3 0 0,1-5 0 16,0-3 0-16,-3 0 0 0,0-2 0 0,-3-1 0 15,2-5 0-15,-2 3 12 0,0 0-1 0,-3 0 0 16,0 2-11-16,0 1 0 0,-3-3 0 0,0 2 0 16,-3 3 0-16,-1-2 0 0,1-1 0 0,-3 6 0 15,0 0 0-15,0-1 0 0,-6 4 0 0,3 2 0 0,0 3 0 0,-3 5 0 16,-3-6 0-16,-3 4 0 0,0 2 0 15,-3 5 0-15,0-2 0 0,-2 5 0 0,-4 2 0 0,0 1-12 16,0 5 2-16,3 0 1 0,0 2 9 0,0 1 0 16,3-1 0-16,0 1 0 0,3-4 9 0,0 4 1 15,6-3 0-15,3 0 0 0,0 2-10 0,3-5 0 16,0 3 9-16,3-2-9 0,9 1 0 0,0-1-16 16,0-6 2-16,6 0 1 15,-1 0-182-15,4-3-36 0</inkml:trace>
  <inkml:trace contextRef="#ctx0" brushRef="#br1" timeOffset="222700.5918">8027 7829 748 0,'0'0'67'0,"0"0"-54"0,-6-5-13 0,3-1 0 15,3 6 224-15,0 0 41 0,-3-5 9 0,0 0 2 16,0-3-160-16,0 3-31 0,-3 2-6 0,3-2-2 15,-6 2-32-15,6 0-6 0,3 3-2 0,-3-5 0 16,-3 0-15-16,3 2-3 0,3 3-1 0,0 0 0 16,-6-2-8-16,3-4-2 0,-6 6 0 0,6 3 0 15,0 2-8-15,-3 3 0 0,-9 3 0 0,4 2 0 16,2 5 8-16,-3 1-8 0,-3 5 12 0,-3 2-4 16,0 3 6-16,6 3 1 0,-3 0 0 0,3 2 0 15,-5 1-2-15,8-1 0 0,3 0 0 0,3-2 0 16,0-5-5-16,0-1 0 0,6-2-8 0,3-3 12 15,3-2-12-15,-3-1-8 0,-1-7 8 0,1 2-13 0,6-2 36 16,0-1 7-16,-3-5 2 0,0 1 0 0,3-4-32 0,3-4-16 16,0-4 1-16,-3 1 1 0,3 0 14 0,2-6 0 15,7 1 12-15,-3-4-12 0,-3-4 13 0,0 2-4 16,3-3-1-16,-3 1 0 0,2-1 5 0,1-2 1 16,-3-3 0-16,3 1 0 0,0-1-5 0,-6 3-1 15,-4-3 0-15,-2 0 0 0,0 0 1 0,-3 3 0 16,-3 0 0-16,-3 2 0 0,-6 4-9 0,3 1 12 15,-3 1-12-15,-3 2 12 0,-5 1-12 0,2 5 0 16,3-3 0-16,0 5 8 0,-6 0-8 0,6 3 0 16,0 0-10-16,3 3 10 15,0 2-30-15,-3 1 0 0,-9 2 0 0,6-1 0 16,7 1-134-16,-7 0-28 0,-3 0-4 0</inkml:trace>
  <inkml:trace contextRef="#ctx0" brushRef="#br1" timeOffset="223294.1979">8485 7699 2188 0,'0'0'195'16,"0"0"-156"-16,0 0-31 0,9 3-8 15,0 2 60-15,0 3 12 0,3 0 1 0,-3 3 1 16,0 7-49-16,3 1-9 0,-4 5-3 0,1-1 0 15,0 1-4-15,-3 3-1 0,0-1 0 0,0 1 0 16,-3-1-8-16,0-2 0 0,-6 0 0 0,0 2 0 0,0 1 0 0,-3-1 0 16,3-7 9-16,-3-1-9 0,0 3 8 0,-3-5-8 15,3-5 8-15,-2 2-8 0,2-5 0 0,-3 0 9 16,6-5-9-16,-3-1 0 0,6-2 20 0,0 0-4 16,-6-2 0-16,0-6 0 0,3-3 2 0,3-2 0 15,0-3 0-15,3-5 0 0,0 0-10 0,3-3-8 16,6-3 12-16,0-2-12 0,-1 3 8 0,4-1-8 15,3 1 0-15,0 5 0 0,3-1 0 0,-6 7 0 16,3 1 0-16,0 6-12 0,-7 0 12 0,4 8 0 16,-3 3 0-16,0 2 0 0,0 3 0 0,3 3 0 15,-3 2 0-15,3 3 0 0,-3 3 0 0,2 2 0 16,1-5 0-16,0 2 0 0,0-2 0 0,3 3-12 16,-3-4 3-16,6-1 1 0,-3-9-7 0,2 3-1 0,-2-3 0 15,3-2 0-15,0-3 16 0,0-3 0 0,0 1-10 16,-1-4 10-16,1-2 0 0,-3 0 0 0,0 0 0 15,0-5 0-15,0 0 21 0,-3 0 9 0,-1-3 2 0,-5 0 0 16,3 0-20-16,0 0-3 0,-3-2-1 0,-3 2 0 16,0 0-8-16,-3 0 0 0,0-2-10 0,0 4 10 15,-3 6 0-15,0 0 0 0,-3 1 0 0,0 1 10 16,-3 6-10-16,0-2-11 0,-3 4 3 0,0 6 0 16,-3 0 8-16,0 5 0 0,-2 3 0 0,-4 3 0 15,6-1 0-15,-3 6 8 0,0-3-8 0,0 3 11 16,3 0-1-16,3 0 0 0,3 2 0 0,0-2 0 15,-3-3-10-15,7-2 0 0,2-1 0 0,0 1 0 16,2-3-11-16,4-1-4 0,3 1-1 0,6-5 0 16,3-1-140-16,6-4-29 0,3-6-6 15</inkml:trace>
  <inkml:trace contextRef="#ctx0" brushRef="#br1" timeOffset="224075.2972">10482 7427 183 0,'0'0'8'0,"0"0"2"0,6-3-10 0,0-2 0 16,0 0 0-16,0-1 0 0,0 1-14 0,0-3-5 15,-3 3-1-15,3-3 0 0,0-3 20 0,-3 1 0 16,0-1 0-16,3-2 0 0,0 0 57 0,0-1 15 16,-3 1 4-16,3-3 0 0,-3-2 48 0,0-1 9 15,3 1 3-15,-3 2 0 0,0-3-44 0,0 4-8 16,-1 4-1-16,4 0-1 0,-3-2 22 0,0 5 5 15,0 3 1-15,-3 5 0 0,3-5-37 0,-3 5-7 16,0 0-2-16,0 0 0 0,0 0-3 0,0 0-1 16,0 8 0-16,0 5 0 0,-3 3-14 0,0 10-3 15,0 1-1-15,0 4 0 0,-3 6-3 0,1 6-1 16,-1 2 0-16,-3 2 0 0,-3 6-14 0,0 3-4 16,0 2 0-16,0 0 0 0,0 3-5 0,3-3-2 15,-3-7 0-15,3-4 0 0,3-2-5 0,-3-5 0 0,4-1-8 16,2-7 12-16,-3-5 0 0,3-6 0 0,0-3 0 15,0-4 0-15,3-4 0 0,-3-5 0 0,3 1 0 0,0-6 0 16,0 0 15-16,0 0 2 0,0 0 1 0,-3-6 0 16,-3-4-6-16,3-1-2 0,0-2 0 0,3-5 0 15,0 2-22-15,3 0 0 0,3-5 0 0,0-1 0 16,3 1-12-16,5-2 4 0,1-4 0 0,3 3 0 16,0 3 8-16,0 3 16 0,3-4-4 0,-3 7-1 15,-3 1-11-15,-1 4 0 0,-2 2 0 0,0 2 0 16,0 4 0-16,-3 4 0 0,3-2 0 0,0 8 0 15,-6 0-17-15,6 6 1 0,-3 1 0 0,0 1 0 16,0 0 16-16,2 3 0 0,-2-1 0 0,0 1 0 16,3-1 0-16,-3 3-10 0,0-2 10 0,-3 2-8 15,3-2-44-15,0 2-8 0,0-3-1 16,0 4-1-16,0-4-125 0,0-2-25 0,0 0-4 0,2-3-369 16,4 0-74-16</inkml:trace>
  <inkml:trace contextRef="#ctx0" brushRef="#br1" timeOffset="224544.0952">11500 7750 2361 0,'0'0'104'0,"-3"-8"23"0,0 0-102 0,0 2-25 0,0-1 0 0,3 7 0 15,-3-6 54-15,3 6 6 0,0 0 0 16,0 0 1-16,-3-5-50 0,3 5-11 0,0 0 0 0,-5-3 0 31,-1 1-42-31,0-1-6 0,0 3 0 0,-3 3-1 16,-3 2 12-16,0-5 2 0,0 3 1 0,0 2 0 0,-3 0 34 0,0 0-8 0,-3 1 8 0,4 2 0 15,-1-3 20-15,0 3 7 0,3 0 1 0,-6 0 1 16,3 2-10-16,-3 1-3 0,3 0 0 0,1 2 0 16,-1 3-4-16,0 2-2 0,3 1 0 0,0-1 0 15,0 1-10-15,3-1 10 0,0-2-10 0,3 0 10 16,3-3-2-16,-3 0 0 0,3 1 0 0,3-4 0 15,3-2-8-15,0 0 0 0,3-3 0 0,3-2 0 16,0-3 0-16,3-3 0 0,6 1 0 0,3-6 0 16,0-3 0-16,-1-2 0 0,1-3 0 0,3 0 0 15,0-2 0-15,-3-1 13 0,2-5-3 0,-2 3-1 16,0-3 8-16,3 1 2 0,-6 2 0 0,0-1 0 0,-3 6 8 16,-4 1 1-16,-2 4 1 0,0 6 0 0,-3 2-4 15,-6 3-1-15,0 0 0 0,6 8 0 0,-3 5-24 0,0 3 0 16,0 0 0-16,-3 3 0 0,0 2 0 0,0 0-14 15,-3-3 2-15,0 4 0 16,0-1-44-16,-3 0-9 0,3-3-2 0,0 4 0 16,-3-1-149-16,3-3-29 0</inkml:trace>
  <inkml:trace contextRef="#ctx0" brushRef="#br1" timeOffset="224918.8124">11774 7578 1670 0,'0'0'74'0,"0"0"15"0,0 0-71 0,9 0-18 0,3 0 0 0,-3 2 0 15,3 4 156-15,-3 2 28 0,3 2 6 0,0 3 1 16,2 6-118-16,-2 2-23 0,-3 3-5 0,3-3-1 16,-3 5-32-16,3-2-12 0,-6 0 9 0,3 0-9 15,-3 0 0-15,0-3 0 0,0 0 0 0,0-2 0 16,-3-6 8-16,0 0-8 0,0-2 0 0,0-3 8 15,-3 0 0-15,0-8-8 0,0 0 12 0,0 0-4 16,0 0 10-16,0 0 2 0,-3-6 0 0,3 1 0 16,0-3 8-16,0-5 1 0,0-3 1 0,3 0 0 15,0-3-22-15,3-2-8 0,2-5 0 0,1 2 0 16,0-2 14-16,3-1-3 0,3 3-1 0,0 1 0 0,-3 4 2 16,0 3 0-16,0 3 0 0,3 5 0 0,-6 3 7 15,-1-1 1-15,1 6 1 0,-3 6 0 0,3 2-4 0,0 5-1 16,-3 0 0-16,-3 6 0 0,0 2-16 0,0 3 0 15,6-3-8-15,-6 5 8 0,3-2-26 0,0 0 1 16,3 0 0-16,-3-1 0 16,0-1-182-16,0-4-36 0,9 9-7 0,2-14-768 15</inkml:trace>
  <inkml:trace contextRef="#ctx0" brushRef="#br1" timeOffset="225533.3124">12801 7689 2188 0,'0'0'97'0,"0"-8"20"0,0 3-93 0,3-3-24 0,0 2 0 0,3 1 0 16,0 0 96-16,-3-1 16 0,3 1 2 0,0 0 1 15,0-3-102-15,-3 0-13 0,0 0-16 0,0 0 3 31,0 0-33-31,-3 0-6 0,0-2-2 0,-3 2 0 0,3 0 29 0,-3 0 5 0,0 0 2 0,0 3 0 16,-3-1 56-16,0 1 11 0,0 0 3 0,-3 2 0 16,0 0-19-16,0 3-3 0,-3-2-1 0,0 4 0 15,0-2-13-15,0 3-4 0,-5 0 0 0,-1 5 0 16,0 5-12-16,0 0-15 0,-3 3 3 0,0 5 1 16,1 0 11-16,2 6 0 0,0-1 0 0,0 1 0 15,3-3 0-15,0 2 0 0,6-2 0 0,0 0 0 16,0-3 30-16,3-3 2 0,3 1 0 0,3-1 0 0,0-4-32 15,0-1 0-15,3-3 0 0,3 1 0 0,-3 0 0 16,3-6 0-16,3 0 0 0,0 0 0 0,0-2 0 0,3 0 0 16,3-6-13-16,3-2 4 0,-3-3 9 0,6 0 11 15,-1-3-3-15,4-2 0 0,-3 0-8 0,3-6 0 16,3 1 0-16,-7-3 0 0,4-3 9 0,0-5 3 16,0-6 1-16,-3 4 0 0,3-1-1 0,-4-3 0 15,-2-2 0-15,3 0 0 0,-3 0-12 0,0 0 0 16,0-2 0-16,-3-1 0 0,2 0 0 0,-2 1 0 15,3-1 8-15,-3 5-8 0,0 4 0 0,0-1 0 0,-6 6-12 16,0 4 12-16,-3 1-12 0,-3 5 12 0,2 3-12 0,1 5 12 16,0 0-10-16,-3 3 10 0,-3 5-8 0,0 0 8 15,0 0 0-15,0 0 0 0,0 0 0 0,0 13 8 16,-3 0 1-16,0 9 1 0,-3 1 0 0,-5 1 0 16,-1 5 5-16,-3 0 1 0,3 6 0 0,3-1 0 0,-3 1-5 15,3-1-1-15,0-2 0 0,6-1 0 0,-3 1 3 0,3 0 1 16,-3-3 0-16,3 3 0 15,0 0-37-15,0-1-7 0,0 1-2 0,0-3 0 16,0-2-30-16,0-1-6 0,3 1-2 0,0-4 0 16,0-4-182-16,0-1-37 0</inkml:trace>
  <inkml:trace contextRef="#ctx0" brushRef="#br1" timeOffset="226751.2154">14563 7377 403 0,'0'0'36'0,"0"0"-36"0,0 0 0 0,0 0 0 0,0 0 203 0,0 0 33 16,-6 5 8-16,6-5 0 0,0 0-148 0,3 8-31 16,-3-3-5-16,0-5-2 15,0 0-2-15,3 5 0 0,6-2 0 0,0 0 0 0,-3-6-4 0,6 0-2 16,-3-2 0-16,3 0 0 0,0-3 5 0,0-3 1 16,-1 1 0-16,4-1 0 0,0 1-22 0,-3-4-4 15,0 1-1-15,3 0 0 0,-3 0-16 0,3 2-3 16,-3-2-1-16,0 0 0 0,-1-3-9 0,1 2 0 15,-3-4 0-15,3 2-11 0,-3 3 11 0,0-3 0 16,0 0 0-16,-3-2 0 0,0 2 0 0,0-3 0 16,-3 3 0-16,0 0 0 0,0 3 0 0,0-5 8 0,-3 4-8 15,0 1 0-15,0 0 0 0,0 2 0 0,-3 1 0 0,0 2 0 16,0 0 0-16,0 0 0 0,-3 3 0 0,0 2-8 16,0-2 8-16,-3 5 0 0,0 0-9 0,0 2 9 15,0 1-10-15,0 0 10 0,-3 2-13 0,3 3 5 16,1 0 8-16,-4 2 0 0,3 1 0 0,3 2 0 15,-3 3 8-15,3 3 3 0,0-1 1 0,3 3 0 16,0 3 1-16,0 3 1 0,3 2 0 0,0 3 0 0,0 7-4 16,3 1-1-16,0 2 0 0,-3 1 0 0,3-4 10 15,-3 4 1-15,3-6 1 0,-3 2 0 0,-3-2-5 16,3 0-2-16,0-2 0 0,0-3 0 0,0-1-14 16,-3 1 11-16,3 0-11 0,-3-3 10 0,0-5-10 0,3-3-11 15,-6-3 3-15,3 1 0 16,3-3-138-16,-3-6-27 0,0 1-6 0</inkml:trace>
  <inkml:trace contextRef="#ctx0" brushRef="#br1" timeOffset="226954.3291">14301 7633 748 0,'0'-8'67'0,"-3"0"-54"0,3 3-13 0,0-3 0 15,3 3 251-15,3-3 47 0,-3 3 10 0,6-1 1 16,3 1-178-16,6 0-36 0,3-1-7 0,0 4-2 16,5-1-41-16,7 3-8 0,0-5-1 0,6 2-1 15,-1 3-22-15,1 0-4 0,-3-2-1 0,-1 2 0 16,1 0-8-16,3 2-12 0,-4-2 2 0,-2 0-675 16,0 0-135-16</inkml:trace>
  <inkml:trace contextRef="#ctx0" brushRef="#br1" timeOffset="227344.865">15429 7345 2016 0,'0'0'179'0,"0"0"-143"16,0 0-36-16,0 0 0 0,0 0 118 0,0 5 17 15,3 6 3-15,0 2 1 0,3 3-108 0,3 2-22 16,-6 1-9-16,3 2 8 0,0 0-8 0,0 3 0 16,-3 0 0-16,-3 0 0 0,-3 2 0 0,3-2-17 15,0 0 4-15,-3-3 1 16,0-3-16-16,3-2-4 0,0 3 0 0,0-6 0 0,0-5 49 0,0 3 10 16,-3-4 1-16,6-1 1 0,-3-1-29 0,0-5-8 0,0 0-1 0,0 0 0 15,0 0 27-15,0 0 6 0,0 0 0 0,6-5 1 16,-3-3 21-16,3-3 4 0,0-2 1 0,3-3 0 15,0-2-19-15,3-1-3 0,0 1-1 0,2-4 0 16,1-1-19-16,0 1-9 0,0 1 8 0,3 0-8 16,0-3 11-16,3 0-3 0,0 1-8 0,-1 2 12 15,4-1-26-15,0 1-6 0,0 3 0 0,0 2-1 16,-4 0-87 0,-2 0-16-16,0 3-4 0,0 2-620 0,3 1-123 0</inkml:trace>
  <inkml:trace contextRef="#ctx0" brushRef="#br1" timeOffset="227704.1139">16331 7268 576 0,'0'0'51'0,"0"0"-41"16,0 0-10-16,0 0 0 0,3 5 331 0,-3 3 64 15,0-8 13-15,-3 11 2 0,3-3-301 0,0 2-60 16,-3 1-12-16,0 0-2 0,0 4-11 0,-3 1-1 15,3 3-1-15,-3-3 0 0,1 5-22 0,-7 0-15 16,3 0 3-16,0 0 0 0,3-2 12 0,0 2 0 16,0-2 9-16,3-1-9 0,3-2 12 0,0-3-3 15,0 3-1-15,0-8 0 0,3-3 2 0,-3-5 0 16,0 0 0-16,3 6 0 0,6-6 10 0,-3 0 1 16,3 0 1-16,0-6 0 0,0 1 20 0,-1 0 4 0,1-3 1 15,3 0 0-15,0-3-17 0,0 1-3 0,-3-3-1 16,3 2 0-16,-3-2-10 0,3-3-3 0,-3 0 0 15,-3 0 0-15,0-5-4 0,3 0-1 0,-6 0 0 0,2 2 0 16,-2 1-8-16,-3 4 8 0,0-2-8 0,0 6 8 16,-5-3-8-16,2 2 12 0,-6 3-12 0,3 3 12 15,-6 2-12-15,-3 1 0 0,-3 2 0 0,0 2 0 16,0 3-104 0,-6 6-16-16,4 0-3 0,-4 2-972 0</inkml:trace>
  <inkml:trace contextRef="#ctx0" brushRef="#br1" timeOffset="228313.3737">16680 7236 2379 0,'17'-8'52'0,"-8"6"12"0,-3-1 1 0,0 3 2 0,-6 0-54 0,9 3-13 16,3 2 0-16,-3 3 0 0,-6-3 40 0,6 6 4 15,3-1 2-15,0 6 0 0,0 0-30 0,-3 3-5 16,-1-1-2-16,4 3 0 0,0 1-9 0,-3-1 0 16,-3 3 0-16,0-6 0 0,3 3 0 0,-3-2 0 15,-6-1 0-15,0-2 0 0,0-3 0 0,-3 1 0 16,3-4 0-16,-6-2 0 0,-3-3 9 0,3 1-9 16,6-6 10-16,0 0-10 0,-6 2 15 0,6-2-3 15,0 0-1-15,0 0 0 0,-3-8 13 0,0-2 4 0,-3-1 0 16,6 1 0-16,3-4-8 0,3 1-2 0,-3-3 0 0,0 0 0 15,3-5-5-15,3 3-1 0,0-3 0 0,3-1 0 16,0 1-12-16,0 0 0 0,3 3 0 0,0 2-10 16,-4 3 10-16,1 2 0 0,0 0 0 0,-3 3 0 15,0 6 0-15,-3 2 0 0,0 0 0 0,0 2 0 16,3 4 0-16,-3 7 0 0,-3 0 0 0,6 3 0 16,0 3 0-16,-3 2-8 0,0 0 8 0,-3 0-8 15,0 0 8-15,2-2-10 0,-2-1 10 0,3-2-10 16,-6 0 10-16,3-5 0 0,3-1 10 0,0-2-10 15,-6 3 8-15,0-6-8 0,0-5 0 0,0 0 0 16,3 5 8-16,-3-5-8 0,0 0 0 0,0 0 0 16,0 0 9-16,0 0-9 0,0 0 8 0,0 0-8 15,6-5 0-15,0 0 0 0,0-3 0 0,0 2 0 0,0-4 0 16,6-1 0-16,3-2 0 0,-3-3 0 0,0 0-11 16,-3 0 11-16,5 1-8 0,4-1 8 0,-3-3 0 15,0 6 0-15,0 0 0 0,0 5 0 0,0 0 17 0,-3 5 3 16,-6 1 0-16,3 2 0 0,-1 2 1 0,4 1 1 15,-6 5 0-15,0 0 0 0,0 0-22 0,0 5 0 16,3 3 0-16,0 0 0 0,-3-3 0 0,0 3-8 16,6 0 0-16,-3-1 0 15,0 4-132-15,0-3-25 0,3-3-6 0,-1 3-967 0</inkml:trace>
  <inkml:trace contextRef="#ctx0" brushRef="#br1" timeOffset="229594.3023">18888 7191 1728 0,'-3'-10'153'0,"3"2"-122"0,0 0-31 0,0-3 0 16,-3 6 60-16,0-3 5 0,3 3 2 0,-3-3 0 16,0 0-12-16,0 3-3 0,0-1 0 0,-3 1 0 15,0 0-44-15,0-1-8 0,0 1 0 0,-2 0-8 16,2 2 8-16,-3 1-8 0,0-1 8 0,-3 0-8 0,3 3 0 0,0 0 0 16,-3 0 0-16,0 3 0 0,0 0 8 0,-6-1 0 15,4 1 0-15,-1 2 0 0,-3 3 0 0,0 0 14 16,0 3-3-16,-3-1-1 0,3 3 2 0,-2 1 1 15,-4 4 0-15,0 1 0 0,0 5-5 0,3-3 0 16,3 3-8-16,-2 2 12 0,5 0-1 0,0 1-1 16,3-1 0-16,3-4 0 0,0-1-1 0,6 0 0 15,0-5 0-15,-3 2 0 0,6-5-9 0,0 1 12 16,3-1-12-16,0-5 12 0,3 0 0 0,-3-6 1 16,3 1 0-16,3 0 0 0,3-3 28 0,0-3 6 15,3-2 1-15,-1-3 0 0,4 0-26 0,3-5-5 16,-3 2-1-16,0-5 0 0,-3-5-6 0,3 0-2 15,-1-3 0-15,4 0 0 0,0-2 20 0,0-1 3 16,0-2 1-16,0-2 0 0,2-1-32 0,1-5 0 0,0 2 0 16,3-2 0-16,-3-2 0 0,0 2-13 0,-1-3 1 15,1 0 0-15,0-2 12 0,0 2 16 0,-3 0-3 16,-4 1-1 0,1 2-35-16,-3 5-7 0,-3-2-2 0,0 2 0 0,0 0 32 0,3 3 0 0,-6 0 0 0,0 2 0 15,-3 1 0-15,0 2-9 0,0 3 9 0,-1 5 0 16,-2 0 0-16,-3 6 11 0,0-1-1 0,0 3 0 15,0 3-10-15,0 5 0 0,-5-5 0 0,-1 5 0 16,0 5-8-16,-3 0-1 0,3 8 0 0,-6 3 0 16,-3 5 9-16,0 6 0 0,-3 2 0 0,0 5-8 15,0 3 8-15,1 3 0 0,2 5 0 0,3 5 0 16,-3-2 0-16,3 0 0 0,3-1 0 0,3-2 0 16,3-2 8-16,3-1-8 0,0-5 8 0,0 0-8 15,3 0 0-15,3-3 0 0,3-2 0 0,0-5 0 0,0-1 0 16,0-5 14-16,3-2-3 0,3-6-1 0,-1 0-10 15,4 0 8-15,3-5-8 0,0-2 8 0,0-6 4 16,3 0 1-16,2 0 0 0,-2-3 0 0,0 0 3 16,0-2 1-16,-3-3 0 0,0 0 0 0,-1-5-4 15,-2 0-1-15,0 0 0 0,0-3 0 0,-3 0-3 0,-3-3-1 16,3 3 0-16,-6-2 0 0,0 2-8 0,-4 0 0 16,1 3 0-16,-3 0 0 0,0 2 0 0,-3 0 0 15,0 4 0-15,-3-1 0 0,3 8 0 0,-6-3 8 16,-2 3-8-16,-1 0 8 0,-3 5-8 0,-3 1 0 15,-3 4 0-15,0 1-11 0,0 5 11 0,-3-1 0 0,-2 1 0 16,5 3 0-16,0 2 0 0,0 0-12 0,3-2 2 0,3-1 0 16,0 1 10-16,6-1 0 0,0-2 0 0,3 3 0 15,3-6 0-15,0 3 0 0,6-3 0 16,0-2 8 0,3-1-35-16,0-2-6 0,0-3-2 0,3 1-778 0,3-4-156 0</inkml:trace>
  <inkml:trace contextRef="#ctx0" brushRef="#br1" timeOffset="230094.1837">19716 7051 1792 0,'0'0'80'0,"0"0"16"0,0 0-77 0,0 0-19 15,0 0 0-15,0 0 0 0,0 0 74 0,0 0 11 16,0 0 3-16,3-5 0 0,-3 5-32 0,3-5-7 15,0-1-1-15,0 1 0 0,2 0-28 16,1-3-7-16,0 2-1 0,0-1 0 0,3-1-12 0,0-3 8 16,3 0-8-16,-3-2 0 0,3 0 11 0,0-3-11 15,0-2 12-15,0-1-12 0,0 1 10 0,-1-4-10 16,1 4 8-16,3-3-8 0,-3-6 31 0,0 6 1 16,-3 0 0-16,3 0 0 0,0-3-21 0,-3-3-11 15,-3 4 12-15,-3-4-12 0,3-2 19 0,-3 0-3 16,0 3-1-16,0-1 0 0,0-2-15 0,-3 5 9 15,0 0-9-15,0 3 8 0,-3 5-8 0,3 3 0 16,-3 0 0-16,3 5 0 0,-3 0 0 0,-3 3 8 16,3-3-8-16,0 5 8 0,3 3-8 0,-9 0 0 0,3-3 0 15,-3 6 0-15,3 0-9 0,0 2 9 0,-3 0 0 16,3 6 0-16,0 2-8 0,0 3 8 0,0 5 0 16,3 0 0-16,3 6 0 0,-3 2 9 0,3 0 1 0,0 8 0 15,0 0 18-15,3 5 3 0,0 1 1 0,3 7 0 16,0 0-10-16,0 3-2 0,-3 0 0 0,-3 0 0 15,3-3-6-15,-3 3-2 0,-3 3 0 0,0-3 0 16,-6-6-12-16,0-2 0 0,0 3 0 0,0-3 0 16,-5-5 0-16,2-3 9 0,0-6-9 0,0-2 8 15,0-2-19-15,3-3-4 0,0-8-1 0,3-3 0 16,0-3-89 0,3-2-19-16,-3-2-3 0,6-6-1 0,0 0-60 0,0-8-13 15,-3-3-3-15</inkml:trace>
  <inkml:trace contextRef="#ctx0" brushRef="#br1" timeOffset="230281.6367">19519 7162 345 0,'-15'-5'15'0,"9"5"4"0,0-3-19 0,0 1 0 16,3-4 0-16,3 6 0 0,0 0 335 0,0 0 63 16,0 0 13-16,0 0 2 0,0 0-291 0,0 0-58 15,9 0-12-15,6-2-3 0,6 2-26 0,3 0-6 16,3-3-1-16,5 3 0 0,1 0-16 0,0 3 10 15,3-3-10-15,2 0 8 16,1-3-71-16,0 3-14 0,-1-3-3 0,-2 1-1 0</inkml:trace>
  <inkml:trace contextRef="#ctx0" brushRef="#br1" timeOffset="230469.0901">20299 7017 1497 0,'0'0'66'0,"-9"-3"14"0,3 3-64 0,0 0-16 0,-3 5 0 0,6 1 0 16,0 2 284-16,-3 2 52 0,3 3 12 0,3 3 1 15,-3-2-273-15,0 1-54 0,3 7-11 0,-3-4-3 16,3 1-21-16,0-1-5 0,0 1-1 0,0-3 0 16,0-3-124-16,0 0-25 0,0-2-4 0,0-1-529 15,3 1-106-15</inkml:trace>
  <inkml:trace contextRef="#ctx0" brushRef="#br1" timeOffset="230625.6696">20552 6787 2131 0,'-3'-27'94'0,"6"19"20"0,0 0-91 0,0 0-23 15,0 0 0-15,3 0 0 0,-6 8 101 0,3 0 16 16,-3 0 3-16,6 6 1 15,0 4-269-15,-3 1-53 0</inkml:trace>
  <inkml:trace contextRef="#ctx0" brushRef="#br1" timeOffset="231078.329">20844 6932 1497 0,'0'0'66'0,"0"0"14"0,0 0-64 0,6 0-16 0,0 3 0 0,0-1 0 15,0 6 222-15,-3-2 41 0,2 7 8 0,4 0 1 16,-3 0-203-16,-3 3-41 0,0 3-8 0,0 2-1 16,0 0-19-16,-3 0 0 0,0 3 0 0,0 0 0 15,-3 0 0-15,0-3 0 0,3-3 0 0,0-2 0 16,-3 0 0-16,3-5 0 0,-3-1 8 0,0 1-8 15,3-3 0-15,0-8 10 0,0 0-10 0,0 0 8 16,0 0 28-16,0 0 4 0,0 0 2 0,0 0 0 0,0 0-18 16,6-11-3-16,3-2-1 0,0 0 0 15,0-3 0-15,3-3 0 0,3 1 0 0,3-3 0 16,0 2 4-16,2 1 0 0,-2-4 0 0,3 4 0 0,0-1-32 16,-3 4-7-16,0-1-1 0,-3 2 0 0,-1 4 16 0,1-1 0 15,-3 6 9-15,0-3-9 0,0 5 21 0,-3 1-1 16,-3 4-1-16,0 4 0 0,3 2-19 0,-3 0-9 15,-3 5 1-15,0 3 0 0,0 0 8 0,0 2 0 16,-3 3-9-16,3-2 9 0,-3 2 0 0,0-3-11 16,0 4 11-16,-3-4-8 15,3 1-31-15,-3-4-5 0,0-1-2 0,0 2 0 16,0-1-186-16,0-1-36 0,-12 4-8 0,3-7-2 0</inkml:trace>
  <inkml:trace contextRef="#ctx0" brushRef="#br1" timeOffset="231297.048">21391 7017 2095 0,'0'0'92'0,"6"-6"20"0,0 4-89 0,0-1-23 0,-6 3 0 0,9 0 0 16,-3 3 68-16,-6-3 10 0,0 0 2 0,3 8 0 15,0 0-41-15,0 2-8 0,-3 1-2 0,0-1 0 16,-3 4-29-16,3-1-13 0,-3 0 1 0,0 6 0 15,0-1 12-15,3 1 15 0,-3-3-3 0,3-3-1 16,0 3-41-16,3 0-8 0,0-9-2 0,0 4 0 16,0-3-140-16,3-3-28 0,-6-5-5 0,12 3-2 0</inkml:trace>
  <inkml:trace contextRef="#ctx0" brushRef="#br1" timeOffset="231453.2308">21600 6784 2617 0,'3'-5'57'0,"0"-1"12"0,0-2 3 0,0 6 2 0,3-4-59 0,0 6-15 15,3 3 0-15,-4 2 0 16,4 1-91-16,0 2-21 0,0 2-4 0,-3-7 0 0</inkml:trace>
  <inkml:trace contextRef="#ctx0" brushRef="#br1" timeOffset="231726.5684">21906 6707 1094 0,'6'-2'97'0,"3"-4"-77"0,3 1-20 0,0 0 0 15,3-1 274-15,3 4 51 0,3-1 11 0,2 0 1 16,4-2-214-16,6 0-43 0,6 2-9 0,-4 1-2 0,1-4-44 0,3 4-9 16,0-4-1-16,2 4-1 0,1-1-14 0,-3 0 0 0,2-2 0 15,-2 2 0-15,3-2 0 0,-7 3 0 0,4-4-9 0,-6 1 9 32,-1 2-29-32,-8 1 0 0,6-6 0 0,-9 2 0 15,0 1-155-15,0-3-30 0</inkml:trace>
  <inkml:trace contextRef="#ctx0" brushRef="#br1" timeOffset="232054.2572">22436 6183 1670 0,'12'-2'148'0,"-12"2"-118"0,9 0-30 0,0 0 0 0,0 2 53 0,3-2 5 16,-3 6 1-16,0-4 0 0,-3 6 13 0,0 0 4 16,0 3 0-16,-3-1 0 0,-3 6-39 0,0 3-7 15,0-1-2-15,-3 6 0 0,3 5-3 0,-6 3-1 16,0-3 0-16,0 5 0 0,0 3 9 0,3 0 2 16,-3 6 0-16,0-4 0 0,-3 1-6 0,3 0-1 15,-3 5 0-15,0 0 0 0,-3-3-16 0,-3 0-3 16,6-4-1-16,-6 1 0 0,1-2-8 0,-7 0 8 15,0 0-8-15,0-2 8 0,-3-1-19 0,-3 1-4 16,-2-1-1-16,-4-2-748 16,-3-3-151-16</inkml:trace>
  <inkml:trace contextRef="#ctx0" brushRef="#br1" timeOffset="232273.1961">22594 6861 2098 0,'6'0'46'0,"3"-6"10"0,0 6 1 0,0-2 3 0,9-1-48 0,-7 3-12 0,1 3 0 0,-3-1 0 16,3 4 36-16,-6-1 6 0,0 0 1 0,-3 3 0 16,3 5-32-16,-6 1-11 0,0-1 0 0,-3 3 9 15,3 0-1-15,0 5-8 0,-9 0 12 0,3-3-4 16,0 4-8-16,-3-1 10 0,3 0-10 0,0-3 10 0,-3 1-10 0,4 0 0 15,-1-4 0-15,0-1-688 16,0-1-131-16</inkml:trace>
  <inkml:trace contextRef="#ctx0" brushRef="#br1" timeOffset="232429.1681">22927 6702 2487 0,'3'-11'55'0,"-3"11"11"0,6-5 2 0,-3 2 2 0,0-2-56 0,-3 5-14 16,0 0 0-16,9 5 0 16,-9 3-132-16,9 0-28 0,-3 11-7 0,-6-6-1 0</inkml:trace>
  <inkml:trace contextRef="#ctx0" brushRef="#br1" timeOffset="232850.945">23371 6879 2214 0,'6'-5'98'0,"-6"0"20"0,9 2-94 0,-9-2-24 0,6-1 0 0,-6 6 0 15,0 0 40-15,0 0 3 0,0 0 1 0,0 0 0 16,0 0-44-16,0 0 0 0,-6 3 0 0,-3 5 0 15,3 0 0-15,-9 5 0 0,6 3 0 0,-3 3 0 16,-3-1 0-16,0 1 0 0,6-1 0 0,-2 1 0 0,2-1 0 16,3-2 0-16,0 3 0 0,-3-4 0 0,9-1 11 0,0-1-3 15,0-3-8-15,9 4 12 0,-6-4-2 0,3-2-1 16,-3 0 0-16,3-5 0 0,-3-1 2 0,5 1 0 16,1 0 0-16,0-3 0 0,0-3 2 0,-3 0 1 15,9-2 0-15,-6 2 0 0,3-2-14 0,0-3 0 16,-3 0 0-16,3 0 0 0,0-2 0 0,-1-1 9 15,-2-2-9-15,0 0 8 0,3-3 10 0,-3 0 2 16,3 3 0-16,-6 0 0 0,-3-1 16 0,6 1 3 16,-9 2 1-16,0 1 0 0,0 2-31 0,0 0-9 15,-9 0 0-15,3 5 0 0,-9 1 0 0,3 2 0 16,-6-5 0-16,-2 5 0 16,-10-3-113-16,6 3-23 0,-3 3-5 0,-3-1-938 0</inkml:trace>
  <inkml:trace contextRef="#ctx0" brushRef="#br1" timeOffset="233319.585">23752 6779 518 0,'0'0'46'0,"6"-3"-37"0,3 0-9 0,0 3 0 0,-3 0 450 0,8 3 88 16,-8 2 18-16,3 3 3 0,0 3-410 0,-3 2-81 15,0-2-17-15,3 4-3 0,-9 1-36 0,9 0-12 16,-6 3 9-16,-3-3-9 0,0 0 0 0,0-3 0 16,0 0 0-16,0 0 0 0,0-2 0 0,-3-1 0 15,3-2 0-15,0 0 0 0,0-8 0 0,0 0 0 16,-3 6 0-16,3-6 0 0,0 0 0 0,0 0 0 15,0 0 0-15,0 0 0 0,0 0 0 0,0 0 0 16,0 0 0-16,0 0 0 0,6 0 0 0,3-3 0 16,6-5 9-16,0 0-1 0,-3 0-8 0,8-3 9 15,4-2-9-15,-3 0 10 0,3-3-10 0,-3 0 8 16,-3 3-8-16,0 0 8 0,-4 2-8 0,7 3 0 16,-6 0 0-16,0 0 0 0,-6 3 20 0,-3 5 8 0,-6 0 1 15,6 0 1-15,-6 0-11 0,9 8-3 0,-6 5 0 16,0 3 0-16,0 3-16 0,-3 2 0 0,3 0-8 15,-3 3 8-15,0 0 0 0,0-1 0 0,0 4 0 0,0-3 0 32,6 2-29-32,-12 1 0 0,6 4 0 0,-6-1 0 15,0-4-164-15,-3 0-33 0,-21 25-6 0,0-17-2 0</inkml:trace>
  <inkml:trace contextRef="#ctx0" brushRef="#br1" timeOffset="234538.0804">2940 10036 288 0,'0'0'25'0,"0"0"-25"0,0 0 0 0,0 0 0 0,0 0 289 0,0-6 53 16,0 6 10-16,0 0 3 0,-6-2-218 0,6 2-43 15,0 0-9-15,0 0-1 0,-3-3-35 0,3 3-6 16,-6 0-2-16,3 3 0 0,-3-1-18 0,0 1-4 15,0 0-1-15,0 2 0 0,0 0-7 0,0 1-2 16,-3 1 0-16,-3 4 0 0,3 0-1 0,-3-1-8 16,1 6 12-16,-1 0-4 0,-3 0 8 0,-3 2 2 15,3 4 0-15,0-1 0 0,0 5 6 0,0-2 0 16,1 0 1-16,2 2 0 0,0-2-5 0,0 3 0 16,6-6-1-16,3 2 0 0,3-1-11 0,0-1-8 15,0 0 9-15,3-2-9 0,3-4 0 0,3 1 0 16,3 0 0-16,3-5 0 0,-4-1 0 0,1-2 0 0,3-5 0 15,3-3 0-15,-6-3 0 0,3-2 0 0,3-3 0 16,0-3 0-16,-1-2 8 0,4-3-8 0,-3-5 0 16,3-3 9-16,0 1-9 0,0-4 10 0,-1-2-10 15,-2 3 10-15,3-4 10 0,-3 1 3 0,-6 3 0 0,-3-3 0 16,-3 0-9-16,-3 0-2 0,-3 5 0 0,-3 0 0 16,0 5-12-16,0 4 9 0,-6 1-9 0,-3 6 8 15,0 0-8-15,-3 3 0 0,0 0 0 0,0 5 0 16,1 2-15-16,-1 1 5 0,0 2 1 0,0 1 0 15,3 2-150-15,0 0-29 0</inkml:trace>
  <inkml:trace contextRef="#ctx0" brushRef="#br1" timeOffset="235209.7664">3544 10073 2271 0,'0'0'50'0,"0"0"10"0,0 0 3 0,0 0 1 0,0 0-52 0,0 0-12 16,-3-6 0-16,0 1 0 0,6 0 26 0,0-3 2 16,3-3 1-16,0-2 0 0,3-3-29 0,0 0 8 0,-3 0-8 0,6 1 0 31,-3-4-25-31,-1 3-8 0,-2 3-2 0,-3 2 0 0,3 3 10 0,-3-2 1 0,-3 2 1 0,3 3 0 15,-3-1 23-15,0 6 15 0,-3-5-3 0,0 5 0 16,-3 0 1-16,6 0 0 0,-6 0 0 0,0 3 0 16,1 2-13-16,5 0 0 0,0-5 0 0,-6 6 0 15,0-4 0-15,6-2 0 0,-6 5 0 0,6-5 0 16,0 0 0-16,0 0 12 0,0 0-1 0,0 0-1 16,-3 8 13-16,0-2 2 0,3-6 1 0,0 8 0 15,0-8 2-15,-3 5 0 0,3-5 0 0,0 8 0 16,0-8-12-16,0 0-3 0,0 0 0 0,0 0 0 15,-6 5 5-15,6-5 1 0,0 0 0 0,0 0 0 16,0 0 4-16,0 0 1 0,0 0 0 0,0 0 0 16,0 0-11-16,0 0-1 0,0 0-1 0,0 0 0 15,0 0-11-15,0-5 0 0,-6-3 0 0,3 0 0 16,3 3 0-16,0-1 0 0,0-2 0 0,0 1 8 0,-3-1-8 0,3 0 8 16,0 2-8-16,3-2 8 0,-6 1-8 15,3-1 0-15,0 0-10 0,-3 0 10 0,0-3 0 0,3 1 0 16,-6 2 11-16,0-3-3 0,3 0 0 0,0 1 0 15,-3-3 0-15,3 2 0 0,-3-2-8 0,0 0 0 16,0-1 0-16,-3 4 0 0,0-1 0 0,3 3 0 16,1 0 0-16,-4 0 0 0,0 3 0 0,0 0 0 15,0 5-11-15,0 2 11 0,0 1-20 0,0 2 1 16,0 1 1-16,0 4 0 0,0 1 2 0,0 5 1 16,0 0 0-16,3 2 0 0,0 6 15 0,0 8 0 15,1 5-10-15,2 8 10 0,0 2 0 0,3 9 8 16,3-3 0-16,-3 5 0 0,3 0 11 0,-3 3 1 15,3 0 1-15,2 0 0 0,-2 0 1 0,0-6 0 0,0-2 0 16,0-3 0-16,-3-2-4 0,0 0-1 0,-3-3 0 16,-3-3 0-16,3-2-17 0,-2-1 0 0,-1-4 0 0,0-6 0 31,-3-5-83-31,3-6-17 0,-3-2-3 0,0-5-686 0,-3-6-138 0</inkml:trace>
  <inkml:trace contextRef="#ctx0" brushRef="#br1" timeOffset="235412.9913">3240 10480 2592 0,'0'0'230'0,"0"0"-184"15,-6-2-37-15,6 2-9 0,0 0 40 0,0 0 7 16,9-3 1-16,3 3 0 0,0 0-48 0,3-3 0 15,6 1-12-15,0-6 2 16,3 2-26-16,2-2-6 0,1-2-1 0,6-1-741 16,0 1-148-16</inkml:trace>
  <inkml:trace contextRef="#ctx0" brushRef="#br1" timeOffset="236949.0614">5133 9927 1728 0,'-3'-5'153'0,"3"0"-122"16,0-3-31-16,0 2 0 0,3 4 87 0,0-6 11 15,0 0 2-15,6-3 1 0,0-2-53 0,3-3-12 16,0-2-1-16,3-1-1 0,0-2-18 0,3 0-3 16,0-6-1-16,2 1 0 0,1-1-12 0,0 1 0 0,-3-3 0 0,-3 0 0 15,3 2 0-15,-3 1 0 0,-1-1 0 0,-2 1 0 16,0-1 0-16,-3 4 8 0,-3 1 0 0,-3-1 1 16,-3 1-9-16,0 1 0 0,-3 0 0 0,-3 5 0 15,3 0 0-15,0 3 0 0,-9-3 0 0,6 6 0 16,-3-1 14-16,3 3-2 0,-2 0-1 0,-1 6 0 15,-3-1-11-15,3 0-9 0,0 3 9 0,0 3-13 0,-3 0 13 16,0 2-12-16,3 0 12 0,0 3-12 0,0-3 12 16,0 1-11-16,-3-1 11 0,4 0-10 0,-1 6 10 15,0-3 0-15,0 2 0 0,3 1 0 0,0 0 0 0,-3 2 11 16,3 0-3-16,0 3 0 0,0 2 6 0,0 6 1 16,0 5 0-16,3 3 0 0,-3 2 1 0,0 9 0 15,3 2 0-15,0 2 0 0,0 6-3 0,0 6 0 16,0 7 0-16,3 2 0 0,0 7 7 0,0-4 2 15,3 3 0-15,0-2 0 0,0 2-8 0,0-6-2 16,-3-7 0-16,0-3 0 0,0-7-12 0,0-6 9 16,0-6-9-16,-3-2 8 0,0-5-8 0,3-3-9 15,-3-5 9-15,0-3-13 16,3-2-107-16,-3-6-22 0,0-5-4 0</inkml:trace>
  <inkml:trace contextRef="#ctx0" brushRef="#br1" timeOffset="237167.6622">4907 10313 2498 0,'0'0'55'0,"0"0"11"0,0 0 2 0,0 0 3 15,0 0-57-15,0 0-14 0,0 0 0 0,0 0 0 16,9 3 8-16,6 0 0 0,6-3-8 0,3 0 12 15,2-3-12-15,4-2 0 0,3 0-12 0,0-1 12 16,-1-2-94-16,7 0-12 0,0-2-2 0,3-1-568 16,-4 1-114-16</inkml:trace>
  <inkml:trace contextRef="#ctx0" brushRef="#br1" timeOffset="237557.9368">6119 9946 2253 0,'-9'0'100'0,"3"0"20"0,3 5-96 0,-3-2-24 16,0 2 0-16,-3 3 0 0,0-3 48 0,3 6 4 0,-3 2 0 0,0 0 1 15,0 3-37-15,-3 3-8 0,-2-1-8 16,2 3 11-16,-3 0-11 0,0 3 0 0,3-3-10 16,0 3 10-16,0-3-16 0,3-2 4 0,0 2 0 0,3-5 0 15,3 0-11-15,3 0-1 0,3-3-1 0,0-2 0 16,3-1 7-16,0-2 2 0,-3 0 0 0,6-5 0 31,3-1-14-31,0-2-2 0,-3 0-1 0,3-2 0 0,3-4 33 0,0 1 0 0,-1-6 0 0,-2 4 0 16,0-7 26-16,0 1-1 0,3-3 0 0,-3 0 0 15,0 0 11-15,0-2 3 0,0 2 0 0,0-2 0 16,-4-4-10-16,-2 1-1 0,0-3-1 0,0 3 0 16,0 0-1-16,-3 0 0 0,-3 2 0 0,0 1 0 15,0-1-10-15,0 3-1 0,-3-2-1 0,-3 7 0 16,0 1-14-16,0 2 8 0,0 3-8 0,-2-1 0 15,-1 1 0-15,3 5-8 0,-3-3-1 0,0 3 0 16,3 3-25-16,-3 0-5 16,0 5-1-16,0 2 0 0,3 1-156 0,0-3-32 0</inkml:trace>
  <inkml:trace contextRef="#ctx0" brushRef="#br1" timeOffset="237917.2206">6404 9864 2804 0,'0'0'62'0,"0"0"13"0,3 8 2 0,0 0 1 0,6-1-62 0,0 7-16 0,0-1 0 0,0 3 0 16,3 5 0-16,0-2 0 0,-3 2 0 0,0 2-10 15,0 4-8-15,0-1-2 0,-6 4 0 0,3-1 0 31,-3-3-7-31,-3 1-1 0,3-1-1 0,-3-2 0 0,-3-3 29 0,3 0 0 0,-3-2 0 0,3-3 0 16,-3-3 24-16,0-3 2 0,0-2 0 0,0-2 0 16,3-6-5-16,0 0-1 0,0 0 0 0,-6-6 0 15,3 1 2-15,-3-6 0 0,3 1 0 0,3-3 0 16,0-3-5-16,0-3-1 0,0-2 0 0,3 0 0 16,0-6-8-16,3 1-8 0,3-6 12 0,3 0-12 15,2-2 0-15,1 0 0 0,3-6 0 0,3 3 0 16,0 5 0-16,6 0 0 0,-1 6 0 0,-2 0 0 15,0 7-22-15,3 0 2 0,-3 4 0 0,-1 1 0 16,-2 6-88-16,0-2-16 16,-3 2-4-16,3 3-643 0,-3-1-128 0</inkml:trace>
  <inkml:trace contextRef="#ctx0" brushRef="#br1" timeOffset="238245.2687">6970 10097 2286 0,'0'0'101'0,"0"0"21"0,0 0-98 0,0 0-24 16,0 0 0-16,12 2 0 0,0-4 0 0,6-4 0 0,-6-2 0 0,8-5 0 31,4-3-40-31,3-5 0 0,-6 0 0 0,0 0 0 16,-3 0-19-16,-1-1-4 0,-2 4-1 0,0-1 0 0,-12-2 80 0,0 3 16 0,9 2 4 0,-6-3 0 15,-6 3 32-15,0 0 6 0,0 3 2 0,-3 0 0 16,3 2-9-16,-6 3-2 0,0 3 0 0,-3 0 0 16,0 2-32-16,-6 6-6 0,-5 5-2 0,-4 2 0 15,3 4-17-15,0 2-8 0,-3 7 0 0,0 4 8 16,1 5-8-16,2-3 0 0,0 5 0 0,3 0 0 16,3 1 0-16,0-1 0 0,6-2 0 0,3-6-11 31,3 4-20-31,3-4-4 0,0-2-1 0,6-3-719 0,3-2-144 0</inkml:trace>
  <inkml:trace contextRef="#ctx0" brushRef="#br1" timeOffset="238682.6829">7765 9808 2361 0,'-21'-5'104'0,"21"5"23"0,-3-5-102 0,-3-3-25 16,0 2 0-16,6-4 0 0,6-1 76 0,0 1 9 15,-3-6 3-15,0-3 0 0,0 1-88 0,3-6-18 16,3 0-3-16,-3-2-1 16,-3-1-7-16,-3-2-2 0,6-3 0 0,-3 3 0 0,-3 0 7 0,0 0 2 0,0 2 0 0,0-4 0 15,0 4 34-15,-3 1 6 0,-3-1 2 0,0 1 0 16,9 5 13-16,-6-3 3 0,-6 5 1 0,0 1 0 15,3-3-13-15,3 2-4 0,-3 1 0 0,3 2 0 16,-6 5-10-16,6 1-2 0,3-1-8 16,0 3 12-16,-3 3-12 0,3 5 0 0,0-5 8 0,0 5-8 31,0 0-23-31,0 0-7 0,0 0-2 0,6 10 0 0,0 3 52 0,0 6 9 0,-6 2 3 16,3 0 0-16,0 6-17 0,-3 4-3 0,0 6-1 0,-6 0 0 15,0 3 6-15,3 2 2 0,3 6 0 0,-3 0 0 16,-9 2 18-16,3 0 4 0,9 3 1 0,-3 0 0 15,-3 0-34-15,3 0-8 0,0-5 0 0,3-1 0 16,6-2 0-16,-6-2 0 0,-9-4 0 0,9-2 0 16,6-2-129-16,-6-6-22 15,-9-3-4-15</inkml:trace>
  <inkml:trace contextRef="#ctx0" brushRef="#br1" timeOffset="238854.4982">7458 9959 2836 0,'12'-8'126'0,"-12"8"26"0,0 0-122 0,9 0-30 15,0-3 0-15,3 1 0 0,9-1 24 0,-3 0 0 16,2-2-1-16,4-3 0 16,12-2-81-16,-3-1-16 0,-7 0-3 0,4-2-1143 0</inkml:trace>
  <inkml:trace contextRef="#ctx0" brushRef="#br1" timeOffset="239260.6537">8402 9742 1555 0,'0'-5'138'0,"-3"-3"-110"0,3 0-28 0,-3 0 0 15,3 3 223-15,-3-3 39 0,3 0 8 0,-3 2 2 16,0 1-197-16,0 2-39 0,0-2-8 0,-3 0-2 16,-3 0-26-16,3 2-17 0,-6 0 2 0,3 3 1 15,0 3 1-15,-3 0 0 0,-5 2 0 0,5 0 0 16,-3 3 13-16,0 3 0 0,-3 2 0 0,0 0 0 16,0 0 9-16,0 1-9 0,-5 4 0 0,5-2 9 0,0 5-9 15,3-2 0-15,9-1 0 0,-3-2 0 0,-6 0-15 16,6-5-1-16,9-1-1 0,0 1 0 0,-3-3 5 0,3-8 0 15,0 0 1-15,6 2 0 0,9-4 11 0,-3-1 12 16,-6-5-2-16,6-3-1 0,3-2 11 0,0 0 3 16,3-3 0-16,-1 0 0 0,1 0 16 0,3 1 3 15,-6-1 1-15,3 2 0 0,-6 4-2 0,3 2 0 16,-3-3 0-16,-1 6 0 0,-2 2-25 0,0 3-4 16,-3 3-2-16,3 2 0 0,-3 3-10 0,0 3 0 15,3 2 0-15,-3 0-11 16,3 1-13-16,0-1-2 0,-3 5-1 0,6-4-812 0,0 1-162 15</inkml:trace>
  <inkml:trace contextRef="#ctx0" brushRef="#br1" timeOffset="239479.4134">8747 9575 2833 0,'0'0'62'0,"6"-5"13"0,3 0 2 0,-3-1 3 0,9 4-64 0,0-1-16 0,2 0 0 0,4-2 0 16,3-3 23-16,3 0 1 0,-3 0 0 0,2 0 0 15,1 0-13-15,-3 1-3 0,0-1 0 0,0-3 0 16,0 3-32-16,-1 0-6 0,-2 0-2 0,3 3 0 16,-3-6-59-16,0 3-12 0,2 0-2 0,-5 3-671 15,3-3-133-15</inkml:trace>
  <inkml:trace contextRef="#ctx0" brushRef="#br1" timeOffset="239713.9239">9217 8980 1209 0,'-6'-5'108'0,"0"2"-87"16,0 3-21-16,3-3 0 0,3 3 294 0,0 0 54 15,0 0 12-15,-3 6 1 0,1 4-261 0,-1 3-53 16,0 6-11-16,0 0-1 0,0 4-10 0,0 6-1 15,-3 3-1-15,0 5 0 0,0 3-23 0,-6 5 0 0,0-3-12 16,-3 6 4-16,0 5 16 0,0-3 4 0,-3 3 1 0,4-3 0 16,-4 1-13-16,0-1 0 0,-3 0 0 0,3-2-10 31,-3-3-18-31,6-6-4 0,-2 4-1 0,-1-6 0 16,3-6-103-16,3 1-20 0,-3-5-4 0</inkml:trace>
  <inkml:trace contextRef="#ctx0" brushRef="#br1" timeOffset="240494.7364">9622 8760 2599 0,'0'0'57'0,"0"0"12"0,9 3 3 0,-3 0 0 0,3-1-57 0,0 1-15 15,0 2 0-15,0 3 0 0,-3 3 29 0,3 5 3 16,-3 5 1-16,-3 3 0 0,-1 5-44 0,-2 8-9 16,-2 8-1-16,-4 5-1 0,-3 3 22 0,-3 5-9 15,-6 0 9-15,-3 3 0 0,3 5 0 0,-6-2 11 16,-2-1 0-16,2-2 0 0,-3-3-11 0,3-2 12 16,6-8-12-16,0-6 12 0,-2-2-2 0,5-11 0 15,3-3 0-15,3-5 0 0,-3-5 6 0,3-3 2 16,3-5 0-16,0-2 0 0,3-1 8 0,-3-8 2 15,3-2 0-15,-3 0 0 0,3-3-5 0,3-3-1 16,3-5 0-16,3 0 0 0,0 1-22 0,3-7 0 0,3 1-12 16,3 3 4-16,0-3 8 0,3 2 0 0,0 3 0 15,2 0-8-15,-2 3 8 0,0 2 0 0,0 6 0 0,3 3 8 32,-3 2-32-32,2 5-7 0,-2 3-1 0,3 2 0 0,-3 1 22 0,3 2 10 0,0 0-10 0,2 1 10 15,-2 2-20-15,6-6 3 0,-3 1 0 0,3-3 0 16,-3-3 5-16,-1-2 2 0,-2-1 0 0,0-2 0 15,3-2 10-15,0-4 14 0,-1 1-3 0,-2-3-1 16,0-3 8-16,0 4 2 0,-3-4 0 0,3 0 0 16,-6-2-20-16,2-3 8 0,-2 0-8 0,0 0 0 15,-3 1 0-15,-3-4 0 0,0 1 0 0,-3-4-9 16,0-1 1-16,0 4 0 0,-3-2 0 0,0 0 0 16,-3-3-1-16,3 5 0 0,-6 1 0 0,3 2 0 0,-3 3 9 15,-3 0 0-15,0 7 0 0,-3 1 0 16,3 2 0-16,-6 3 16 0,0 0-4 0,0 8-1 0,-6 3-11 15,4 5 0-15,-1 2 0 0,0 3 8 0,0 1-8 0,-3 1 0 16,3 4 0-16,3-1-11 0,3 1 11 0,0-1-12 16,0-2 12-16,6-3-12 0,-2-2 12 0,5-1-8 15,2-2 8-15,1-3-8 0,6-5 8 0,0 0 9 16,3-2-1-16,3-1-8 0,0-5 21 0,3-3-2 16,3-2-1-16,0-3 0 0,2 0-7 0,4-5-2 15,-3-3 0-15,0 0 0 0,3 0 9 0,-1 0 2 16,-5 3 0-16,0 0 0 0,0 2-12 0,-3 3-8 15,0 0 9-15,-4 6-9 0,-2-1 30 0,3 3 0 16,-3 5 0-16,3 3 0 0,-3 3-18 0,0 2-4 0,3 3-8 16,-3 0 12-16,0 2-12 0,-4 1 0 0,1-1 0 15,0-2 0-15,3 3 0 0,-3-1 0 0,0-2 0 0,-3 0 0 16,3-5 0-16,-3-1 0 0,0 1-11 0,3-3 11 31,-3 0-98-31,3-3-12 0,-3 0-2 0,0-2-1 16,3 0-104-16,-4-3-21 0,1 0-4 0</inkml:trace>
  <inkml:trace contextRef="#ctx0" brushRef="#br1" timeOffset="240791.5423">11438 9366 2977 0,'0'0'65'0,"0"0"14"0,0 0 2 0,0 0 3 0,0 0-67 0,6 6-17 16,-6-6 0-16,3 5 0 0,3 3 0 0,-6-8 0 15,0 0 0-15,3 5 0 16,-3-5-199-16,3 5-33 0,-3 3-8 0,0 0 0 0</inkml:trace>
  <inkml:trace contextRef="#ctx0" brushRef="#br1" timeOffset="240900.9322">11453 9758 1555 0,'12'2'68'0,"-6"1"16"0,2 2-68 0,4-2-16 0,0 0 0 0,0-1 0 16,0 4 200-16,0-4 36 0,0-2 7 0,0 0 1 15,-3-2-176-15,-3-1-35 0,0 0-7 0,-6 3-1133 16</inkml:trace>
  <inkml:trace contextRef="#ctx0" brushRef="#br1" timeOffset="243826.6049">4440 12459 403 0,'0'0'36'0,"-6"0"-36"0,0-2 0 0,3 2 0 16,-3-3 270-16,3 0 47 0,-3 3 10 0,6 0 1 15,-3-2-257-15,3 2-52 0,-3-6-11 0,3 6-8 16,0-5 0-16,3 0 0 0,0-3 0 0,3 3 0 15,-3-3 0-15,3 2 0 0,-3 1 0 0,0 0 0 16,3 2 41-16,-3-2 8 0,-3 5 2 0,6-3 0 16,0 1 21-16,-6 2 5 0,0 0 1 0,0 0 0 15,0 0-21-15,9 5-4 0,3 0-1 0,-3 0 0 16,-3 1-35-16,-1-1-7 0,1 3-2 0,0-3 0 16,0 3-8-16,0-3 8 0,-6-5-8 0,3 6 8 0,-3-6-8 15,6 5 0-15,-6-5 0 0,6 8 0 0,-3-3 0 16,-3-5 8-16,0 6-8 0,-3-1 0 0,3-5 10 0,0 5-10 15,-3 0 12-15,-3-2-12 16,0 5 0-16,-3-5 0 0,3-1 0 0,0 4 0 0,1-4 9 0,2-2-1 16,-6-2-8-16,3-1 12 0,3 0-12 0,0 1 0 15,0-4 0-15,0 1 0 0,0-3 0 0,-3-2 0 16,6 2 0-16,-3 0 0 0,3-3 8 0,-3 6-8 16,3-3 0-16,0 3 9 0,0-3-9 0,0 8 0 15,3-3 0-15,-3 3 0 0,0 0 8 0,0 0-8 16,6-3 8-16,0 3-8 0,0 0 0 0,3 0 0 15,-3 6 0-15,3-4 0 0,-1 1 0 0,1 2 0 16,0-2 0-16,-3 2 0 0,0-2-8 0,-6-3 8 0,0 0 0 16,0 0 0-16,0 0 0 0,0 0 0 0,0 0 8 0,0 0-8 15,-3 5 0-15,3-5 0 0,0 0 0 0,-6 5 0 16,0-2 0-16,-3 0 0 0,0-1 0 0,1 4 0 16,-1-4 0-16,3 1 0 0,0 0 8 0,-3-1-8 15,3-2 0-15,3 3 0 0,0-3 0 0,3 0 0 16,0 0 0-16,-6-3 0 0,6 3 9 0,0 0-9 15,0 0 0-15,0 0 9 0,0 0-9 0,0 0 0 16,0 0 8-16,0 0-8 0,0 0 0 0,3-5 0 16,3 2 12-16,0-2-4 0,-6 5 0 0,6-5-8 15,3 2 13-15,0 0-4 0,0 1-1 0,-1-1 0 16,-2 3 4-16,3-3 0 0,3 1 0 0,3 2 0 0,-3-3-3 16,6 3 0-16,0 0 0 0,3-3 0 0,-4 3-9 0,10-2 12 15,-3 2-12-15,6-3 12 0,0 1-12 0,2 2 12 16,4 0-12-16,0-3 12 0,2 0-12 0,-2 3 12 15,3 3-12-15,0 0 12 0,-1-1-12 0,7 1 10 16,-9 2-10-16,5 0 10 0,4 1 7 0,6-1 2 16,-1 0 0-16,4 3 0 0,5-5 12 0,1 0 2 15,5-3 1-15,4-3 0 0,-1-2-5 0,7-3-1 16,2-3 0-16,-3-2 0 0,4 0-14 0,-4-1-3 16,-2-1-1-16,-4 1 0 0,4-2-10 0,-10 3 0 15,-2 0 0-15,-7 0 8 0,-2-1-8 0,-4 4 12 16,-5 2-12-16,-3 0 12 0,-6 0 2 0,-4 3 1 15,-8 0 0-15,3 2 0 0,-6 0-15 0,-3 1 9 16,-3-1-9-16,-6 0 8 0,-6 3-8 0,0 0-12 0,0 0 2 16,0 0 1-1,0 0-25-15,0 0-5 0,0 0-1 0,0 0 0 16,-3 6-80-16,0-1-17 0,-3 0-3 0,3-2-628 0,-6-1-124 0</inkml:trace>
  <inkml:trace contextRef="#ctx0" brushRef="#br1" timeOffset="244842.0018">4074 12994 2278 0,'0'0'50'0,"0"0"10"0,0-6 3 0,0 1 1 0,3 0-51 0,0-3-13 16,3 3 0-16,0-3 0 0,3 0 0 0,0 0 0 15,2 0 0-15,-2 3-10 0,3-3 1 0,0 2 0 16,-3 4 0-16,0 2 0 0,3 2-10 0,-3 6-1 0,-3 3-1 16,0 5 0-16,0 5 21 0,-3 5-9 0,-3 9 9 15,0-1 0-15,-3 3 18 0,-3 0 10 0,-3 0 3 0,0 0 0 16,0-2-7-16,-3-4-2 0,3-4 0 0,0-1 0 16,0-4 16-16,3-1 3 0,0-5 1 0,3-1 0 15,3-4-21-15,-3-3-4 0,0-3-1 0,3-5 0 16,0 0-2-16,0 0-1 0,0 0 0 0,6-5 0 15,3-3-4-15,0-3-1 0,-3 1 0 0,6-6 0 16,0 0 0-16,-3-2 0 0,6-1 0 0,-3-2 0 16,3 0 0-16,-3-3-8 0,2 3 12 0,1-3-4 15,-3 3-8-15,-3 2 0 0,3 1 0 0,0 2 0 16,-3 0 0-16,3 0 0 0,-3 3 0 0,3 2 0 16,-3-2 13-16,2 2-2 0,-2 4-1 0,0-1 0 15,3-3-10-15,-3 6 0 0,0-1 0 0,0 4 0 16,0-1 0-16,-3 3 0 0,0 3 0 0,3-1-11 15,-3 1 11-15,0 2 0 0,0 3 8 0,3 3-8 16,-1-1 13-16,1 4-1 0,-3 2-1 0,3 5 0 0,0 0-2 16,3 3 0-16,-3 0 0 0,3-3 0 0,0 0-9 0,3 0 0 15,0-5 0-15,3-3 0 0,2 0-14 0,4-5-8 16,3-2-2-16,3-6 0 16,5-6-144-16,7-2-28 0,3-7-7 0</inkml:trace>
  <inkml:trace contextRef="#ctx0" brushRef="#br1" timeOffset="246558.8484">6571 12322 115 0,'0'0'0'0,"0"0"10"0,0 0-10 0,0 0 0 0,0-8 0 0,0 2 0 15,0-4 103-15,3 2 18 0,0 0 4 0,-3-3 1 32,3 3-140-32,3 1-28 0,-3 1-6 0,3-2 0 0,-3 3 68 0,-3 5 13 0,3-5 3 0,-3 5 1 15,0 0 107-15,0 0 20 0,0 0 5 0,0 0 1 16,0 0-44-16,0 0-9 0,0 0-1 0,6-3-1 16,3 0-36-16,0 3-7 0,-3 0-2 0,0 0 0 15,3 0-28-15,-1 0-6 0,4 3 0 0,-3 0-1 16,3-3-23-16,0 2-4 0,-3-2 0 0,0 3-8 15,0 0 0-15,-3-1 0 0,3-2 0 0,-9 0 0 16,0 0 17-16,0 0-3 0,6 6-1 0,-6-6 0 16,0 0 26-16,0 0 5 0,0 0 0 0,0 8 1 15,0-8-10-15,-3 5-3 0,0 0 0 0,0 0 0 0,-3 1-21 16,6-6-11-16,0 0 10 0,0 0-10 0,-3 2 0 16,3-2 8-16,0 0-8 0,0 0 0 0,-6 0 0 0,6 0 8 15,0 0-8-15,0 0 0 0,0 0 16 0,-6-2-4 16,0-4 0-16,0 4 0 0,6 2 0 0,-6 0 0 15,3-3 0-15,-3 0 0 0,0 1-12 0,0-1 11 16,3 3-11-16,-3-2 10 0,-3 2 6 0,9 0 0 16,0 0 1-16,0 0 0 0,-6 2-31 0,6-2-6 15,0 0-2-15,0 0 0 0,-3 5 9 0,3-5 1 16,0 0 1-16,-2 6 0 0,2-6 11 0,0 0 0 16,0 0-9-16,0 0 9 0,0 0 0 0,0 0 0 0,0 0 0 15,0 0 0-15,0 0 0 0,0 0 0 0,0 0 9 16,0 0-9-16,0 0 23 0,0 0 0 0,0 0 0 15,0 0 0-15,0 0-14 0,0 0-9 0,0 0 12 16,0 0-12-16,0 0 0 0,0 0 0 0,0 0 0 0,0 0 0 16,0 0 0-16,0 0 0 0,0 0 0 0,0 0 0 15,0 0 0-15,8 0 0 0,1 0 0 0,-3 2 0 16,-6-2 0-16,6 0 0 0,3 0 0 0,-3-2 0 16,0 2 0-16,3 0 0 0,0 0 0 0,0 0 0 15,0-3 19-15,3 3-3 0,-3-3-1 0,3-2 0 16,-3 3 0-16,2-1 0 0,1-2 0 0,0 2 0 15,3 0-15-15,-3-2 11 0,3 2-11 0,0 1 10 16,-3-1 19-16,3 0 4 0,-4 1 1 0,1 2 0 16,0 0-34-16,0-3 0 0,-12 3 0 0,9 0 0 15,0 0 0-15,-9 0 0 0,9 0 0 0,-9 0-12 0,0 0 12 16,0 0 0-16,0 0 0 0,0 0 0 0,0 0 0 16,0 0 0-16,0 0 0 0,0 0 0 0,0 0 0 15,0 0 0-15,0 0 0 0,0 0 0 0,0 0 0 16,0 0 0-16,0 0 0 0,0 0 0 0,0 0 0 0,0 5 0 15,-3-2 0-15,0 2-9 0,0-2 9 0,3-3 0 16,0 0-9-16,-3 0 9 0,-3 3 0 0,3-3 13 16,-3 2-1-16,0-2-1 0,0 3-11 0,0-3 0 15,0 0 0-15,0 3 0 16,0-3-27-16,1 2-7 0,-1-2-2 0,3 0 0 16,3 0 3-16,0 0 0 0,-6 0 0 0,3 0 0 0,-3 0 9 15,6 0 3-15,0 0 0 0,0 0 0 0,0 0 11 0,0 0 10 16,0 0-13-16,0 0 5 0,0 0 8 0,0 0 0 0,0 0 0 15,0 0 0-15,0 0 0 0,0 0 0 0,0 0 0 0,0 0 0 16,0 0-13-16,0 0-1 0,0 0 0 0,0 0 0 31,0 0-34-31,0 0-8 0,0-2 0 0,0 2-1 16,0 0 6-16,0 0 2 0,0 0 0 0,-6-3 0 0,3-2 36 0,3 5 13 0,0 0-9 0,0 0 9 16,-3-3 0-16,3 3 8 0,-6-3 0 0,3 1 0 15,3 2 16-15,-9-3 3 0,3 0 1 0,-3 1 0 16,3-4 0-16,-3 4 1 0,3 2 0 0,3 0 0 15,-6 2-14-15,6-2-3 0,-6 3-1 0,0 0 0 16,1-3-11-16,-1 2 0 0,3 1 0 0,0 0 0 16,6-3-12-16,-6 2 12 0,0 1-12 0,6-3 12 15,-6 5 0-15,3-2 0 0,-6-3 0 0,3 3 0 16,0-1 0-16,6-2 0 0,-6 0 0 0,6 0 0 0,-6 3 24 16,6-3-1-16,0 0 0 0,0 0 0 0,0 0 5 15,0 0 2-15,-9 3 0 0,9-3 0 0,0 0-14 0,0 0-2 16,0 0-1-16,0 0 0 0,0 0-13 0,6 0 0 15,3 2 0-15,0-2 0 0,6 3 10 0,3-3-10 16,-3 0 10-16,5 0-10 0,1 2 24 0,6-2 0 16,-3 0-1-16,3 0 0 0,-3 0 0 0,2 0 0 15,4 0 0-15,-3 0 0 0,-3-2-2 0,8-1 0 16,7-2 0-16,-6 2 0 0,0-5-3 0,-1 3-1 16,4 0 0-16,3-1 0 0,-1-4-17 0,-2-1 0 15,-6 1 8-15,0-1-8 0,2 0 0 0,-2 1 0 16,-6-1 0-16,0 3 0 0,-3 3-10 0,0 0-6 15,-10 2 0-15,1 1-1 16,-6-1-13-16,0 3-2 0,3 0-1 0,-9 0 0 16,-6 3-33-16,0-1-6 0,0 3-2 0,0 1 0 15,-3-4-136-15,-5 6-27 0,-28 3-6 0,9-1-1 0</inkml:trace>
  <inkml:trace contextRef="#ctx0" brushRef="#br1" timeOffset="247104.9361">6047 12155 864 0,'0'0'76'0,"-3"-3"-60"16,-3-2-16-16,3 0 0 0,0-1 114 0,3 6 20 16,-6-5 4-16,0 0 1 0,3 0-100 0,3 5-20 15,-2-6-4-15,-1 4-1 0,3 2 22 0,0 0 5 16,-3-6 1-16,3 6 0 0,0 0-1 0,0 0 0 15,0 0 0-15,0 0 0 0,0 0 8 0,0 0 2 16,0 0 0-16,0 0 0 0,0 0 3 0,0 0 1 16,0 0 0-16,0 0 0 0,8 0-7 0,-8 0 0 0,6 6-1 15,0-1 0-15,0-2-11 0,3 2-1 16,-3 0-1-16,3 0 0 0,0 1-10 0,0 2-1 0,3-3-1 0,0 3 0 16,0-3-8-16,6 3-2 0,2 0 0 0,-2-3 0 15,3 6 3-15,0 0 0 0,3-1 0 0,-3 1 0 16,-4-1-4-16,-5 4-1 0,0-1 0 0,0-3 0 15,0 4 6-15,-3-4 2 0,-3 3 0 0,-3 1 0 16,0-1 13-16,-3 0 2 0,-3 3 1 0,-3 0 0 16,-6 2-7-16,0 3-2 0,0-2 0 0,-3 2 0 15,-2 3-16-15,-4 0-9 0,-3 2 10 0,0-2-10 16,0 0-20 0,0-3-9-16,1 0-3 0,-1-5 0 0,6 0-166 0,3-5-34 15,0-1-6-15</inkml:trace>
  <inkml:trace contextRef="#ctx0" brushRef="#br1" timeOffset="247823.5312">7437 12099 403 0,'0'0'36'0,"0"0"-36"0,0 0 0 0,0 0 0 15,0 0 248-15,0 0 42 0,0 0 9 0,0 0 1 16,0 0-171-16,0 0-34 0,6-5-7 0,-6 5-2 16,0 0-36-16,0 0-7 0,3-5-2 0,-3 5 0 15,0 0 15-15,0 0 2 0,0 0 1 0,6-3 0 16,0 1 8-16,-6 2 1 0,0 0 1 0,9 2 0 16,3 1-34-16,-6 2-7 0,-6-5-2 0,6 8 0 15,0 0-18-15,-3 0-8 0,0-3 8 0,-3 3-8 16,-3 0 0-16,3-3 0 0,0-5 0 0,0 8 0 15,-6-2 0-15,3 2 0 0,3-8 0 0,-3 5 0 16,3-5 0-16,-3 5 0 0,-3-2 0 0,6-3 8 0,0 0-8 16,0 0 8-16,-9-3-8 0,3-2 8 0,3 0 14 0,3-3 2 15,-3 2 1-15,3-2 0 0,-3-5 2 0,6 3 0 16,0-4 0-16,0 1 0 0,-6 3-27 0,9-4 0 16,0 4 0-16,3-1 0 0,0 3 0 0,0 0 0 15,0 3 0-15,3 2 0 0,6-2-9 0,-7 2-7 16,-5 3-2-16,6 0 0 0,6 3 18 0,-3 0 0 15,-6 2 0-15,-3 0 0 0,6 3 0 0,-3 0 0 16,-3 3-8-16,-3-3 8 0,-3 2 0 0,3 1 0 16,6-1 0-16,-6-2 0 0,-6 3 12 0,-3 2 7 15,9-5 1-15,-3 0 0 0,-3 0-20 0,-6 0 0 16,-3 0 0-16,0-3 0 0,6 3 0 0,-6-3 0 0,-6-2 0 16,3 2 0-16,3-2 0 0,3 0 0 0,-2-3 0 15,-1 0 0-15,3 0 10 0,0-3-2 0,3 0 0 0,0-2 0 16,-6 0-8-16,9-1 0 0,0-2 0 0,3 1 0 15,-3-1 0-15,0 0 0 0,3 0 0 0,3 0 0 16,3 3 0-16,-3-1 0 0,-3 6-12 0,0 0 12 16,6-5-9-16,3 5 9 0,-9 0 0 0,6 3-1214 15</inkml:trace>
  <inkml:trace contextRef="#ctx0" brushRef="#br1" timeOffset="249932.3984">7455 12917 921 0,'0'0'82'0,"0"0"-66"0,-6-3-16 0,0-2 0 16,-3 5 308-16,3-5 57 0,6 2 12 0,0-5 3 15,-3-2-298-15,3 2-59 0,9-6-12 0,0 4-3 16,-3-6-8-16,3 3 0 0,-6-3-10 0,6 0 10 16,3 0 0-16,0 3 0 0,-9-3 0 0,6 3 0 15,3 0 0-15,-3 2 10 0,-3 0-10 0,-3 1 12 16,2 2 2-16,1 3 1 0,0-1 0 0,-6 6 0 16,0 0-15-16,6 6 8 0,6 4-8 0,-3 3 0 15,-6 6 0-15,0 5 0 0,3 0 0 0,0 7 0 16,6 6 0-16,-3 0 0 0,-6 3 0 0,3 2 0 15,6-2 0-15,-6 0 0 0,-3-3 0 0,-3-3 0 16,3 1 11-16,0-9-11 0,0-5 12 0,-3-2-12 16,-3-6 23-16,6-2-3 0,3-4 0 0,-6-7 0 15,0 0 20-15,0 0 3 0,8-5 1 0,-2-3 0 16,0 0 1-16,0-5 1 0,3-5 0 0,0-4 0 0,6 1-6 16,0 0-2-16,-3-5 0 0,3-1 0 0,3-2-38 15,-1 0 0-15,-5-3 0 0,0 0 0 0,3 3 0 16,0 0 0-16,3-3 0 0,-3 3 8 0,-3 0-8 15,0 5-16-15,2 1 4 0,1 7 0 16,-3 3-32-16,-6 2-8 0,0 6 0 0,3 2-1 16,-3 0-161-16,-6 3-32 0</inkml:trace>
  <inkml:trace contextRef="#ctx0" brushRef="#br1" timeOffset="250182.3363">8024 12970 2404 0,'0'0'107'0,"0"0"21"0,6 0-102 0,-6 0-26 0,0 0 0 0,3 5 0 16,9 0 26-16,-7 1 0 0,1 2 0 0,0 2 0 15,3 4 0-15,-3 1 0 0,0 1 0 0,-3 3 0 16,0 2 10-16,0 0 3 0,6 0 0 0,-6 3 0 15,-12-5-10-15,6 2-1 0,6-3-1 0,0 1 0 16,-3-3-27-16,-3 0 0 0,0-3 8 0,6-3-8 16,0-4-156-16,-3-6-34 0</inkml:trace>
  <inkml:trace contextRef="#ctx0" brushRef="#br1" timeOffset="251182.2932">7622 12147 864 0,'-9'0'76'0,"3"3"-60"0,6-3-16 0,0 0 0 15,0 0 127-15,0 0 22 0,-6 2 5 0,6-2 1 16,6 6-75-16,-6-6-14 16,0 0-3-16,0 0-1 0,9 2-18 0,-3 1-4 0,3-3-1 0,-3 3 0 15,-6-3-23-15,9 0-4 0,3-3 0 0,-1 3-1 16,1-5 36-16,3 5 7 0,9-6 2 0,0 6 0 15,-3-2-13-15,6 2-3 0,-4 0 0 0,4 0 0 16,6 0 9-16,-3 0 2 0,-1 2 0 0,7 1 0 16,3-3-12-16,0 3-3 0,-1-1 0 0,1 4 0 15,3-4-23-15,-1 1-5 0,1-3 0 0,3 0-8 16,2 0 9-16,1-3-9 0,2 1 0 0,7-6 9 16,2 2 2-16,1-4 0 0,0-1 0 0,2 1 0 15,4-1-11-15,-1 0 0 0,-2 3-10 0,-4-2 10 16,-2 2 0-16,-4 3 0 0,-2-3 0 0,-7 2 0 0,-2 1 0 15,0 2 0-15,-6 1 0 0,2-1 0 0,-2-2 11 16,-3 2 8-16,-4 3 1 0,1 0 1 0,0 0 9 0,-3-2 2 16,3 2 0-16,-1 0 0 0,1-3-21 0,-3 3-11 15,0-3 12-15,-1 1-12 0,1-1 8 0,0 3-8 16,-3-5 0-16,0 2 0 0,-1 0 0 0,-2 1 0 16,0-3 0-16,-6 5 0 0,-3-6 8 0,-6 6-8 15,0-2 12-15,-6 2-12 0,6 0 8 0,-6 0-8 16,0 0 0-16,0 0 0 0,0 0 12 0,0 0-4 15,-9-3 0-15,-6 3-8 16,0 0-27-16,0 0-12 0,0-3-2 0,0 3-1 16,1 0-214-16,-1 0-44 0</inkml:trace>
  <inkml:trace contextRef="#ctx0" brushRef="#br1" timeOffset="251557.3099">9881 11930 1789 0,'0'0'79'0,"0"0"17"16,0 0-77-16,0 0-19 0,6-3 0 0,0-2 0 0,3 2 94 0,0 1 15 15,0-3 3-15,3 2 1 0,0 0-72 0,2 1-14 16,4-1-3-16,-3 0-1 0,3 3-7 0,-3 3-2 15,0-3 0-15,-3 3 0 0,0 2 3 0,0 0 1 16,-4 0 0-16,1 3 0 0,0-2 4 0,-3 2 1 16,-3 0 0-16,-3 0 0 0,0 2-3 0,0-2-1 15,-6 3 0-15,-3-3 0 0,0 0-6 0,-2 2-1 16,-1-5 0-16,0 1 0 0,-3 2-12 0,0-6 0 16,3 1 0-16,3 0 0 0,-3-3 0 0,3-3 0 15,0 0 0-15,3-2 0 0,0 0 12 0,1-3-4 16,2 0-8-16,3-3 12 0,-6 1-12 0,6-1 8 15,0-2-8-15,0 2 0 0,0-2 12 0,0 2-4 16,3 1-8-16,0 2 12 0,0 3-12 0,2-1 0 16,-5 6 0-16,0 0 0 15,3-2-87-15,-3 2-17 0,0 0-3 0</inkml:trace>
  <inkml:trace contextRef="#ctx0" brushRef="#br1" timeOffset="252297.5128">9771 12581 2224 0,'3'-5'49'0,"0"-6"11"0,3-2 1 0,0 2 1 0,-3-2-50 0,6 2-12 16,0-2 0-16,0 5 0 0,2-2 0 0,-2 2 0 16,3 2 8-16,0 4-8 0,-3-1 0 0,0 8 0 15,0 1 0-15,-3 2-10 0,3 5 10 0,-3 5 0 16,-3 6-9-16,3 5 9 0,-3 3 12 0,3 0 6 15,-3 0 2-15,0 2 0 0,0-2 1 0,-3 0 1 16,3-3 0-16,0-3 0 0,3-2-12 0,-3-3-2 16,-1-2-8-16,1-6 12 0,0-3-3 0,0-2-1 0,3 0 0 15,0-2 0-15,-6-6 17 0,6 0 3 0,0-3 1 16,0 0 0-16,0-5-4 0,3 0-1 0,0-2 0 16,3-3 0-16,-3-3 19 0,0 0 3 0,3-3 1 15,0 1 0-15,-1-3 1 0,1-1 1 0,-3-4 0 0,3 0 0 16,3-1-33-16,-3 1-8 0,0-1 0 0,3 3-8 15,0 1 0-15,0 1 0 0,-1 4 0 0,4-1 0 32,0 3-37-32,-3 3-11 0,-3 3-3 0,3-1-798 0,-3 3-160 0</inkml:trace>
  <inkml:trace contextRef="#ctx0" brushRef="#br1" timeOffset="252688.0409">10441 12851 2415 0,'-12'-5'107'0,"12"5"22"0,0 0-103 0,0 0-26 15,-3-3 0-15,3 3 0 0,0-5 21 0,3-1-1 16,6-2 0-16,-3 3 0 0,0-3-20 0,3 3-8 15,-1 0 0-15,1 2 0 0,0-2 8 0,0 2 8 16,3 3-8-16,-3 0 11 0,-3 0-11 0,3 3 0 16,0-1 0-16,-3 4 0 0,0-1 0 0,0 3 10 0,0-3 1 0,-3 3 0 15,-3 0 1-15,0 0 1 0,0 5 0 0,-6-5 0 16,3 3 10-16,-3-3 1 0,-3 5 1 0,0-3 0 16,-3 1-1-16,0 0 0 0,-3-1 0 0,3 1 0 15,-3-6 3-15,4 3 0 0,2 0 0 0,-3-5 0 16,3 2-2-16,3 0 0 0,3-2 0 0,3-3 0 15,0 0-10-15,0 0-3 0,0 0 0 0,0 8 0 16,6-3-12-16,0 3 8 0,6-3-8 0,3 1 0 16,-1-4 0-16,4 1 0 0,3-3-11 0,0-3 11 31,3 1-110-31,3-4-14 0,-4 1-4 0,4-3-1054 0</inkml:trace>
  <inkml:trace contextRef="#ctx0" brushRef="#br1" timeOffset="252984.8439">11286 11975 2901 0,'-12'-3'64'0,"6"1"12"0,0-1 4 0,0-2 2 0,6 5-66 0,0 0-16 0,0 0 0 0,0 0 0 16,0 0 0-16,0 0 0 0,9 0 8 0,0-3-8 31,-3 1-92-31,6 2-21 0,0 0-5 0</inkml:trace>
  <inkml:trace contextRef="#ctx0" brushRef="#br1" timeOffset="253156.6854">12009 11925 3020 0,'0'0'67'0,"6"-3"13"0,3 3 4 0,-3 0 0 0,6-3-68 0,3 3-16 0,6-2 0 0,3-1 0 16,-1 1-136-16,4-4-30 0</inkml:trace>
  <inkml:trace contextRef="#ctx0" brushRef="#br1" timeOffset="253282.1565">12652 11779 2937 0,'0'0'130'0,"6"0"27"0,3 0-125 0,0 0-32 15,0 6 0-15,6-4 0 0,3 3 27 0,0 1-1 16,-1-1 0-16,1-2 0 16,0 2-165-16,-3-2-33 0</inkml:trace>
  <inkml:trace contextRef="#ctx0" brushRef="#br1" timeOffset="253812.7747">9018 11827 1324 0,'0'0'118'0,"0"0"-94"16,0 0-24-16,0 0 0 0,0 0 157 0,0 0 27 15,0 8 6-15,0 0 1 0,3 0-91 0,3 2-19 16,0 4-3-16,6-1-1 0,0 3-43 0,8-1-9 0,1 1-1 0,3 0-1 16,-3 0 13-16,6 0 4 0,2-3 0 0,-2 0 0 15,0 3-24-15,3-2-5 0,-6 1-1 16,-1 1 0-16,-2 0 5 0,-3 3 1 0,-3 2 0 0,-3-3 0 15,-3-2 16-15,-6 3 3 0,-6 2 1 0,-3 3 0 16,-6 0-23-16,-3-1-4 0,-6 6-1 0,-3-2 0 16,-5-1-8-16,-1 1 0 0,0-1-12 0,-3 3-806 15,-2 1-161-15</inkml:trace>
  <inkml:trace contextRef="#ctx0" brushRef="#br1" timeOffset="255671.7168">12905 11710 403 0,'0'0'36'0,"0"0"-36"15,0 0 0-15,0 0 0 0,0 0 109 0,0 0 15 16,0 0 4-16,0 0 0 0,0 0-24 0,0 0-4 15,0 0 0-15,0 0-1 0,0 0-25 0,0 0-5 16,0 0-1-16,0 0 0 0,0 0-25 0,0 0-6 16,0 0-1-16,0 0 0 0,0 0-17 0,0 0-4 15,0 0-1-15,0 0 0 0,-3 3-14 0,3-3 9 16,-3 8-9-16,0-3 8 0,-3-2-8 0,3 2 0 16,3-5 0-16,-3 3 0 0,0 0 0 0,0-1-11 15,-2 4 11-15,5-6-8 0,0 0 8 0,0 0 0 16,-3 0 0-16,3 0 0 0,0 0 8 0,-6 0 3 15,0 0 1-15,6 0 0 0,0 0 15 0,-3 0 3 16,3 0 1-16,-6 0 0 0,3 2-31 0,-3 1 0 0,0-1 0 16,6-2 0-1,-3 6-16-15,0-1-8 0,-3-2-3 0,6-3 0 0,0 5 11 0,0-5 1 0,-3 5 1 0,3-5 0 16,0 0 14-16,0 0 0 0,0 0 12 0,-3 6-12 16,3-6 19-16,0 0-3 0,0 0-1 0,-3 2 0 15,3-2 17-15,0 0 3 0,-3 5 1 0,3-5 0 16,-6 3-7-16,6-3-1 0,0 0 0 0,0 0 0 15,-3 5-11-15,3-5-2 0,-6 3-1 0,6-3 0 16,0 0-14-16,0 0 0 0,-3 3 8 0,0 2-8 16,3-5 0-16,-3 8 8 0,3-8-8 0,0 0 0 15,0 0 24-15,0 5 0 0,0-5-1 0,3 6 0 16,-3-6 10-16,9 2 3 0,3 1 0 0,-3-1 0 16,6-2-8-16,3 0 0 0,3 0-1 0,2 0 0 0,4 0-9 15,9-2-2-15,3-1 0 0,2 1 0 0,1-1 8 16,0 3 2-16,5 0 0 0,1-3 0 0,-4 1-6 0,7-1-2 15,0-5 0-15,-1 3 0 0,4 2 1 0,5-2 0 16,1-1 0-16,2-1 0 0,-2-1 6 0,5 0 2 16,1 0 0-16,2 0 0 0,4 3-11 0,2-1-1 15,-5 4-1-15,5-4 0 0,0 4-14 0,1-1 0 16,-4 0 0-16,1 1 0 0,-7-1 12 0,1-2-4 16,-7 2-8-16,1 0 12 0,-4-2-12 0,-2 3 0 15,-3-6 0-15,-4 5 0 0,-5-2 0 0,-3-1 0 16,-4 1 0-16,-2 0 0 0,-6 2 0 0,0-2 0 15,-10 2 0-15,4 1 0 0,-6-4-9 0,-3 4 9 0,0-1-13 16,-3-2 5 0,-3 2-29-16,3 0-6 0,-9 3-1 0,0 0 0 15,0-8-116-15,-3 3-24 0</inkml:trace>
  <inkml:trace contextRef="#ctx0" brushRef="#br1" timeOffset="256589.7058">15111 11576 633 0,'3'-6'56'0,"0"4"-44"15,0-4-12-15,3 1 0 0,0 0 152 0,-3 2 29 16,3-2 6-16,-3 2 1 0,-3 3-63 0,6-3-12 16,0 3-2-16,-1-2-1 0,1 2-34 0,3 2-6 15,-6 1-2-15,6 0 0 0,-3 2-28 0,0 0-7 16,-3 1-1-16,3 2 0 0,-3 0-9 0,3-1-3 16,-3-1 0-16,3 2 0 0,-6 0-8 0,6 0-3 15,-6-3 0-15,3 0 0 0,-3 0 1 0,0-5 0 16,0 0 0-16,0 0 0 0,0 0-10 0,-3 8 0 15,3-8 0-15,-3 6 0 0,3-6 11 0,-6 5 0 16,-3-2 0-16,0-3 0 0,3-3-3 0,-3 3-8 0,0-3 12 0,0 1-4 0,3-1 4 0,-2 0 1 16,2 1 0-16,0-4 0 0,0 4 10 0,3-3 1 15,0-1 1-15,0 1 0 0,3-3 4 0,3 3 1 16,0-1 0-16,3 1 0 0,0 0-30 0,3 0 0 16,-4-1-13-16,7 4 4 0,-3-1 1 0,3 3 0 15,-3 0 0-15,0 0 0 0,0 5 8 0,0-2 11 16,0 2-3-16,-3 0 0 0,-3 1-8 0,0-1-12 0,0 0 2 0,-3-5 1 15,0 0 21-15,3 8 4 0,-3 0 0 0,0-2 1 16,0-6-17-16,-6 7 10 0,3-1-10 0,0-1 8 16,-3 0-8-16,3 1 0 0,-3-4 0 0,0 1-11 31,6-3-90-31,0 0-19 0,0 0-3 0,0 0-871 0</inkml:trace>
  <inkml:trace contextRef="#ctx0" brushRef="#br1" timeOffset="259110.2256">13765 11557 979 0,'0'0'87'16,"0"0"-70"-16,0 0-17 0,0 0 0 15,0 0 92-15,0 0 14 0,0 0 3 0,0 0 1 0,0 0-38 0,0 0-7 16,0 0-1-16,0 0-1 0,0 0-8 0,0 0-2 16,6 3 0-16,3 2 0 0,3 3 0 0,-3 0 0 15,3 2 0-15,3-2 0 0,0 3-8 0,3-3-1 16,0 0-1-16,2 0 0 0,1 2-24 0,0 1-5 16,3-3-1-16,-3 2 0 0,0-4 4 0,2 2 1 15,1-3 0-15,0 0 0 0,0-2-7 0,-3 2-2 16,2-2 0-16,-2 2 0 0,0 0 5 0,-3 1 1 15,0 2 0-15,-3 0 0 0,-3 2 5 0,-3 1 2 16,-6 2 0-16,0 0 0 0,-3 6 9 0,-6-1 1 16,-6 1 1-16,0 2 0 0,-9 0 4 0,-3-2 1 15,-3 4 0-15,-5-1 0 0,-4 1-18 0,3 1-3 16,-3-3-1-16,1 3 0 0,2-5-16 0,0 2 0 0,6 0 0 16,1-5 0-1,2 2-153-15,6-4-25 0,0-1-5 0</inkml:trace>
  <inkml:trace contextRef="#ctx0" brushRef="#br1" timeOffset="260094.4032">16022 10763 1796 0,'-3'-10'80'0,"3"10"16"0,0-6-77 0,0 1-19 0,-3 2 0 0,3 3 0 16,0-5 49-16,-3 0 7 0,3 2 0 0,-3 1 1 15,3 2-30-15,0-6-7 0,-3 1 0 0,-3 2-1 16,-3 1-19-16,0 2 0 0,0-3 0 0,-3 3-9 16,-3 0 1-16,0 3 0 0,-2 2 0 0,-1 0 0 15,-3 1-11-15,-3 2-1 0,-3 2-1 0,0 1 0 0,4 2 35 16,-4 3 7-16,0 0 2 0,0 2 0 0,-2 6 9 16,2-3 1-16,3 3 1 0,-3 0 0 0,3-3-10 0,3 0-1 15,1 0-1-15,5 0 0 0,0-2-22 0,6-1 9 16,0-2-9-16,6 0 0 0,0-3 8 0,6 1-8 15,0-1 0-15,3-2 0 0,0-4 11 0,9 4-11 16,-3-3 10-16,6 0-10 0,2-3 12 0,1-2-3 16,3-1-1-16,3 1 0 0,0-3-8 0,2-3 10 15,4-2-10-15,0 3 10 0,0-4-10 0,-1-2 0 16,7 0 9-16,0-2-9 0,-4-1 0 0,-2 1 9 16,0-4-9-16,-3-1 0 0,0-1 10 0,-7 0-10 0,1-3 8 15,-3-2-8-15,-3-3 10 0,-3 3-10 0,0-3 12 16,-6 0-12-16,-1-2 9 0,1 0-9 0,-6-4 0 15,0 4 9-15,-3 0-9 0,-3-1 0 0,3-2 0 16,0 3 8-16,-3-1-8 0,-3 6-16 0,0-3 4 0,1 6 1 16,-4 2 3-16,3 0 0 0,-3 5 0 0,-3-2 0 15,3 5 8-15,-3-3 0 0,0 6 0 0,-3 3 0 16,3 2 0-16,-3 0 0 0,1 2 0 0,-1 3 8 16,-3 3-8-16,0 3 9 0,0 0-9 0,0-1 10 15,-3 6-10-15,3 0 12 0,4 2-12 0,2 4 12 16,3 1-1-16,3 4 0 0,0-1 0 0,0 6 0 15,0-3 13-15,3 0 2 0,3 6 1 0,0-1 0 16,6-2 2-16,-3 2 1 0,-3 1 0 0,6-4 0 16,0 1-6-16,0 0-2 0,3 0 0 0,0-1 0 0,-3 1-14 15,3-5-8-15,-1-1 8 0,1-2-8 0,0 0-9 16,0-1-7-16,0-4 0 0,3 0-1 16,3-4-124-16,3-1-25 0,3-4-5 15</inkml:trace>
  <inkml:trace contextRef="#ctx0" brushRef="#br1" timeOffset="260344.3411">16864 10689 2599 0,'-9'-5'57'0,"3"2"12"0,6 3 3 0,0 0 0 0,-9-5-57 0,9 5-15 0,0 0 0 0,0 0 0 16,-6 13 0-16,0 3-13 0,-3 3 2 0,1 4 1 16,8 4 10-16,-3 2 0 0,-9 0 0 0,3 3 0 15,3 2 0-15,0 1 0 0,3-1 0 0,-3 3-8 16,0-5 8-16,3 2 0 0,6 1 0 0,-6-1 0 16,-3 0 0-16,6-2-10 0,0-3 1 0,0-2-745 15,-3-4-149-15</inkml:trace>
  <inkml:trace contextRef="#ctx0" brushRef="#br1" timeOffset="260844.1946">17034 10758 2811 0,'0'-8'62'0,"3"-3"13"0,3-2 2 0,0 3 2 0,0-1-63 0,5 3-16 15,7-2 0-15,0 2 0 16,-3 0-18-16,3 2-6 0,3 1-2 0,-3 2 0 16,2 1-48-16,-2 2-10 0,-3 2-1 0,0 1-1 15,0 5 37-15,-3 3 7 0,-6 2 2 0,0 5 0 0,-3 6 40 0,-3 3 0 16,0-1 0-16,0 6 0 0,-9 0 22 0,3-3 0 0,3 2 0 0,-3-4 0 16,-3-1 2-16,3-2 0 0,3 0 0 15,3-3 0-15,-3-5-8 0,0 0 0 0,3 0-1 0,0-6 0 16,6-2-4-16,-3-2-1 0,-9-1 0 15,6-5 0-15,9 3 1 0,0-3 0 0,0-3 0 0,0 0 0 16,0-2 9-16,6-3 1 0,0 0 1 0,-4-3 0 16,1-2-4-16,3 0-1 0,3-3 0 0,0-2 0 15,3-4-1-15,-3-1-1 0,-3-1 0 0,2-3 0 16,4-2-7-16,0 3-8 0,-3-1 11 0,3 1-11 16,3 2 0-16,-4 0 0 0,-2 3 0 0,-3 3 0 15,-3 2 0-15,0 5 0 0,-3-2 0 0,-3 5 0 16,-9 3 0-16,3 5 10 0,6 0-10 0,-6 0 8 15,-6 2-8-15,3 6 0 0,0 3 0 0,0-1 0 16,3 4-9-16,-6 2 9 0,0 2 0 0,0 3 0 16,6 0 0-16,-3 1 0 0,-3 4 0 0,3-2 0 15,3 2 0-15,0-2-8 0,0 0 8 0,-3 0-10 16,0 0-10-16,3-1-3 0,3-2 0 0,-3 1 0 16,-3-1-205-16,0-3-42 0</inkml:trace>
  <inkml:trace contextRef="#ctx0" brushRef="#br1" timeOffset="261078.5636">17995 10464 2649 0,'6'-2'236'0,"3"-1"-189"15,0 3-38-15,6 0-9 0,0 0 25 0,3 5 3 0,2 6 1 0,4 2 0 16,-3 3-12-16,-3 5-2 0,0 3-1 0,0 2 0 15,-3 4-14-15,-4 1 0 0,-2 1 0 0,-3 2 0 16,-3 3 0-16,-3-2 0 0,0 5 0 0,-3-1 0 16,-3-2 20-16,0 3 0 0,-2-6 1 0,-1 3 0 15,-3 0-12-15,-3 0-9 0,0 3 12 0,-3-3-12 32,-6 0-80-32,-3 3-22 0,-2 0-5 0,-7-1-1074 0</inkml:trace>
  <inkml:trace contextRef="#ctx0" brushRef="#br1" timeOffset="261840.0375">15129 11615 1558 0,'0'0'69'0,"0"0"15"0,0 0-68 0,0 0-16 15,0 0 0-15,0 0 0 0,0 0 46 0,0 0 6 16,6-5 0-16,0 2 1 0,0-2-25 0,-3 2-6 15,3-2-1-15,-6 5 0 0,0 0 35 0,5-3 6 16,1-2 2-16,-6 5 0 0,0 0 0 0,0 0 1 16,0 0 0-16,0 0 0 0,0 0-24 0,0 0-5 15,0 0 0-15,0 0-1 0,0 0-26 0,0 0-9 16,0 5 0-16,0 3 9 0,0 0 7 0,-3 3 0 16,3-1 1-16,-3 1 0 15,3 0-152-15,-2 2-30 0</inkml:trace>
  <inkml:trace contextRef="#ctx0" brushRef="#br1" timeOffset="333185.6278">2821 14901 576 0,'0'0'51'0,"0"0"-41"0,0-5-10 0,0 0 0 16,0-3 84-16,-6 3 16 0,3-1 2 0,0 1 1 15,3 5-22-15,-3-5-4 0,0-1-1 0,3 6 0 16,-3-2-24-16,0-4-4 0,-3 4-2 0,6 2 0 15,-3-6 3-15,3 1 1 0,-3 3 0 0,3 2 0 16,0-6-30-16,0 6-7 0,-3-8-1 0,3 6 0 16,0-4 11-16,0 6 1 0,0 0 1 0,0 0 0 0,0-5-7 15,0 0-2-15,0 5 0 0,0 0 0 0,0 0-2 0,0 0-1 16,0 0 0-16,0 0 0 0,0 0-1 0,0 0-1 16,0 0 0-16,9 2 0 0,0 4 0 0,0-1 0 15,3 3 0-15,-6 0 0 0,3 5-2 0,-1 0 0 16,-2 1 0-16,6 1 0 0,0 4-1 0,0 2 0 15,0-2 0-15,0 2 0 0,0 0 12 0,-3 0 3 16,0 0 0-16,0 1 0 0,0-1-14 0,0-3-9 16,-4-2 12-16,4 0-12 0,-3 0 11 0,0-3-11 15,0 3 10-15,0-3-10 0,0 0 8 0,6-2-8 16,-12 0 0-16,6-4 9 0,0 1-9 0,-3 0 12 0,0-5-12 16,3 2 12-16,-6-5-12 0,0 0 0 0,3 3 0 15,-3-3 0-15,0 0 8 0,0 0 0 0,0 0 0 16,0 0 0-16,0 0 12 0,3-5 1 0,-3-3 1 0,0-3 0 15,0 3-2-15,0-2 0 0,0-6 0 0,-3 0 0 16,3 0-11-16,0-3-9 0,0-2 12 0,3 0-12 16,0-3 0-16,3 3 0 0,6 0 0 0,-6 0 0 15,3 0 0-15,2-1 0 0,1 1 0 0,0 5-9 16,0 3 9-16,0 3 0 0,-3 2-9 0,0 0 9 16,0 5 0-16,-3 3 0 0,-6 0-9 0,12 3 9 15,-6 5 0-15,3 2-12 0,-3 4 12 0,2 1-10 16,1 4 10-16,0 2 0 0,0 0 0 0,-3 0 0 15,0 1 0-15,0-4 0 0,0-2 0 0,-3 0 0 16,3-3 0-16,0 0 0 0,-3-5 0 0,3 3 0 16,-3-3 0-16,0-3 0 0,-3-5 0 0,0 0 0 0,0 0 11 15,0 0-3-15,0 0 0 0,0 0 0 0,0 0 17 16,0 0 3-16,0 0 1 0,6-5 0 0,-3-3 7 16,0-3 2-16,0 3 0 0,0-5 0 0,-3-3-13 15,3 0-2-15,-3 0-1 0,3-2 0 0,0-1-13 0,0-2-9 16,0 0 12-16,3 0-12 0,0-3 0 0,2 0 0 15,1 0 0-15,3-2 0 0,0 0-12 0,0 2-5 16,0 0-2-16,3 0 0 16,0 6-24-16,3-1-5 0,-1 3 0 0,4 0-1 15,-6 6-112-15,0 2-23 0,0 0-4 0</inkml:trace>
  <inkml:trace contextRef="#ctx0" brushRef="#br1" timeOffset="333622.8627">3755 15055 403 0,'0'0'36'0,"0"0"-36"0,0 0 0 0,0 0 0 15,6-8 170-15,-3 3 27 0,3-3 6 0,0-3 1 16,0 3-117-16,0-2-23 0,0-1-5 0,0 3-1 16,-3-3-4-16,3 3-1 0,0-2 0 0,-3-3 0 15,0 2-10-15,0 3-3 0,-3-5 0 0,3 2 0 16,-3 1 13-16,3-1 3 0,-3 1 0 0,0-1 0 0,0-2-9 0,-3 2-2 16,0 1 0-16,3 2 0 0,0 0-21 0,-3 0-4 15,0 0 0-15,0 5-1 0,-3-2-19 0,3 2 10 16,-3 1-10-16,0 2 8 0,0 0-8 0,-3 5 0 15,0 0 0-15,-3 6-11 0,3-1 11 0,-3 4 0 16,4-4 0-16,-4 6 0 0,0 0 0 0,-3 2 8 16,3-2-8-16,-3 3 11 0,3-1-3 0,6 4 0 15,-3-4 0-15,0 3 0 0,6-5 12 0,0 3 1 16,3-3 1-16,3-1 0 0,0 1-6 0,6-3 0 16,0 1-1-16,0-4 0 0,6-2-15 0,0 3 8 0,3-3-8 15,6-3 0-15,-4 0-8 0,4-2-8 0,3 0-2 0,0-3-655 16,3 0-131-16</inkml:trace>
  <inkml:trace contextRef="#ctx0" brushRef="#br1" timeOffset="334278.9594">5434 14801 921 0,'0'0'82'0,"0"0"-66"0,0 0-16 0,3-5 0 15,0-1 104-15,-3 4 18 0,0-4 3 0,0 1 1 16,0 0-8-16,0-1-2 0,-3 1 0 0,0-5 0 16,3 2-50-16,-3 2-10 0,-3-2-3 0,0 3 0 15,0 0-5-15,0 2 0 0,0-2-1 0,-3 2 0 16,3 1-11-16,1-1-1 0,-4 0-1 0,0 1 0 15,-3 2-19-15,3 0-4 0,-3 0-1 0,0 2 0 16,-3 1 1-16,3 2 0 0,3-2 0 0,-3 2 0 16,-3 3-1-16,1 3 0 0,-1-3 0 0,0 5 0 15,3 3 12-15,-3 0 2 0,0 2 1 0,3 1 0 16,-3 2-10-16,3-3-3 0,1 3 0 0,2 1 0 16,6-1 0-16,-3-3 0 0,6-2 0 0,0 0 0 0,3 3-12 15,3-4 0-15,0 1 0 0,5 0 0 0,1 0 0 0,0-3 0 16,6 1-11-16,3-1 11 15,0-3-40-15,0 1-1 16,0-3 0-16,2 0 0 0,1-3-90 0,-3 0-17 0,0-2-4 0,3-3-760 16</inkml:trace>
  <inkml:trace contextRef="#ctx0" brushRef="#br1" timeOffset="334591.3882">5616 14409 2278 0,'-12'-13'50'0,"6"8"10"0,-3-6 3 0,0 1 1 0,3-4-51 0,-3 6-13 0,3-2 0 0,3-1 0 16,3 1 8-16,0 2-8 0,3 0 11 0,0 2-11 15,-3 1 8-15,3 0-8 0,-3 5 0 0,0 0 0 16,0 0 12-16,0 0-12 0,6 8 12 0,0 2-12 15,0 6 18-15,0 5-3 0,0 3-1 0,0 5 0 16,0 0 6-16,-3 6 2 0,3-3 0 0,-3-1 0 16,3-2-1-16,-3 1 0 0,3-1 0 0,-4 0 0 15,1-3-21-15,3 3 9 0,0-2-9 0,0-1 0 16,0 1 0-16,0-3-22 0,3-1 3 0,-3 1 1 16,3-3-138-16,0 0-27 0,-3 1-5 0,3-6-2 0</inkml:trace>
  <inkml:trace contextRef="#ctx0" brushRef="#br1" timeOffset="335106.891">6241 14716 1728 0,'0'0'153'0,"0"0"-122"0,0 0-31 0,0 0 0 15,0 0 52-15,0 0 5 0,0-5 1 16,0 0 0-16,0 5-23 0,0-6-5 0,-3 1-1 0,-3 0 0 16,3-1-12-16,-6 4-2 0,3-1-1 0,0 0 0 15,-3-2 2-15,3 3 1 0,0 2 0 0,0 0 0 16,3 0 19-16,-3 0 4 0,0 2 1 0,3 1 0 16,-3-1-5-16,3 1 0 0,-3 2-1 0,1 3 0 15,-1-2-17-15,3 4-3 0,-3 1-1 0,0 2 0 16,0 3-14-16,0 0 0 0,0 0 0 0,3-3 0 15,0 3 14-15,0 0-3 0,0-1-1 0,0-1 0 16,3 2-10-16,3-3 0 0,-3-3 0 0,6 1 0 16,-3-3-12-16,0 0-4 0,-3-8 0 0,0 0-1 15,6 5 0-15,3-2 0 0,-9-3 0 0,6-3 0 16,3-5 8-16,0 3 9 0,2-8-13 0,-2-1 5 16,3 1 8-16,0-5 0 0,0-6 0 0,3 3 0 15,0 2 0-15,0 1 0 0,-3-1 0 0,0 1 0 0,-4 4 0 16,-2 4 11-16,-3 2-3 0,-3 0 0 0,6 3 24 0,-6 5 5 15,0 0 1-15,0 0 0 0,0 0 7 0,0 0 2 16,3 10 0-16,-3 1 0 0,0 2-28 0,0 3-6 16,0 0-1-16,0 2 0 0,3 1-12 15,-3-1 0-15,0 1 0 0,3-1 0 0,0 1 0 0,3-1-10 16,0 1 2-16,3-6 0 16,3 3-92-16,0-3-17 0,-3-2-4 0,6-3-611 15,-3 0-123-15</inkml:trace>
  <inkml:trace contextRef="#ctx0" brushRef="#br1" timeOffset="335310.0248">6553 14658 2361 0,'0'0'210'0,"0"0"-168"0,0 0-34 0,0 0-8 15,-3 5 53-15,3-5 9 0,0 8 2 0,0 3 0 16,3-3-44-16,0 2-9 0,-3-2-2 0,3 3 0 15,0-1-9-15,0 4 0 0,-3-1 0 0,0-3 0 16,3 1 0-16,-3 2-9 0,6-2 0 0,-6-1 0 16,3-2-12-16,0 0-3 0,3 0 0 0,-3-3 0 15,0 1-169-15,-3-6-35 0</inkml:trace>
  <inkml:trace contextRef="#ctx0" brushRef="#br1" timeOffset="335466.5403">6592 14441 2628 0,'0'0'58'0,"0"0"12"0,-3-3 2 0,3 3 1 0,0 0-58 0,0 0-15 16,3-5 0-16,0 0 0 16,6-1-133-16,0-1-30 0,0 1-5 0</inkml:trace>
  <inkml:trace contextRef="#ctx0" brushRef="#br1" timeOffset="336028.5551">6756 14594 1706 0,'0'0'76'0,"0"0"15"0,0 0-73 0,6 3-18 0,3 0 0 0,-1 2 0 16,4-2 46-16,-3 5 6 0,0-3 0 0,0 5 1 15,-3-2 6-15,3 3 1 0,-3 2 0 0,3 3 0 16,-6-3-1-16,6 3 0 0,-3-3 0 0,0 3 0 16,0 0-12-16,-3-3-3 0,3-2 0 0,-3 0 0 15,0-1-28-15,0-2-5 0,-3-8-2 0,3 8 0 16,0-3 3-16,-3-5 0 0,0 0 0 0,0 0 0 16,0 0 0-16,0 0 0 0,0 0 0 0,0 0 0 15,0 0 25-15,0-5 6 0,0-6 1 0,0 1 0 16,0-3-24-16,3-1-5 0,-1-1-1 0,1-4 0 15,3 3-6-15,0-2-8 0,0 2 11 0,3 3-11 0,3-1 0 16,-3 4 0-16,-3-1 0 0,3 3 0 0,0 0 0 16,0 6 0-16,0-4 0 0,0 6-9 0,0 3 9 15,3 2-13-15,-1-2 5 0,1 5 8 0,-6 2-12 0,6 1 12 16,0 2-12-16,0-2 12 0,-3 2-8 0,0 0 8 16,0 0 0-16,3 1 0 0,-6-1 0 0,0-5 0 15,-3 2 0-15,3-2 0 0,-1 0 0 0,-2-2 0 16,-3-6 0-16,0 0 0 0,0 0 0 0,0 0 10 15,0 0-10-15,-3 8 10 0,-2-3-10 0,5-5 0 16,0 0 0-16,0 0 0 0,0 0 0 0,0 0 8 16,0 0-8-16,0 0 8 0,0-5 0 0,3-3-8 0,-3 0 12 15,5 0-4-15,10 0 3 0,-6-3 0 0,-3 1 0 16,3-4 0-16,3 4 9 0,0-1 1 0,-3 1 1 0,0-1 0 16,-3 3-22-16,0 3 0 0,3 0 0 0,0 2-8 15,-9 3 8-15,6 0-8 0,2 3 8 0,1-1-8 16,-3 4 8-16,3 1 8 0,0 4-8 0,3-3 11 31,3 5-33-31,-3 0-6 0,-6 1-2 0,6 2 0 16,6-1-152-16,-3 1-30 0</inkml:trace>
  <inkml:trace contextRef="#ctx0" brushRef="#br1" timeOffset="337103.2258">8429 14526 576 0,'0'0'51'0,"0"0"-41"0,-3 0-10 0,3 0 0 15,0 0 190-15,0 0 36 0,0 0 7 0,0 0 2 16,0 0-127-16,0 0-26 0,0 0-5 0,0 0-1 16,0 0-38-16,0 0-8 0,0 0-2 0,0 0 0 15,0 0 8-15,5-3 0 0,7 0 1 0,-3 3 0 0,3 0 17 0,3-2 3 16,0-1 1-16,3 0 0 0,0 3-10 0,0 0-3 15,-1-2 0-15,10-1 0 0,0 0-10 0,0 1-3 16,0-1 0-16,-1 1 0 0,1-4-16 0,3 1-4 16,-6 0-1-16,3-1 0 0,-4 4-11 0,1-4 0 15,0-2 0-15,0 3 0 0,-3 0 0 0,-1 0-14 16,1-1 2-16,-6 4 0 16,0-4-76-16,-3 4-14 0,-3 2-3 0,-3 0-547 15,0-6-110-15</inkml:trace>
  <inkml:trace contextRef="#ctx0" brushRef="#br1" timeOffset="337430.7533">8839 13970 864 0,'0'-19'38'0,"0"14"8"0,0-3-37 0,0 0-9 0,3 0 0 0,0 3 0 15,-3 0 185-15,0 5 35 0,0 0 8 0,0 0 0 16,0 0-155-16,0 0-31 0,0 0-6 0,0 0-2 16,0 0 5-16,0 0 1 0,0 0 0 0,0 8 0 15,-3 2 6-15,0 6 2 0,-3 8 0 0,0 5 0 16,0 0 5-16,-3 6 2 0,1 2 0 0,-1 0 0 16,0 5-7-16,0 0-2 0,-3 3 0 0,0-2 0 15,0 2-15-15,0-3-3 0,-3 0-1 0,3-2 0 16,0-6-19-16,-2 3-8 0,2-5 0 0,3 0 8 0,-3 0-8 15,3-3 8-15,0-3-8 0,0 1 8 0,0-6-24 16,0 0-6-16,0-2-1 0,3-6 0 16,3 3-140-16,-3-6-28 15,3-2-5-15</inkml:trace>
  <inkml:trace contextRef="#ctx0" brushRef="#br1" timeOffset="338404.773">9167 13737 1555 0,'6'-8'68'0,"-6"8"16"16,3-8-68-16,3 3-16 0,-3-3 0 0,3 3 0 15,-1-1 71-15,1 1 10 0,3-3 3 0,-3 6 0 16,0 2-30-16,-6 0-6 0,6 2 0 0,0 4-1 0,0 1-27 15,-3 7-4-15,3-1-2 0,-6 11 0 0,3 0 16 16,-3 2 3-16,0 6 1 0,0 5 0 16,-3 0 6-16,0 5 0 0,0 1 1 0,0 2 0 0,-3-3-4 0,3 3-1 15,-3 0 0-15,0 0 0 0,0 2-14 0,0-2-3 16,-3 0-1-16,3-5 0 0,1 0-18 0,-1-6 8 16,-3-2-8-16,3-3 0 0,-3-5 8 0,3-6-8 15,0 1 0-15,0-3 0 0,-3-3 0 0,3-2 0 16,0-4 8-16,0 1-8 0,3-2 0 0,3-6 0 15,0 0 0-15,0 0 0 0,0 0 0 0,-3-6 0 16,-3-2 0-16,6 3 0 0,3-5-8 0,0-1 8 16,0-5-13-16,6 0 5 0,3 0-1 0,0-5 0 15,3 3 0-15,0-3 0 0,3 5 9 0,-4 2-12 16,-2 6 12-16,3 3-12 0,-3 3 12 0,-3 4-10 16,3 1 10-16,-3 5-10 0,3 0 10 0,-3 2-8 0,0 4 8 15,0-1-8-15,-1 0 8 0,1 3-10 0,0-3 10 16,3 0-10-1,3 1-22-15,0-1-5 0,0-3-1 0,3-2 0 16,-3 0-25-16,0-2-5 0,2-1 0 0,1-3-1 16,0-2 4-16,3-5 1 0,0 0 0 0,3 0 0 0,-7-3 52 0,4-3 12 15,0 0 0-15,-3-2 0 0,0 0 46 0,0 0 6 0,-6-3 2 0,2 0 0 16,1-2-4-16,-3 2-1 0,-3-3 0 0,0 1 0 16,0 4-19-16,-6 1-4 0,3-3-1 0,-3 3 0 15,-3 2-11-15,-3 1-2 0,3-1-1 0,-6 3 0 16,0 0-11-16,0 3 12 0,0 0-12 0,-3 2 12 15,0 1-12-15,0 4 0 0,0-2 0 0,1 3 8 0,-1 2-8 16,3 0 0-16,-3 1 0 0,0 2 8 0,0 2-8 16,3 1 0-16,-3-1 0 0,6 1 0 0,0 2 0 15,0 3 0-15,0-3 0 0,3 3 0 0,3-3 0 16,0 1 0-16,0-4 0 0,3 1 0 0,-3-1 0 0,3-2 0 16,0 0 0-16,0-2 0 0,0-1 0 0,-6-5 0 15,9 3 0-15,0-1 0 0,-3-4 11 0,2-1-3 16,-2 0-8-16,3 1 12 0,0-4 12 0,-3 1 1 15,3-3 1-15,0 3 0 0,0-1-13 0,-3 1-2 16,0 3-1-16,3-1 0 0,-3 3-10 0,-3 5 0 16,3-2 0-16,0 5 0 0,-3 2-11 0,3 1 11 15,0 0-8-15,0-1 8 0,2 3-10 0,1-2 10 16,0-1-12-16,3 1 12 16,0-3-37-16,3 0-1 0,-3-3 0 0,3 1 0 15,3-4-8-15,0 1-2 0,2-3 0 0,4-3 0 0,-3 1 24 0,0-4 5 0,0 1 1 16,-3-3 0-16,2 3 38 0,-2-3 7 0,0-3 1 0,-3 1 1 15,0-4 33-15,0 4 6 0,-3-3 2 16,0-1 0-16,-1 1-9 0,-5 0-1 0,3 0-1 0,-6-1 0 16,0 4-12-16,-3-1-3 0,3-2 0 0,-6 2 0 15,-3 1-6-15,3 2-2 0,0 3 0 0,-3-1 0 16,6 6-28-16,-6 0-8 0,-2 0 0 0,-1 3 0 16,0 2-16-16,0 6-5 0,0 2-1 0,3 0 0 15,0 3 10-15,0-3 1 0,0 6 1 0,6-3 0 16,0 0 10-16,0 0 0 0,3-1 0 0,0 1 0 15,3-2-25-15,3-1-3 16,3 0-1-16,0 0 0 0,3-2-112 0,-1-3-23 16,7 0-4-16</inkml:trace>
  <inkml:trace contextRef="#ctx0" brushRef="#br1" timeOffset="339357.6789">11337 14314 1728 0,'0'0'76'0,"0"-8"16"0,0 0-73 0,0-2-19 16,0-1 0-16,3 0 0 0,3-2 102 0,2 3 17 15,1-4 3-15,3 4 1 0,-3-4-73 0,3 1-14 16,0 3-4-16,0-1 0 0,-3 1-16 0,3 2-3 15,-3-3-1-15,3 6 0 0,-3 2 6 0,-1 3 1 16,1 0 0-16,0 0 0 0,0 5-19 0,0 1 8 16,-3 4-8-16,3 3 0 0,-3 1 8 0,-3 4-8 15,0 3 0-15,-3 3 0 0,0 3 23 0,0-1-3 16,-3 1 0-16,-3-4 0 0,3 4-20 0,-3-1 0 16,3-5 0-16,-3 1 0 0,0-1 11 0,3-5-3 15,-3 0 0-15,3-6 0 0,0 1-8 0,0-3 0 16,0-3 0-16,3-5 0 0,0 0 16 0,0 0 0 0,0 0 1 15,0 0 0-15,-6-5 21 0,3-1 4 0,3-2 1 16,-2-2 0-16,-1-1-19 0,3-5-3 0,5 0-1 16,-2 1 0-16,6-4-9 0,-3 3-3 0,3-5 0 0,3 3 0 15,0-1-8-15,3-2 0 0,0 5 0 0,0 0-11 16,0 3 0-16,-1 5 0 0,4 0 0 0,-3 3 0 16,0-1-5-16,0 6-2 0,0 0 0 0,-3 3 0 15,0 0 18-15,-3 2 0 0,0 6-8 0,-1-1 8 16,-5 1 0-16,3 5 0 0,-3 2 0 0,0 3 0 15,-3-5 0-15,0 5 0 0,-3-2 0 0,0 2 0 16,-6 0-13-16,4 0-3 0,-4 1 0 0,0-4 0 16,0-2 28-16,0 0 4 0,-6-3 2 0,6-2 0 15,3-3-18-15,-3-3-14 0,3 0 2 0,6-5 1 16,-3 3 11-16,3-3 8 0,0 0-8 0,0 0 11 0,0 0-11 16,0 0 0-16,3-6 0 0,3-1 0 0,0-1 8 15,6-3-8-15,0-2 8 0,0-6-8 0,6-2 0 16,0 0 0-16,-1 0 0 0,1 0 0 0,3-1 0 0,0 1 0 15,-3 3 0-15,-3 5 0 0,0-1 0 16,-4 4 0-16,-2 4 0 0,0 4 0 0,0-4 0 0,0 6 0 16,-9 0 0-16,0 0 0 0,6 6 0 0,0 2 0 15,0 2 0-15,-3 4 0 16,0-1-20-16,-3 3-10 0,0 0-2 0,0 2 0 16,0 1-18-16,-3-1-4 0,-3 1-1 0,3-1 0 15,-6-2-118-15,3 3-24 0,-3-1-5 0</inkml:trace>
  <inkml:trace contextRef="#ctx0" brushRef="#br1" timeOffset="339670.5328">12152 14256 1785 0,'0'0'79'0,"0"0"17"0,0 0-77 0,0 0-19 0,0 10 0 0,-3 1 0 16,0 2 64-16,3 0 10 0,0 6 2 0,-3-1 0 16,0 1-59-16,0-1-17 0,0-2 8 0,3 0-8 0,-3 0 9 0,6 0-9 15,0-3 12-15,-3-2-12 0,3-1 28 0,3-2 0 16,-3 0-1-16,0-2 0 0,0-1 17 0,-3-5 4 16,6 5 1-16,0-5 0 0,0 0 9 0,3-3 2 15,0-2 0-15,0-3 0 0,-3-2-20 0,0-4-3 16,3 1-1-16,0-5 0 0,2 2-27 0,-2-3-9 15,0-2 0-15,0 0 0 16,-3 2-19-16,0 1-10 0,0-1-3 0,0 1 0 16,-3-1-73-16,3 3-15 0,-6 3-4 0,3 0-908 0</inkml:trace>
  <inkml:trace contextRef="#ctx0" brushRef="#br1" timeOffset="339904.4173">12441 14240 1440 0,'0'0'128'0,"0"0"-103"0,6-5-25 0,3 2 0 16,6-2 299-16,0 2 54 0,5-2 11 0,7-1 3 16,0-2-296-16,3 1-59 0,0-1-12 0,2 0 0 15,1-3 0-15,3 1 0 0,-4-1 0 0,1 3 0 16,-3 0-16-16,-3 0 2 0,-3 0 1 0,-1 0 0 15,-2 0 13-15,0 0 0 0,-3 0 9 0,-6 0-9 16,0 1-30 0,0-1-12-16,-6 0-2 0,-6-3-1120 0</inkml:trace>
  <inkml:trace contextRef="#ctx0" brushRef="#br1" timeOffset="340154.356">12828 13713 2188 0,'0'0'195'0,"0"-2"-156"16,0 2-31-16,0 0-8 0,0 0 95 0,-3 5 17 15,0 6 4-15,0 4 1 0,3 4-81 0,-3 5-16 16,-6 5-3-16,3 3-1 0,-6 5 5 0,3 2 1 16,-3 1 0-16,-3 2 0 0,-2-2-6 0,2 2-2 15,0-2 0-15,-3 0 0 0,3-1-6 0,0 1-8 0,6-3 11 16,-3-2-11-16,3 2 0 0,1-6-9 0,-4 1-1 0,3-3 0 31,0-2-85-31,-3-1-17 0,3-5-3 0,0-2-640 0,-3-1-128 16</inkml:trace>
  <inkml:trace contextRef="#ctx0" brushRef="#br1" timeOffset="349265.6064">13953 13660 806 0,'0'0'72'0,"-3"-7"-58"15,0 4-14-15,0-2 0 0,0-1 68 0,3-2 10 16,-3 3 2-16,0-3 1 0,3 3-20 0,0 0-4 15,-3-3-1-15,3 2 0 0,0-2-14 0,-3 3-3 16,3 0-1-16,0 5 0 0,-3-6 22 0,3 6 5 16,0 0 1-16,0 0 0 0,0 0-2 0,0 0 0 0,0-5 0 15,0 5 0-15,0 0-15 0,0 0-3 0,0 0-1 0,0 0 0 16,3 5-30-16,0 6-7 0,0 0 0 0,0 5-8 16,3-1 13-16,-3 7-4 0,3 1-1 0,-3 4 0 15,3 2 8-15,-3 5 0 0,0 6 1 0,-3 2 0 16,-3 1 2-16,3 4 0 0,0 1 0 0,-3-3 0 15,-3 0-8-15,3-5-2 0,0-1 0 0,0 1 0 16,0-3-1-16,0-3-8 0,-3-2 12 0,3-3-4 16,0-2-8-16,0-3 0 0,-3-6 9 0,3-2-9 15,0-3 13-15,0-2-1 0,0-3-1 0,3-8 0 16,0 0 6-16,0 0 2 0,0 0 0 0,0 0 0 16,0 0-6-16,0 0-1 0,0-11 0 0,0 1 0 15,3-6-12-15,0 0 11 0,3-5-11 0,0-1 10 16,3-1-10-16,6-4 0 0,-3 6-10 0,6-3 10 0,3 6 0 15,-4-4 0-15,1 7 0 0,3-1 10 0,-3 5-18 0,3 3-4 16,-9 0-1-16,3 3 0 0,-6 5 3 0,3 0 1 16,-7 0 0-16,4 0 0 0,-9 0 9 0,6 8 0 15,-3 0 0-15,0 2 0 0,-3 1 0 0,-3 2 0 16,-3 0 0-16,0 6 0 0,-5 0 20 0,-4 2 0 16,-3-3 0-16,0 3 0 0,-3 1-20 0,0-4-10 15,-3-2 1-15,4 2 0 0,2-2-3 0,0 0-1 16,0-5 0-16,3-3 0 15,3 0-99-15,0-3-19 0,0-2-4 0</inkml:trace>
  <inkml:trace contextRef="#ctx0" brushRef="#br1" timeOffset="349656.1422">14471 14277 2084 0,'0'0'46'0,"0"0"10"0,0 0 1 0,0 0 1 0,0 0-46 0,12 3-12 0,0-3 0 0,3-3 0 16,2-2 0-16,1-1 0 0,3 1 0 0,-3-3-11 0,3-2 11 15,-3-4 0-15,3 1 0 0,-1-3 0 16,-2 3 0-16,0-3 8 0,0 3-8 0,-3-3 11 15,-3 3 9-15,0 0 3 0,-3-1 0 0,3 1 0 0,-4 5 13 16,-2-2 4-16,-3-1 0 0,3 3 0 0,-6 0-1 16,3 3 0-16,-6-3 0 0,0 5 0 0,-3-2-15 0,0 5-4 15,-2 3 0-15,-4 2 0 0,-3 0-6 0,-3 3-2 16,0 5 0-16,0 3 0 0,-6 0-4 0,1 5 0 16,-1 0-8-16,0 3 12 0,-3 0-12 0,3 2 9 15,6-2-9-15,7 3 8 0,-1-3-8 0,3-1 0 16,0 1-12-16,6-3 12 0,-3 1 0 0,6-1 0 15,3 0 0-15,0-3 0 0,6 1-14 0,0-3 2 16,3 0 0-16,2-6-750 16,7 1-150-16</inkml:trace>
  <inkml:trace contextRef="#ctx0" brushRef="#br1" timeOffset="350484.0665">16096 14147 403 0,'0'0'17'0,"0"0"5"0,3-5-22 0,0 0 0 0,0-1 0 0,0 1 0 15,0-3 314-15,3 3 58 0,0-3 12 0,-3 3 3 16,0-3-249-16,0 2-50 0,3 1-9 0,-3 0-3 16,0-3-21-16,-3 3-5 0,0 5-1 0,3-6 0 15,0 1-23-15,-3 0-5 0,-3-1-1 0,3 6 0 16,0 0-7-16,-3-5-1 0,0 0-1 0,0 0 0 16,3 5-11-16,-3-3 10 0,-3 0-10 0,0 1 10 15,0 2-10-15,-3 0 12 0,3 0-12 0,-3 0 12 16,0 2-2-16,0 4 0 0,-3-1 0 0,-2 5 0 15,-1 1-1-15,-6 5 0 0,0 2 0 0,-3 1 0 16,3-1 4-16,0 6 1 0,1-3 0 0,2 3 0 16,3-3-14-16,0 3 0 0,3-3 0 0,3 1 0 0,0-4 0 15,3 1 0-15,3-6-12 0,0 0 12 0,0-2-8 0,0-3 8 16,3-8 0-16,0 0 0 0,0 0 0 0,12 2-8 16,-3-2 8-16,6-5 0 0,-6 0 0 0,6-6 0 15,-3 0 0-15,6 1 0 0,0-6 0 0,-1 0 0 16,1 0 0-16,0-2 0 0,0-1 0 0,0 1 0 15,-3-1 0-15,-3 6 0 0,3-3 8 0,-7 6 1 16,4 2 1-16,-3 2 0 0,-6 1 35 0,-3 5 7 16,0 0 2-16,6 5 0 0,-3 3-29 0,0 0-5 15,-6 5-2-15,3 3 0 0,0 3-18 0,-3 2 0 16,-3 0 8-16,3 3-8 0,-3 0-16 0,3 2-6 16,3-2-2-16,-3-3 0 15,0 0-202-15,3 1-41 0</inkml:trace>
  <inkml:trace contextRef="#ctx0" brushRef="#br1" timeOffset="351715.9748">17543 14044 518 0,'15'-8'46'0,"-15"8"-37"0,0-5-9 0,0-3 0 0,0 3 131 0,0-1 24 0,3-2 5 0,-3 3 0 16,0 0-32-16,0 5-6 0,3-8-2 0,3 0 0 15,-3 3-16-15,-3 5-3 0,2-6-1 0,4 1 0 16,3 2-32-16,-9 3-8 0,0 0 0 0,0 0-1 16,9-8-13-16,-3 6-2 0,-6 2-1 0,0 0 0 15,0 0-31-15,6 8-12 0,0-3 11 0,-3 6-11 16,-3-1 9-16,0 6-9 0,0 3 8 0,0-1-8 16,-6 3 18-16,6 3-2 0,-3 0 0 0,3 2 0 15,0 4 5-15,-6-1 1 0,-6 0 0 0,6 5 0 16,0-2 1-16,0 0 0 0,-5-3 0 0,2 2 0 15,3 1-9-15,-3-3-2 0,3-2 0 0,0 2 0 16,-6-5-12-16,6-3 9 0,3 0-9 0,-3-2 8 16,-3-6-8-16,6 0 0 0,3 0 0 0,0-5 8 15,-3 0-8-15,0-3 0 0,3-5 0 0,0 0 8 16,0 0-8-16,0 0 10 0,0 0-10 0,0 0 10 16,0 0 3-16,3-8 1 0,-6-2 0 0,3-1 0 0,-3-5 2 15,3 1 1-15,0-4 0 0,0-5 0 16,-3 0-7-16,3-2-2 0,3-1 0 0,3-2 0 15,-3-2-8-15,0 2 12 0,3-3-12 0,0 5 12 0,6-2-12 16,0 0 0-16,-6-3 0 0,9 3-11 0,6 0-6 0,-1-3-2 16,-5 3 0-16,6 0 0 0,3 0-1 0,3 3-1 15,-1-1 0-15,1 6 0 0,-3 0 1 0,0 5 0 16,3 0 0-16,-6 3 0 0,-1 2 9 0,1 1 3 16,-3 4 0-16,0 1 0 0,-3 2 8 0,0 1-12 15,-3 2 12-15,-1 2-12 0,-2 1 12 0,0 0 14 16,0-1-3-16,-6 4-1 0,0 2-10 0,-3 0-14 15,-3 0 3-15,0 2 1 0,-3 3 19 0,-3 1 4 0,-3-1 1 16,1 0 0-16,-1 0-4 0,-6 0-1 16,3-2 0-16,0 2 0 0,-6-2-9 0,0-1 0 0,1 1 0 0,-1-3 0 31,-3 3-99-31,0-4-12 0,-3 1-2 0,3 0-1 16,7 0-89-16,-1-2-17 0,0-1-4 0</inkml:trace>
  <inkml:trace contextRef="#ctx0" brushRef="#br1" timeOffset="352246.8901">18284 14078 1267 0,'0'0'112'0,"3"-5"-89"16,0 0-23-16,0-3 0 0,0 3 125 0,0-1 21 16,-3 6 4-16,3-5 1 0,0 0-67 0,-3 5-12 15,0 0-4-15,0 0 0 0,0 0-40 0,0 0-8 16,0 0-1-16,0 0-1 0,0 0-18 0,0 0 0 15,0 0 0-15,-6 2 0 0,0 1 0 0,0 5 10 16,-3 3-10-16,0 2 8 0,0 0 10 0,-3 3 2 16,0 0 0-16,3 0 0 0,-3 0 0 0,4-1 0 15,-4 4 0-15,3-1 0 0,3-2-20 0,3 0 8 0,-3 3-8 16,3-3 0-16,3-6 0 0,0 1 0 0,0-1 0 16,0-2 0-16,0-8 0 0,0 0 0 0,0 0-12 15,6 0 12-15,0-2-8 0,3-1 8 0,3-5 0 16,-1 0-9-16,1 0 9 0,0-5 0 0,0 0 0 0,3-3 8 15,0 3 7-15,0-3 1 0,-3-3 1 16,0 6 0-16,0 0-1 0,-1 2 0 0,-2-2 0 0,0 5 0 16,-3 0 17-16,0 3 3 0,-3 0 1 0,-3 5 0 15,0 0-16-15,0 0-3 0,0 0-1 0,0 0 0 16,0 0-17-16,0 7 0 0,-3 1 0 0,3 3 0 16,-6 2 0-16,3 0-9 0,-3 1 9 0,0 2-12 15,3-1-31 1,-3 1-6-16,1-2-2 0,-1 1-674 0,0-1-135 0</inkml:trace>
  <inkml:trace contextRef="#ctx0" brushRef="#br1" timeOffset="352481.9028">18593 13975 2181 0,'0'0'48'0,"0"0"9"0,6-2 3 0,6-4 2 0,0 4-50 0,3-4-12 16,6 1 0-16,0 0 0 0,0-3 26 0,-1 0 2 0,1 0 1 0,0 3 0 15,0-6-20-15,0 6-9 0,3-3 8 0,-4 3-8 16,1-3 0-16,0 2-14 0,-3 1 2 0,0 2 0 31,3 1-61-31,0-1-12 0,-7 1-3 0,1-1 0 16,0 0-98-16,-3 1-20 0,3-4-4 0,-15 6-1 0</inkml:trace>
  <inkml:trace contextRef="#ctx0" brushRef="#br1" timeOffset="352743.6056">18992 13520 2480 0,'0'0'110'0,"0"0"22"15,0 0-105-15,0 0-27 0,0 0 0 0,0 0 0 0,6 8 0 16,-3 5 0-16,-3 1 0 0,-3 7 0 0,-6 3 0 0,0 2-9 16,-2 1 9-16,-1 4 0 0,-6-2 0 15,0 8 0-15,0 0 12 0,0 3-3 0,0-3-1 0,3 0 0 16,-2 0 0-16,2 0 0 0,3-5-8 0,-3 0 0 16,0 0 0-16,0-6 0 0,0-2 0 0,3 2 0 15,-6-2 0-15,4-3 0 0,-4-2-152 0,0-3-32 0,3 0-6 0</inkml:trace>
  <inkml:trace contextRef="#ctx0" brushRef="#br1" timeOffset="353196.6296">19281 13293 1785 0,'3'-6'159'0,"3"1"-127"0,-3-3-32 0,3 3 0 16,0 0 54-16,3-1 5 0,0 1 1 0,0 0 0 16,0 2-37-16,-3 0-7 0,2 1-2 0,-2 4 0 15,3 4-6-15,-3-1 0 0,0 3-8 0,-3 5 12 16,0 3 8-16,-3 3 0 0,0 2 1 0,-3 5 0 16,-3 9 16-16,-3 2 3 0,-3 8 1 0,1 2 0 15,-7 1-3-15,3 2-1 0,-3-2 0 0,-3 2 0 16,0 0-8-16,3-2-1 0,-2-3-1 0,2 0 0 15,0-3-19-15,3-5-8 0,0-2 0 0,3-4 8 16,3-4-8-16,-3-1 0 0,3-7 9 0,3-1-9 16,-2-4 9-16,5-4-9 0,0-2 12 0,0-3-12 15,3-5 13-15,0 0-4 0,0 0-1 0,0 0 0 16,0 0 13-16,0 0 3 0,6-5 0 0,0-3 0 16,5 0-1-16,-2-2 0 0,3-1 0 0,3-2 0 15,0 0-10-15,-3 2-1 0,3 3-1 0,0-3 0 0,-3 4-11 16,2 1 0-16,-2 1-12 0,-3 2 12 0,0 6-10 15,-3 0 10-15,3 2 0 0,-6 3-9 0,6 0 9 16,-6 2-12-16,0 4 12 0,0-1-12 0,0 0 12 0,-3 3 0 16,3-3 0-16,-3 0 0 15,3 3-108-15,-3-3-20 0,0 1-4 0</inkml:trace>
  <inkml:trace contextRef="#ctx0" brushRef="#br1" timeOffset="354071.4186">18329 14108 633 0,'0'0'56'0,"0"0"-44"0,0 0-12 0,0 0 0 0,0 0 147 0,0 0 27 15,0-6 6-15,0 6 0 0,0-5-94 0,0 5-19 16,3-5-4-16,-3-1-1 0,0 1-8 0,0 5-2 16,5-5 0-16,-2 0 0 0,-3-3-12 0,3 2-4 15,0 1 0-15,-3 5 0 0,0 0 18 0,0 0 3 16,0 0 1-16,0 0 0 0,0 0 8 0,0-5 2 15,0-1 0-15,0 6 0 0,0 0-31 0,-3-5-5 16,3 5-2-16,-3-2 0 0,0-1-30 0,-2 3 0 16,-4 0 0-16,3 3 0 15,0-1-106-15,-3 1-18 0,3-1-3 0,0 4-500 0,-3-4-100 16</inkml:trace>
  <inkml:trace contextRef="#ctx0" brushRef="#br1" timeOffset="354993.0839">20859 13584 230 0,'0'0'20'15,"0"0"-20"-15,0 0 0 0,0 0 0 16,0 0 288-16,0 0 54 0,0 0 10 0,0 0 3 0,-6 0-251 0,6 0-49 15,0 0-11-15,0 0-1 0,0 0-11 0,0 0-3 16,3 8 0-16,3-3 0 0,0 0 11 0,0 1 1 16,-1-1 1-16,1 0 0 0,0-2 9 0,3-1 1 15,3-2 1-15,0 0 0 0,0-2-11 0,3-1-2 16,-3-2-1-16,0 0 0 0,3-1-18 0,-1-2-3 16,-2 3-1-16,0-3 0 0,3 0-9 0,-6 0-8 15,3 0 12-15,-3-2-12 0,3-4 8 0,-3 4-8 16,-3-6 0-16,3 3 0 0,-3-3 8 0,3 3-8 15,-6-3 0-15,2 0 0 0,-2 0 0 0,0 0 0 16,-3 0 8-16,0 0-8 0,0 1 0 0,-3-1 0 16,0 5 0-16,0-2 0 0,1 0-12 0,-4 2 12 0,3 0-13 15,-3 4 5-15,0-1 8 0,0 0 0 16,0 2-9-16,0 1 9 0,3 2 0 0,-3 1 0 0,0-4 0 16,0 6 0-16,6 0-9 0,0 0 9 0,-6 0 0 0,0 0 0 15,0 3-8-15,0 2 8 0,3 3 0 0,-3 0 0 16,0 3 0-16,3-1 0 0,-3 6 10 0,3 3-2 15,0 5 7-15,0 2 1 0,0 3 1 0,0 3 0 16,3 2 4-16,-2 3 1 0,-1 6 0 0,-3-1 0 16,3 0 4-16,0 1 1 0,0-1 0 0,-3 0 0 15,0 3-2-15,0-2 0 0,0-4 0 0,-3 1 0 16,0-3-17-16,0-2-8 0,0-1 0 0,0-5 8 16,-3 0-8-16,0-2-17 0,0-4 4 0,1 1 1 15,-4-3-106 1,3-5-21-16,-6 0-4 0,6-3-869 0</inkml:trace>
  <inkml:trace contextRef="#ctx0" brushRef="#br1" timeOffset="355211.7709">20728 13967 2246 0,'6'-13'200'0,"-3"8"-160"16,0-3-32-16,0 3-8 0,0-6 55 0,2 6 9 15,4-3 3-15,0 3 0 0,3-1-46 0,3-2-9 16,3 3-1-16,-3 0-1 0,0 2-10 0,0-2 0 16,0-1 0-16,5 4 0 15,-2-1-33-15,0 1-6 0,0 2-1 0,3 0 0 16,-3 0-125-16,-1 0-26 0,4 0-5 0,0 2-389 0,0-2-79 16</inkml:trace>
  <inkml:trace contextRef="#ctx0" brushRef="#br1" timeOffset="355524.2051">21371 13713 1324 0,'0'0'118'0,"0"0"-94"0,0 0-24 0,0 0 0 15,0 0 108-15,0 0 18 0,0 0 3 0,6 8 1 16,0 0-94-16,-1 3-20 0,-2 2-3 0,-3 3-1 16,0 2 24-16,0 1 4 0,-3-1 0 0,0 4 1 15,1-4 4-15,-1 1 1 0,0-3 0 0,-3-1 0 16,3 4-11-16,-3-6-3 0,3 0 0 0,0-5 0 15,-3 3-2-15,3-3-1 0,0-3 0 0,0 3 0 16,3-8-9-16,0 0-1 0,0 0-1 0,0 0 0 16,0 0-7-16,0 0-2 0,0 0 0 0,0 0 0 0,0 0 15 15,3-8 2-15,0-2 1 0,0 2 0 0,6 0 11 16,-3-6 2-16,3 4 1 0,0-3 0 0,2 2-31 0,1 1-10 16,-3-1 0-16,3 0 0 0,0 1 0 0,0 2 0 15,-3-3 0-15,0 3 0 16,3 0-17-16,0 3-11 0,0-3-1 15,-4 5-1-15,1-2-158 0,3 3-32 0,-3-1-7 0</inkml:trace>
  <inkml:trace contextRef="#ctx0" brushRef="#br1" timeOffset="355899.1205">21814 13806 1152 0,'6'-3'102'0,"0"-5"-82"0,3 3-20 0,0 2 0 15,3-2 214-15,0 3 38 0,0-1 8 0,-1-2 2 16,1-1-202-16,-3 4-41 0,0-1-8 0,0 0-2 16,-9 3-1-16,0 0 0 0,0 0 0 0,0 0 0 15,0 0 3-15,0 0 0 0,0 0 0 0,-6 3 0 16,0 2-11-16,-3 1 10 0,0 4-10 0,0-2 10 16,-2 5 2-16,2-2 1 0,-3 2 0 0,0 0 0 15,0 3 1-15,3 0 0 0,3 0 0 0,3 0 0 16,0-3-14-16,-3 0 9 0,6 1-9 0,0-4 8 15,-3 1-8-15,3-1 0 0,3-2 9 0,3-2-9 16,-3-1 0-16,6 0 9 0,-3-5-9 0,3 3 0 16,-3-6 12-16,9 0-12 0,-6-2 12 0,6-3-12 15,-7-2 33-15,4-1 0 0,-3 0 0 0,3-4 0 16,0-1-10-16,-3-3-3 0,0-2 0 0,3 3 0 0,-3-1-1 16,0 0-1-16,0 4 0 0,-3-1 0 0,0 3-18 15,-3 2 10-15,0 3-10 0,-3 0 8 0,0 0-8 0,-3 5 0 16,0-2 0-16,-6 5 0 15,-3-2-46-15,-6 2-2 0,-3 2 0 16,-6 1-701-16,-3 2-141 0</inkml:trace>
  <inkml:trace contextRef="#ctx0" brushRef="#br1" timeOffset="356445.8762">22156 13700 2188 0,'9'-10'195'0,"-3"4"-156"0,0 1-31 0,3 2-8 16,0 1 32-16,0 2 4 0,6 0 2 0,-3 5 0 15,-3 0-38-15,-3 6 0 0,0-1 0 0,-3 1 0 16,3 2 0-16,-3 3 0 0,0 0 0 0,-3 0 8 16,-3 2 3-16,3-4 1 0,0 1 0 0,0-1 0 15,-6-1 15-15,3 0 3 0,0-2 1 0,0-1 0 16,0-2-19-16,3-8-3 0,0 0-1 0,0 0 0 15,0 0 13-15,0 0 3 0,0 0 0 0,0 0 0 16,0 0 11-16,9 0 2 0,-9 0 1 0,6-5 0 16,5-6-18-16,-2 1-3 0,3-1-1 0,0 1 0 15,3-4-16-15,-3 4 10 0,3-1-10 0,0 1 8 16,-3-1-8-16,3 3 0 0,-4 0 0 0,1 3 0 0,-3 2 0 16,0 1 0-16,-3-1 0 0,-6 3 0 0,6 3 0 15,0 2 0-15,-3 3-9 0,-3 0 9 0,0 5-10 0,0 0 2 16,0 3 0-16,-3 0 0 0,0 3 8 15,0-1 0-15,0-2 0 0,0 2 0 0,0-2 0 0,3-2 0 16,0-1 0-16,-3-3 0 0,3-2 0 0,0-2 11 16,0-1-3-16,0-5 0 0,0 0-8 0,0 0 8 15,0 0-8-15,0 0 8 0,6-3 25 0,0-2 5 16,0 0 1-16,3-1 0 0,0-4-25 0,0-1-5 16,0-2-1-16,3 0 0 0,0 0-8 0,6-3 10 15,-1 0-10-15,1 3 10 0,-3 2-10 0,3 0 0 16,3 6 0-16,-3 0 0 0,0 2 0 0,-4 6 0 15,-2-1 8-15,3 1-8 0,0 5 0 0,-3 3 0 0,-3-3-10 16,3 5 10-16,-3 0-13 0,3 0 3 0,0 3 1 0,-6 0 0 31,-1 0-90-31,1 2-17 0,0 1-4 0,-6-1-681 0,0 1-136 0</inkml:trace>
  <inkml:trace contextRef="#ctx0" brushRef="#br1" timeOffset="358064.1464">3559 16066 1267 0,'0'0'112'0,"0"-3"-89"16,-3-2-23-16,-3-1 0 0,6 1 40 0,0 5 4 16,-6-5 1-16,3-3 0 0,0 8 17 0,0-6 3 15,0 4 1-15,0-3 0 0,-3 5 10 0,3-3 1 16,-3 0 1-16,3 1 0 0,-3-4-16 0,0 6-3 0,3 0-1 0,0 0 0 15,-3 0-23-15,6 0-5 0,-6-2-1 16,1 4 0-16,2-2-21 0,-3 0-8 0,0 0 0 0,0 6 9 16,0-4-9-16,0 4 0 0,0-1 0 0,0 3 0 15,0-3 0-15,-3 3 0 0,0 0 0 0,0 0 0 16,3 2-9-16,-3 1 9 0,0 0 0 0,0-1 0 16,0 3 0-16,3 1 0 0,1-1 0 0,-1 0 0 15,3 3 12-15,0-3 0 0,-3 0 0 0,6 3 0 16,-3-2-4-16,0 7-8 0,3-3 11 0,0 1-11 15,-3-1 8-15,3 3-8 0,3-7 0 0,0 7 0 16,-3-5 8-16,3 2-8 0,3-2 0 0,0 5 0 16,0-2 0-16,-1-3 10 0,4 0-10 0,0 2 8 15,0-2-8-15,0-3 0 0,3-2 9 0,0 2-9 16,3-5 11-16,-3 0-3 0,6-3 0 0,0-2 0 16,2-3 12-16,-2-5 3 0,0-1 0 0,3-4 0 15,3-4-23-15,3 1 0 0,-7-3-10 0,10-2 10 16,-12-3 0-16,6-3 0 0,0 5 0 0,-4-2 0 15,-5 0 8-15,3 2-8 16,-3-2 0-16,0-3 0 0,-6 3 16 0,0 0-2 16,-3-3-1-16,-3 3 0 0,0-3 5 0,0 1 1 0,-6-1 0 0,0 0 0 15,0 3-6-15,-3 2-1 0,-3-5 0 0,0 6 0 16,0-1-12-16,0 1 9 0,-3-1-9 0,0 3 8 16,-3 1-8-16,3 1 0 0,1 1 0 0,-1 0 0 15,0 5 0-15,0 0 0 0,0-3 0 0,3 9 0 16,3-6 0-16,0 3 0 0,-3 2 0 0,3-2 0 15,0 2-12-15,3 0-2 0,3 3 0 0,-6-2 0 16,0 2 14-16,6 0 0 0,0 0 0 0,0 0 0 16,-6 0 0-16,6 0 0 0,0 0 0 0,-3 8 0 0,-2 2 0 15,5 1 0-15,-6 2 0 0,3 3 0 0,0 5 0 16,0 3 16-16,-3 0-3 0,6 5-1 0,-3 8 8 0,3-3 2 16,0-2 0-16,3 0 0 0,3-1 2 0,0-1 0 15,3 4 0-15,2-5 0 0,1-2-13 0,0-1-3 16,3 0 0-16,0-2 0 0,-3 0 20 0,3 0 3 15,-3-3 1-15,3-2 0 0,-1 4-41 0,1-7-8 16,-3 5-2-16,3-2 0 16,0 5-15-16,3-3-3 0,-3-3-1 0,0-2 0 15,3 3-134-15,-1-9-28 0,1-2-4 0,0-8-2 0</inkml:trace>
  <inkml:trace contextRef="#ctx0" brushRef="#br1" timeOffset="358360.9749">4309 15936 1720 0,'-9'-13'76'0,"6"10"16"15,3-2-73-15,-3-3-19 0,3 2 0 0,0-1 0 16,3 1 27-16,-3 1 1 0,0 0 1 0,0 5 0 15,0 0 37-15,0 0 7 0,0 0 2 0,0 10 0 16,0 3-19-16,0 3-4 0,-3 3-1 0,3 7 0 16,0 3 10-16,0 1 3 0,0 1 0 0,0 4 0 0,3-4-21 15,0 4-4-15,3-3-1 0,0-1 0 0,0-4-18 0,6 2-4 16,0-3-1-16,3 1 0 0,2-3-15 0,-2-3 0 16,3 0 0-16,3-5 0 15,3 0-128-15,3-6-32 0,-4-4-7 0,4-1-1 16</inkml:trace>
  <inkml:trace contextRef="#ctx0" brushRef="#br1" timeOffset="358845.2104">4836 16110 2415 0,'-6'-10'107'0,"3"7"22"0,0-5-103 0,3 3-26 0,3-3 0 0,3-2 0 16,0-1 21-16,6-5-1 0,6-2 0 0,-1 4 0 15,4-2-20-15,0 1 0 0,-6 1 0 0,3 1 0 16,0 8 0-16,-3 2 0 0,-1-2 0 0,-2 10 0 16,0 0-12-16,0 6-6 0,-6 2-2 0,0 3 0 15,0 5 39-15,-3 0 7 0,0 6 2 0,0-1 0 16,-3 3-7-16,0 3-1 0,3-3 0 0,-3 3 0 16,0-5-20-16,0-1 9 0,3 0-9 0,-3-2 0 15,3-5 8-15,-3-3-8 0,3-3 0 0,0 0 0 16,0-2 0-16,3-3 0 0,-6-8 0 0,0 0 0 15,6 0 0-15,3 5 0 0,-3-5 0 0,3-5 0 16,-4 2 0-16,4-5 0 0,0 0 0 0,0-5 0 16,0 0 29-16,0-3 3 0,-3-3 0 0,3-5 0 15,-3-2-20-15,3-3-3 0,0-3-1 0,-3-5 0 16,3 5-8-16,0 3 10 0,-3-2-10 0,3 4 10 0,-1 3-10 16,1 3 0-16,0 3 0 0,-3 4 0 0,0 1 0 0,0 5 0 15,0 3 0-15,-3 0 0 0,-3 5 8 0,6 0-8 16,3 5 8-16,-3 0-8 0,-3 8 0 0,3 3 0 15,0 5 0-15,-3 6 0 0,3-1 9 0,-3 6-9 16,3-3 10-16,-3 3-10 0,3-3 12 0,-3 0-3 16,3-2-1-16,-3-1 0 0,2 1-8 0,1-4 0 15,3 1 0-15,0-5 0 0,-3-6-16 0,3 3-6 16,0-8-1-16,-3 0 0 16,0-8-186-16,-6 0-38 0</inkml:trace>
  <inkml:trace contextRef="#ctx0" brushRef="#br1" timeOffset="359064.5965">5690 15753 2710 0,'0'0'60'0,"0"0"12"0,3 11 2 0,3-3 2 0,0 5-60 0,3 0-16 0,6 6 0 0,0 2 0 16,-3 3 20-16,2 2 2 0,-2 3 0 0,0 0 0 15,-3 6 16-15,-3-3 3 0,0 2 1 0,0 6 0 16,-3-1-21-16,0-2-4 0,-3 0-1 0,0 0 0 16,0-2-16-16,-3-1 8 0,0-2-8 0,-3-3 0 0,0-5 0 15,-3 2-22-15,0-4 3 0,3-1-862 16,-6-5-173-16</inkml:trace>
  <inkml:trace contextRef="#ctx0" brushRef="#br1" timeOffset="359407.5829">6565 15917 2732 0,'-15'-8'121'0,"12"8"25"0,-3 0-117 0,0 0-29 0,0 0 0 0,6 0 0 16,0 0 15-16,0 0-3 0,0 0-1 0,9-5 0 15,0-3-11-15,3 3 0 0,6 0 9 0,0 2-9 16,3-2 12-16,3-3-1 0,8 2-1 0,1 1 0 16,0-3 21-16,0 6 4 0,5-9 1 0,-2 6 0 15,0-3-24-15,-1 2-4 0,-2-1 0 0,0-1-8 16,-3 0 0-16,-1 2 0 0,-2 1-10 0,0-3 10 31,6 3-50-31,-9 0-2 0,-10-1-1 0,4-2 0 0,-6 8-194 0,-3-5-38 16,-9 5-8-16,-3-13-2 0</inkml:trace>
  <inkml:trace contextRef="#ctx0" brushRef="#br1" timeOffset="359673.1519">6958 15523 1555 0,'-6'-8'68'0,"6"8"16"0,-6-5-68 0,3-3-16 16,0 0 0-16,3 0 0 0,0-3 107 0,0 4 17 15,3-1 4-15,-3 2 1 0,6-2-55 0,-6 8-11 16,0 0-3-16,0 0 0 0,0 0-8 0,0 0-1 16,0 0-1-16,3 8 0 0,0 3-11 0,0 10-3 15,-3 3 0-15,0 8 0 0,-6 7 12 0,3 6 3 0,-6 3 0 0,3 5 0 16,-6 0-18-16,0 0-3 0,1 0-1 0,-4-3 0 15,3 3-21-15,-3-3-8 0,3 3 0 0,0-5 0 32,6-3-74-32,-3-6-21 0,3-2-4 0,3-5-682 0,0 2-137 0</inkml:trace>
  <inkml:trace contextRef="#ctx0" brushRef="#br1" timeOffset="360016.8156">7324 15965 2577 0,'-21'8'114'0,"21"-8"24"15,0 0-110-15,0 8-28 0,-3 5 0 0,3-2 0 0,3-1 0 0,0 1 0 16,6 2 8-16,-6-5-8 0,-6 8 0 0,6-6 0 16,6 1-12-16,-3-3 12 0,-3 3-20 0,3-4 3 15,0 1 1-15,0-2 0 0,0-1 16 0,3-2-10 16,-9-3 10-16,6 0-8 0,6 0 8 0,-3-3 11 15,-9 3-3-15,3-3 0 0,6-5 13 0,-4 8 3 16,1-5 0-16,0-3 0 0,-3 0 22 0,0 0 5 16,3-2 1-16,0-1 0 0,-3 1-18 0,0-4-3 15,3 4-1-15,0-3 0 0,0-1-6 0,0 6-2 16,-3-2 0-16,0 2 0 0,0 3-22 0,-3-3 9 16,-3 2-9-16,0 1 0 0,0-3 16 0,0 8-4 15,-6-5-1-15,0 2 0 0,-3-2-11 0,3 5 0 16,0 0 0-16,-5 0 0 15,-4 0-114-15,3 0-22 0,0 5-4 0,3-2-1063 0</inkml:trace>
  <inkml:trace contextRef="#ctx0" brushRef="#br1" timeOffset="360985.3317">8777 15703 1094 0,'0'0'97'0,"0"0"-77"0,0 0-20 0,0 0 0 16,-6-3 280-16,6 3 52 0,-6-5 10 0,6 5 2 15,-3-5-212-15,3-3-42 0,3-5-9 0,0 2-1 16,3-5-49-16,6 3-10 0,-3-3-1 0,6 0-1 16,2 0-9-16,-2 0-2 0,3 3 0 0,0 0 0 0,0 0 8 0,3 2 2 15,-3 1 0-15,-4 4 0 0,-2-2-4 0,3 6-1 16,0-1 0-16,-6 3 0 0,-9 0-13 0,9 3 0 15,-3 5 0-15,-3 5 0 0,-3 3 0 0,0 8 0 16,-6 2-13-16,0 11 4 0,-3 3 9 0,-3 2-8 16,0 3 8-16,-3-3-8 0,6 1 8 0,-3-4 0 15,4-2 0-15,-1-2 0 0,3-6 0 0,3 0 0 16,0-2 0-16,3-4 0 0,0-4 0 0,0-3 0 16,3-3 0-16,0 0 0 0,0-5 0 0,0-3 0 15,3 3 8-15,3-2-8 0,-4-6 9 0,4 0-9 16,0-6 12-16,3-2-12 0,0 0 12 0,3-2-4 15,-3-6 0-15,0 0-8 0,3-5 17 0,3 0-3 16,-1-3-1-16,-2 0 0 0,3-5 7 0,0-3 0 0,0 1 1 16,3-4 0-16,-3 1-6 0,-1-3-2 0,1-3 0 15,3 8 0-15,-6 3-13 0,3-3 11 0,0 6-11 16,0 0 10-16,-6 2-10 0,2 3 0 0,-2 2 0 16,-3 3 0-16,0 3 0 0,-3 2 0 0,0 6 0 0,-3-3 0 15,-3 8 0-15,0 0-9 0,0 0 9 0,0 0 0 16,0 0-8-16,0 8 8 0,0 0 0 0,0 3 0 15,-3 2 0-15,3 0 0 0,0 8 0 0,0 3 0 16,-3 0 0-16,3 0 12 0,0 2-3 0,0 1-1 16,0-1 10-16,3 3 2 0,0-2 0 0,0-1 0 15,0 1-5-15,0-1-1 0,3 0 0 0,0-2 0 16,0-3-14-16,3 3 0 0,0-3 8 0,3-2-8 16,-6 2-9-16,5-2-5 0,1-1-1 0,0-2 0 15,0 5-125-15,6-2-24 16,-3-6-6-16,3 0-653 0,6 0-130 0</inkml:trace>
  <inkml:trace contextRef="#ctx0" brushRef="#br1" timeOffset="364113.9367">10461 15888 1612 0,'0'0'72'0,"0"0"14"15,0 0-69-15,0 0-17 0,-5-2 0 0,5 2 0 16,0 0 218-16,0 0 40 0,0 0 8 0,0 0 2 16,0 0-206-16,0 0-41 0,0 0-8 0,3-3-1 0,2 0-12 0,1 1 0 15,0-1 0-15,0 0-11 0,0 3 11 0,0-2 0 16,-6 2 0-16,0 0 0 0,0 0 0 0,6 0 0 15,-6 0 0-15,0 0 0 0,0 0 8 0,0 0 3 16,0 0 1-16,0 0 0 0,0 0 6 0,0 0 2 16,0 0 0-16,0 0 0 0,0 0-7 0,0 0-1 15,0 0 0-15,0 0 0 0,0 0 0 0,0 0 0 16,0 0 0-16,0 0 0 0,-3 5-12 0,3-5 8 16,0 0-8-16,0 0 0 0,-6 3 0 0,6-3-8 15,-3 5-1-15,3-5 0 16,0 0-108-16,0 0-22 0,0 0-4 0</inkml:trace>
  <inkml:trace contextRef="#ctx0" brushRef="#br1" timeOffset="366410.2799">11896 15314 1652 0,'0'0'73'0,"0"-5"15"0,-3 0-70 0,0-1-18 0,3 4 0 0,-3-4 0 16,0-2 63-16,3 3 9 0,0 5 1 0,0 0 1 16,0 0-21-16,0-5-4 0,-3-1-1 0,3 6 0 15,0 0-24-15,0 0-4 0,0 0-2 0,0 0 0 16,0 0-9-16,0 0-1 0,0 0-8 0,0 0 12 15,0 0 6-15,0 0 1 0,0 0 0 0,0 0 0 16,0 8-5-16,0 3-1 0,0 0 0 0,0 4 0 0,0 4 11 16,-3 2 3-16,-3 3 0 0,0 0 0 0,-2 5-1 15,-4-3 0-15,0 6 0 0,0-3 0 0,-3 0-9 16,3 6-1-16,0-4-1 0,0-1 0 0,3-4-15 16,3 0 9-16,0-4-9 0,0 1 8 0,0-7-8 15,3 5 10-15,0-7-10 0,1-1 10 0,-1-2-10 0,0 2 0 16,0-8 0-16,3 3 0 15,0-8-37-15,0 0-3 0,0 0-1 0,0 0 0 16,6 0-162-16,-1 0-32 0,-5 0-6 0,9-8-2 0</inkml:trace>
  <inkml:trace contextRef="#ctx0" brushRef="#br1" timeOffset="366754.2205">11628 15378 1450 0,'-6'-3'32'0,"0"-2"6"0,0-1 2 0,3 4 1 0,-2-6-33 0,2 5-8 0,-3-2 0 0,3 0 0 15,0-1 42-15,3 6 6 0,0 0 2 0,-3-2 0 16,3 2 14-16,0 0 2 0,0 0 1 0,0 0 0 0,0 0-12 0,0 0-3 16,3-3 0-16,-3 3 0 0,6-5-11 0,0 2-2 15,5-2-1-15,1 2 0 0,0-2 1 0,6 2 0 16,3 1 0-16,0-4 0 0,0 4-16 0,5-1-3 16,1 0-1-16,0-2 0 0,3 2-19 0,0 1 0 15,-4 2-11-15,1-3 11 16,0 3-48-16,-3 0-2 0,-3 3-1 0,-1-1 0 15,1 4-125-15,-6-1-26 0,3 0-5 0</inkml:trace>
  <inkml:trace contextRef="#ctx0" brushRef="#br1" timeOffset="367222.5807">11616 15880 288 0,'0'0'25'0,"0"0"-25"0,0 0 0 0,0 0 0 0,0 0 126 16,0 0 20-16,0 0 4 0,0 0 1 0,0 0-130 15,0 0-21-15,0 0-13 0,0 0 1 0,0 0 12 0,0 0 0 16,0 0 8-16,0 0-8 16,0 0 37-16,0 0 3 0,0 0 1 0,0 0 0 15,0 0 21-15,0 0 4 0,0 0 1 0,0 0 0 0,0 0 22 0,0 0 5 16,0 0 1-16,0 0 0 0,0 0-1 0,0 0 0 15,0 0 0-15,0 0 0 0,0 0-30 0,0 0-7 16,0 0-1-16,0 0 0 0,0 0-20 0,0 0-4 16,0 0 0-16,6-2-1 0,3-1-9 0,0 0-2 15,0 3 0-15,3-2 0 0,0 2-5 0,0 0-2 16,0-3 0-16,6 0 0 0,-1 3-22 0,4 0-5 16,-3-2-1-16,6-4-660 15,0 1-132-15</inkml:trace>
  <inkml:trace contextRef="#ctx0" brushRef="#br1" timeOffset="367691.43">12289 15452 1818 0,'0'0'80'0,"0"0"17"15,0 0-77-15,0 0-20 0,0 0 0 0,0 0 0 16,3-6 16-16,6-2-1 0,0-2 0 0,3 2 0 16,-3-3-5-16,3-5-1 0,0 3 0 0,2-3 0 15,-2 0 27-15,-3 1 4 0,3-4 2 0,-3 1 0 16,3-1-11-16,-3-2-3 0,0 2 0 0,-3 1 0 0,3-1-4 0,-3 1-2 16,0 2 0-16,-3-3 0 0,0 4 3 0,0-1 1 15,0 0 0-15,-3 3 0 0,-3-1-17 0,3 1-9 16,-3 3 10-16,3-1-10 0,-3 0 0 0,0 3 0 15,0 0 0-15,0 1-10 0,3 1 1 0,-3 4 0 16,0-1 0-16,3 3 0 0,0 0 9 0,0 0-13 16,-6-3 5-16,0 6 8 0,3-3-9 0,-3 3 9 15,0 2 0-15,0-2 0 0,0 4 0 0,0-1 12 16,3 2 0-16,-3 2 0 0,0 1 8 0,0 7 2 0,0 1 0 16,0 5 0-16,-3 2 8 0,4 6 2 0,-4 0 0 15,0 5 0-15,-3 0 9 0,3 2 3 0,3 4 0 16,-3-4 0-16,3 1-2 0,-3 0 0 0,3 2 0 15,0-2 0-15,0 0-22 0,0-1-5 0,-3-2-1 16,6 0 0-16,-3-5-14 0,0 0 0 0,3-3 0 0,0-5-10 31,1 2-24-31,-1-7-5 0,-3-3-1 0,3-1 0 16,0-7-175-16,0 6-35 0</inkml:trace>
  <inkml:trace contextRef="#ctx0" brushRef="#br1" timeOffset="367883.3338">12102 15745 2044 0,'6'-10'91'0,"-3"7"18"0,2 3-87 0,1-5-22 16,3 2 0-16,0-2 0 0,6 0 32 0,0-1 3 15,-3-2 0-15,6 3 0 16,0-3-108-16,3 3-22 0,-1-3-4 0,1-3-1 0</inkml:trace>
  <inkml:trace contextRef="#ctx0" brushRef="#br1" timeOffset="368445.6948">13203 15431 2444 0,'0'0'54'0,"-3"-6"11"0,3-2 3 0,0 0 0 16,3 3-55-16,0 0-13 0,3-1 0 0,-3 1 0 0,6-3 0 0,3 0 0 15,0 3 0-15,-1 0 0 0,1-3 0 0,-3 2-10 16,3 4 2-16,0-3 0 0,-3 5-4 0,3 0 0 16,0 0 0-16,0 2 0 0,-3 6 20 0,0 0 3 15,-3 3 1-15,0 2 0 0,2 5 6 0,-5 1 2 16,-3 5 0-16,0 0 0 0,-3 2-20 0,0 0-11 16,-2 4 2-16,-1-1 0 0,-3-3 9 0,3-2 9 15,0 8-1-15,0-8-8 0,-3-1 12 0,3-4-12 16,0 2 12-16,0-5-12 0,3-3 10 0,0-5-10 15,0 0 8-15,3-8-8 0,0 0 0 0,0 0 0 16,0 0 8-16,0 0-8 0,0 0 15 0,0-5 1 0,3-6 0 16,0 1 0-16,3-9 18 0,0-2 4 0,0 2 1 15,3-4 0-15,0-4-25 0,3 3-5 0,3-5-1 0,-1 0 0 16,4 3-8-16,3-1 0 0,0 1 0 0,3-1 0 16,0 3-10-16,-4 3-1 0,-2 3 0 0,0 4 0 15,0 4 11-15,-3 2 0 0,-3 5 8 0,-3 3-8 16,0 3 0-16,0 2 0 0,-6 6 0 0,-3 2-8 15,0 3 8-15,-3 5 0 0,0 3 8 0,-3-3-8 16,-3 6 0-16,0-4 0 0,3 1 0 0,0 0 0 31,3 2-76-31,0 1-19 0,0-3-4 0,0-3-646 0,0-3-130 0</inkml:trace>
  <inkml:trace contextRef="#ctx0" brushRef="#br1" timeOffset="368820.6069">14007 15404 2307 0,'0'0'102'0,"0"0"22"0,0 0-100 0,0 0-24 16,0 0 0-16,0 0 0 0,3 8 19 0,0-3-2 16,-3 3 0-16,3 0 0 0,-3 0-17 0,-3 3 0 15,3-3 0-15,-3 0 0 0,0 2 0 0,0-2-11 16,3 3 2-16,-3-1 0 0,0 1 9 0,0-3-13 0,3 2 5 0,-3-2 8 15,3 3 0-15,0-3 0 0,0 0 12 0,0-3-4 16,0-5 26-16,0 0 5 0,0 0 1 16,0 0 0-16,6 3-25 0,-6-3-5 0,6 2-1 0,3 1 0 15,2-6-9-15,-2-2 0 0,0 0 0 0,3 2 0 16,-3-5 0-16,3 0 0 0,-3 0 0 0,0 0 0 16,0-2 0-16,0 2 8 0,-3-3-8 0,3 1 8 15,-6-1 10-15,0-2 2 0,-3 2 0 0,3 1 0 16,-3-4 25-16,-3 7 6 0,0-4 1 0,0 3 0 15,0 0-32-15,-3 0-7 0,-3 0-1 0,3 6 0 16,-3-1-12-16,0 0 0 0,-3 3 0 0,3 0 0 16,-3 3-16-16,3 2-5 0,0 0-2 0,0 1 0 15,-2-1-152 1,-1 3-30-16</inkml:trace>
  <inkml:trace contextRef="#ctx0" brushRef="#br1" timeOffset="369101.8014">14269 15304 2286 0,'0'0'50'0,"0"0"10"0,5-8 3 0,1 2 1 0,0-2-51 0,3 3-13 16,0-3 0-16,6 0 0 0,-3 0 20 0,3 0 2 15,0 3 0-15,3-3 0 0,0 0 9 0,-1 3 1 0,4-3 1 0,3 3 0 16,0-1-10-16,0 1-3 0,2 0 0 16,1-1 0-16,-3 4-12 0,3-1-8 0,-3-2 10 0,-1 2-10 15,1-2 0-15,-3 2-20 0,0 1 4 0,-3-1 0 32,0-2-39-32,0 2-7 0,-4 0-2 0,-2-2-990 0</inkml:trace>
  <inkml:trace contextRef="#ctx0" brushRef="#br1" timeOffset="369382.9991">14641 14915 2156 0,'0'0'48'0,"0"0"9"0,0 0 3 0,0 0 0 0,0 0-48 16,0 0-12-16,0 0 0 0,0 0 0 0,0 8 33 0,0 2 5 16,3 3 1-16,-3 6 0 0,-3 2 17 0,0 5 4 15,-3 6 1-15,0 8 0 0,-3 2-2 0,-3 6-1 16,-3 2 0-16,-3 3 0 0,0 3 3 0,-3-3 1 16,1-6 0-16,-1 6 0 0,0-8-47 15,-3 5-15-15,3-2 8 0,0-6-8 16,-2 1-24-16,2-4-9 0,0-2-2 0,0-5-821 15,-3-3-164-15</inkml:trace>
  <inkml:trace contextRef="#ctx0" brushRef="#br1" timeOffset="373716.7711">16034 15161 172 0,'0'0'8'0,"0"0"1"0,0 0-9 0,0 0 0 0,0 0 0 0,0 0 0 16,0 0 52-16,0 0 9 0,0 0 2 0,0 0 0 15</inkml:trace>
  <inkml:trace contextRef="#ctx0" brushRef="#br1" timeOffset="376372.394">16066 15174 403 0,'0'0'36'0,"0"0"-36"15,0 0 0-15,0 0 0 0,0 0 118 0,0 0 17 16,0 0 3-16,0 0 1 0,0 0-41 0,0 0-8 16,0 0-2-16,0 0 0 0,0 0-22 0,0 0-5 15,0 0-1-15,0 0 0 0,0 0-20 0,0 0-5 16,-3-5-1-16,3 5 0 0,0-6-10 0,0 6-1 15,0 0-1-15,0 0 0 0,-3-5 18 0,3 5 3 16,0 0 1-16,-6-3 0 0,1 1-18 0,-1 2-3 0,3 0-1 16,-3-3 0-16,0 3 3 0,0 0 1 15,0 0 0-15,0 3 0 0,0-3-2 0,0 2 0 0,0 1 0 0,3 0 0 16,-3-1-14-16,0 4-10 0,-3-4 12 0,0 4-12 16,3-1 12-16,0 0-12 0,-3 0 12 0,3 3-12 15,-3-2 0-15,1 2 0 0,-1-3 0 0,3 3 0 16,-3 0 8-16,0 0-8 0,6 0 0 0,0 2 0 15,-3-2 13-15,-3 3-4 0,6-1-1 0,-3 4 0 16,0-1 2-16,3 0 0 0,0-2 0 0,0 4 0 16,-3 1-10-16,6-2 0 0,3 1 0 0,0-1 8 15,-3-1-8-15,3-3 0 0,3 4 0 0,-3-4 0 16,0 1 0-16,3-3 0 0,3 2 0 0,3 1 0 16,0-3 20-16,3 0-2 0,0-3 0 0,2 3 0 15,1-8-18-15,0 5-17 0,0-2 3 0,3-3 1 16,0-3 29-16,-1-2 7 0,1 5 1 0,0-5 0 0,0 2-11 15,3-2-1-15,-3-3-1 0,2 3 0 0,1-6-11 16,0 3 8-16,0-3-8 0,0 1 8 0,-3-1 2 16,-1 1 0-16,-5-1 0 0,3-2 0 0,0 0 1 0,-3-1 0 15,0 1 0-15,-6 0 0 0,0 0-3 0,0 0 0 16,-1-1 0-16,1 4 0 0,-3-3 8 0,-3 2 2 16,0 0 0-16,0-2 0 0,0 3-18 0,0 2 0 15,-3 0 8-15,0 2-8 0,3 1 0 0,-3-3 0 16,0 8 0-16,3-5-9 0,-3 5 9 0,0 0 0 15,0 0 0-15,0-5-8 0,0 5 8 0,0 0 0 16,0 0 0-16,0 0-8 0,0 0 8 0,0 0 0 16,3-6 0-16,-3 6 0 0,0 0 0 0,0 0 0 0,-3-2 0 15,3 2 0-15,0 0 0 0,0 0 0 0,-3-6 0 16,3 6 0-16,0-5-8 0,0 5 0 0,-3-3 0 0,0-2 0 16,0 0 8-16,0 0 11 0,3-1-3 0,-3 4 0 15,0-1-8-15,3 3 0 0,-3-5 0 0,0-1 0 16,0 4 0-16,3-4 0 0,-6 1 0 0,3 0 0 15,0 0 0-15,3-1 0 0,-2 1 0 0,-1 2 0 16,0-2 0-16,3 0 0 0,-6-3 0 0,3 2 0 16,0 4 8-16,0-6 0 0,0 3 0 0,3-3 0 15,-3 2-8-15,-3 1 0 0,6 0 0 0,-3-3 0 16,3 0 0-16,-3 3 0 0,3-3 0 0,-3 2 0 16,3-2 0-16,0 1 0 0,-3 1 0 0,3 4-11 15,0-4 11-15,0 1 0 0,-3 0 0 0,3 5 0 16,-3-3 0-16,3 3 0 0,-3-5 8 0,0 2-8 15,-3-2 0-15,3 2-8 0,3 3 0 0,-3-5 0 16,0 2 8-16,3 3 0 0,-3-5 0 0,3 5 0 0,-6-3 0 16,3 1 0-16,-3-4 0 0,6 6-8 0,-3-2 8 0,3 2 0 15,-6-3 0-15,6 3 0 0,-6-3 0 0,6 3 0 16,-6-2 0-16,3-1 0 0,3 3 0 0,0 0 0 16,0 0 0-16,0 0 0 0,0 0 0 0,0 0 0 15,0 0 0-15,0 0 0 0,0 0 0 0,0 0 0 16,0 0 0-16,0 0 0 0,0 0 0 0,0 0 0 15,0 0 0-15,0 0 0 0,0 0 0 0,0 0 0 16,0 0-10-16,0 0 10 0,0 0-8 0,0 0 8 0,0 0 0 16,0 0 0-16,0 0-10 0,0 0 10 15,-9 0-8-15,9 0 8 0,-3 0 0 0,3 0-8 16,-8 0 8-16,8 0 0 0,0 0 0 0,-3 3 0 0,3-3 0 0,0 0 0 16,-9 0 0-16,9 0 0 0,-6 2 0 0,6-2 0 15,0 0 10-15,-6 0 1 0,6 0 0 0,-6 6 0 16,6-6-11-16,0 0-16 0,-6 2 4 0,6-2 1 15,0 0 11-15,0 0 0 0,-6 3-9 0,6-3 9 16,0 0 0-16,-6 3 0 0,6-3 0 0,0 0 0 16,0 0 0-16,0 0 0 0,0 0 0 0,0 0 0 15,-6 2 0-15,6-2 0 0,0 0 0 0,0 0 0 16,-6 6 0-16,6-6 0 0,0 0 0 0,0 0 0 16,-6 5 0-16,6-5 0 0,0 0-9 0,0 0 9 15,0 0 0-15,-3 5 0 0,3-5 0 0,0 0 0 16,0 0 0-16,0 0 0 0,-3 8 0 0,3-8 0 15,0 0 0-15,0 0 0 0,0 0 0 0,0 0 0 0,0 0 0 16,0 0 0-16,0 0 0 0,0 0 0 0,0 0 0 16,0 0 0-16,0 0 0 0,0 0 0 0,0 0 8 15,0 0-8-15,0 0 0 0,0 0 0 0,0 0 16 16,0 0-4-16,0 0 0 0,-3 5 0 0,3-5-20 0,0 0-5 16,0 0-1-16,0 0 0 0,0 0 14 0,-6 8 0 15,6-8 0-15,0 0 0 0,0 0 0 0,-3 6 0 16,3-6 0-16,0 0 0 0,0 0 8 0,0 0 5 15,-6 5 1-15,6-5 0 0,0 0-22 0,0 0-5 16,-6 5-1-16,6-5 0 0,0 0 14 0,0 0 0 16,0 0 0-16,-6 6 0 0,6-6 0 0,0 0 0 15,0 0 0-15,0 0 0 0,0 0 0 0,0 0 0 16,-6 5 0-16,6-5 0 0,0 0 0 0,0 0 0 0,0 0 0 16,0 0 0-16,0 0 0 0,0 0 0 0,-6 5 0 0,6-5 0 15,0 0 0-15,0 0 0 0,0 0 0 0,0 0 0 16,0 0 0-16,0 0 0 0,0 0 0 0,0 0 0 15,0 0 0-15,0 0 0 0,0 0 0 0,0 0 0 16,0 0 12-16,0 0 0 0,0 0-1 0,0 0 0 16,0 0-11-16,0 0 0 0,0 0 0 0,0 0-11 15,0 0 11-15,0 0 16 0,0 0-4 0,0 0-1 16,-3 5-3-16,3-5-8 0,0 0 12 0,0 0-4 16,0 0 1-16,0 0 0 0,0 0 0 0,0 0 0 15,0 0-9-15,0 0 0 0,0 0 9 0,0 0-9 16,0 0 0-16,0 0 0 0,0 0 0 0,0 0 8 15,0 0-8-15,0 0 0 0,0 0 0 0,0 0 8 16,0 0-8-16,0 0 0 0,0 0 0 0,0 0 0 16,0 0 0-16,0 0 0 0,0 0 0 0,0 0 0 0,0 0 0 0,0 0 8 15,0 0-8-15,0 0 8 0,0 0-8 0,0 0 0 16,0 0 0-16,0 0 8 0,0 0-8 0,0 0 0 16,0 0 0-16,0 0 0 0,0 0 0 0,0 0 0 15,0 0 0-15,0 0 0 0,0 0 0 0,0 0 8 16,0 0-8-16,0 0 0 0,0 0 8 0,0 0-8 15,0 0 8-15,0 0-8 0,0 0 11 0,0 0-3 16,0 0 0-16,0 0 0 0,0 0-8 0,0 0 8 16,0 0-8-16,0 0 8 0,0 0-8 0,0 0 0 15,0 0 0-15,0 0 8 0,0 0-8 0,0 0 0 16,0 0 0-16,0 0 0 0,0 0 0 0,0 0 0 16,0 0 0-16,0 0 0 0,0 0 0 0,0 0 0 0,0 0 0 15,0 0 0-15,0 0 0 0,0 0 0 0,0 0 0 16,0 0 0-16,0 0 0 0,0 0 0 0,0 0 0 15,0 0 0-15,0 0 0 0,0 0 0 0,0 0 0 0,0 0 0 16,0 0 0-16,0 0 0 0,0 0 0 0,0 0 0 16,0 0 0-16,0 0 0 0,0 0 0 0,0 0 0 15,0 0 0-15,0 0 0 0,0 0 0 0,0 0 0 16,0 0 0-16,0 0 8 0,0 0-8 0,0 0 0 16,0 0 0-16,0 0 0 0,0 0 8 0,0 0-8 15,0 0 0-15,0 0 0 0,0 0 0 0,0 0 0 16,0 0 0-16,0 0 8 0,0 0-8 0,0 0 0 15,0 0 0-15,0 0 0 0,0 0 8 0,0 0-8 16,0 0 0-16,0 0 0 0,0 0 0 0,0 0 0 0,0 0 0 0,0 0 0 16,0 0 0-16,0 0 0 0,0 0 0 0,0 0 0 15,0 0 0-15,0 0 0 0,0 0 0 0,0 0 0 16,0 0 0-16,0 0 0 0,0 0 0 0,0 0 0 16,0 0 0-16,0 0 0 0,0 0 0 0,0 0 0 15,0 0 0-15,0 0 0 0,0 0 0 0,0 0 0 16,0 0 0-16,0 0 0 0,0 0 0 0,0 0 0 15,0 0 0-15,0 0 0 0,0 0 0 0,0 0 0 16,0 0 0-16,0 0 0 0,0 0 0 0,0 0 0 16,0 0 0-16,0 0 0 0,0 0 0 0,0 0 0 15,0 0 0-15,0 0 0 0,0 0 0 0,0 0 0 16,0 0 0-16,0 0 0 0,0 0 0 0,0 0 0 0,0 0 0 16,0 0 0-16,0 0 0 0,0 0 0 0,0 0 0 15,0 0 0-15,0 0 0 0,0 0 0 0,0 0 0 0,0 0 0 16,0 0 0-16,0 0 0 0,0 0 0 0,0 0 0 15,0 0 0-15,0 0 0 0,0 0 0 16,0 0 0-16,0 0 0 0,0 0 0 0,0 0 0 0,0 0 0 16,0 0 0-16,0 0 0 0,0 0 0 0,0 0 0 15,0 0 0-15,0 0 0 0,0 0 0 0,0 0 0 16,0 0 0-16,0 0 0 0,0 0 0 0,0 0 0 16,0 0 0-16,0 0 0 0,0 0 0 0,0 0 0 15,0 0 0-15,0 0 0 0,0 0 0 0,0 0 0 16,0 0 0-16,0 0 0 0,0 0 0 0,0 0 0 15,0 0 0-15,0 0 0 0,0 0 0 0,0 0 0 16,0 0 0-16,0 0 0 0,0 0 0 0,0 0 0 16,0 0 0-16,0 0 0 0,0 0 0 0,0 0 0 15,0 0 0-15,0 0 15 0,0 0-4 0,0 0-1 0,0 0-10 16,0 0-14-16,0 0 3 0,0 0 1 0,0 0 10 0,0 0 0 16,0 0 0-16,0 0 0 0,0 0 0 0,0 0 0 15,0 0 0-15,0 0 0 0,0 0 0 0,0 0 0 16,0 0 0-16,0 0-8 0,0 0 8 15,0 0 0-15,0 0 0 0,0 0 0 0,0 0 0 0,0 0 0 16,0 0 0-16,0 0 0 0,0 0 0 0,0 0 0 16,0 0 0-16,0 0 0 0,0 0 0 0,0 0 0 15,0 0 0-15,0 0-8 0,0 0 8 0,6 6 0 16,-6-6 0-16,3 5 0 0,-3-5 0 0,3 8 0 16,3-3 0-16,-3 3-8 0,0 0 8 0,-3 0 0 15,3 3 0-15,0 2 0 0,0 0 0 0,-3 0 0 0,3 1 0 16,0 1 0-16,-3 1 0 0,3 0 0 0,-3 5 0 15,3-2 0-15,-3 2 0 0,0 0 0 0,0-2 0 0,3 5 8 16,-3-6-8-16,0 3 0 0,3 0 0 0,-3 1 0 16,0-4 9-16,3 3-9 0,-3-5 12 0,0 3-12 15,3-1 11-15,-3-2-11 0,-3 0 10 0,3-3-10 16,0 0 8-16,0 1-8 0,-3-1 0 0,3-5 9 16,3 2-9-16,-3-2 0 0,0 0-12 0,-3-3 12 31,3 3-87-31,0-2-9 0,0 2-3 0,0-8-1017 0</inkml:trace>
  <inkml:trace contextRef="#ctx0" brushRef="#br1" timeOffset="376869.139">16894 15042 921 0,'9'-6'40'0,"-3"4"10"0,-3-4-40 0,-3 1-10 0,3 0 0 0,3-3 0 16,0 3 68-16,-3-3 12 15,0 0 3-15,-3 2 0 0,3-2 10 0,-1 0 3 0,1 3 0 0,-3 0 0 16,-5 0-29-16,5 5-6 0,0 0-1 0,0 0 0 16,-3-8 7-16,0 5 1 0,3 3 0 0,0 0 0 15,0 0-31-15,0 0-5 0,0 0-2 0,0 0 0 16,0 0-6-16,0 5 0 0,-9 1-1 0,6 4 0 15,0 3 14-15,-3 6 3 0,-6-1 1 0,3 6 0 16,-3 0 3-16,3 5 0 0,0 6 0 0,0-4 0 16,-9 1 2-16,9 2 1 0,3 1 0 0,1-3 0 15,-4 2-23-15,0-2-5 0,3-3-1 0,6 0 0 16,6-3-18-16,0 1 8 0,-12-6-8 0,3 3 0 31,6-3-78-31,0-8-22 0,-6 6-5 0,3-6-651 0,9 0-131 0</inkml:trace>
  <inkml:trace contextRef="#ctx0" brushRef="#br1" timeOffset="377384.6409">17144 15296 2257 0,'-6'-16'100'0,"9"8"20"0,3 0-96 0,0-3-24 15,-3 3 0-15,3-2 0 0,6-4 0 0,0 4 0 16,-1-3-12-16,1-1 12 0,0 1-9 0,3 3 9 0,6-1 0 0,-3 3 0 16,-9 0 0-16,3 0 0 0,3 3 0 0,-1 0 0 15,-2 2 20-15,-3 0 0 0,-3 1 1 0,3 4 0 16,0 1-2-16,-3 2-1 0,-6 3 0 0,3 0 0 16,0 5-6-16,-3 6 0 0,-3-1-1 0,-3 6 0 15,0 3 7-15,-3-1 2 0,3 3 0 0,-3 0 0 16,-3-2-12-16,6-1-8 0,0-2 12 0,4 0-12 15,-7-3 0-15,6-2 0 0,-3-4-12 0,6 1 3 16,0-5 9-16,0 0 14 0,-3-4-3 0,3-1-1 16,9-1-10-16,-6 0 0 0,-3-5 0 0,0 0 0 15,9 3 0-15,-1-3 0 0,1 0 0 0,-3 0 0 16,3-8 0-16,0 5 0 0,3-2 10 0,0-3-10 16,-6-2 14-16,3-4-4 0,6 1-1 0,-3-3 0 15,0-2 6-15,-3-3 1 0,2-3 0 0,1-3 0 16,3-2 8-16,0 0 3 0,-6 0 0 0,6 0 0 15,0 5-27-15,-3 3 0 0,-3 2 0 0,0 4 0 16,-3 4 15-16,2 0-3 0,1 6 0 0,-3 0 0 0,-6-1-12 16,6 6 0-16,6 0 0 0,-6 0 0 0,-6 0 0 15,3 11-8-15,3 0 8 0,0 5 0 0,0 2 0 16,-3 3 0-16,-3 3 0 0,3 0 0 0,3 2 0 16,-6 3 0-16,-6-2 0 0,0 2 0 0,3-3 0 0,0-2-12 15,-3-3 1-15,-6 6 0 16,-3-9-132-16,6 1-26 0,3-6-6 0,0 0-857 0</inkml:trace>
  <inkml:trace contextRef="#ctx0" brushRef="#br1" timeOffset="377650.1972">17939 14981 2473 0,'0'0'109'0,"3"-6"23"0,3 4-105 0,0-1-27 0,2 3 0 0,4 3 0 16,0 2 33-16,0 6 2 0,3-1 0 0,-3 6 0 16,0 3-2-16,-3 2 0 0,0 5 0 0,0 6 0 15,-6 0-12-15,0 2-2 0,0 6-1 0,-3-3 0 16,-3 5 22-16,0 1 5 0,-6-4 1 0,0-2 0 16,0-2-46-16,-3-1 0 0,-3-2 0 0,0 0 0 15,-6-3-14-15,3 0-2 0,-5-8-1 0,-1 5 0 16,-9-2-119-16,0-3-24 0,4-5-5 0,-1-5-947 15</inkml:trace>
  <inkml:trace contextRef="#ctx0" brushRef="#br1" timeOffset="378845.9415">15147 11636 172 0,'0'0'8'0,"0"0"1"0,0 0-9 0,0 0 0 0,0 0 0 0,0-5 0 16,0 5 283-16,0-5 54 0,0-3 11 0,0 8 3 15,0-5-223-15,0 5-44 0,0-8-8 0,3 5-3 16,-3-2-30-16,0 5-7 0,0 0 0 0,3-6-1 0,0-2-26 0,-3 8-9 15,0 0 0-15,0 0 9 0,0 0-9 0,0 0 0 16,0 0 0-16,5 8 0 0,-2-2-11 0,0 2 11 16,0 0-8-16,0 0 8 0,-3-8 0 0,3 5 0 15,-3 3 0-15,0-8 0 0,0 0 0 0,0 0 8 16,0 5 0-16,0-5 0 0,0 0 19 0,0 0 4 16,0 0 1-16,0 0 0 0,0 0 7 0,0 0 1 15,0 0 1-15,0 0 0 0,-6 3-25 0,6-3-6 16,0 0-1-16,0 0 0 0,0 0 11 0,0 0 1 15,0 0 1-15,0 0 0 0,0 0-8 0,0 0-2 16,0 0 0-16,0 0 0 0,0 0 7 0,0 0 1 16,0-6 0-16,0 6 0 0,0 0-8 0,3-5 0 15,0 0-1-15,-3 5 0 0,3-5-11 0,0-1 0 0,3 4 0 16,3-1 0-16,-3 3 0 0,0 0 0 0,3 0 0 0,0 5 0 31,-3-2-106-31,6 2-23 0,-3 3-5 0</inkml:trace>
  <inkml:trace contextRef="#ctx0" brushRef="#br1" timeOffset="380322.5142">18623 10753 288 0,'0'0'25'0,"0"0"-25"0,0 0 0 0,0 0 0 16,0 0 126-16,0 0 20 0,0 0 4 0,0 0 1 15,0 0-106-15,0 0-21 0,0 0-4 0,0 0 0 16,0 0 26-16,0 0 6 0,0 0 0 0,0 0 1 16,0 0 18-16,0 0 3 0,0 0 1 0,6-3 0 15,0 0-31-15,-3-2-5 0,6 5-2 0,-3-3 0 16,3 3 7-16,3-2 2 0,0 2 0 0,0 0 0 16,0-3 3-16,2 1 1 0,1-1 0 0,0 3 0 15,0-3-24-15,0 1-5 0,0-1-1 0,0 0 0 16,0 1-20-16,-1 2 0 0,1 0 0 0,-3-3 8 15,0 6-27-15,-3-6-5 0,3 0 0 0,-3 3-1 16,-3 0-38 0,3-2-7-16,0-1-2 0,-3 0 0 0,0 3-28 15,-6 0-7-15,3-2-1 0,-3 2 0 0</inkml:trace>
  <inkml:trace contextRef="#ctx0" brushRef="#br1" timeOffset="380541.4917">18534 10866 518 0,'0'0'46'0,"0"0"-37"15,0 0-9-15,0 0 0 0,0 0 240 0,0 0 45 16,0 0 10-16,12 3 1 0,-3-3-228 0,0 0-47 16,3-3-9-16,0 3-1 0,-1-2 8 0,4-1 1 15,0 1 1-15,0-1 0 0,6 0 19 0,-3 1 3 0,3-1 1 16,-4 3 0-16,4-5-7 0,0 2-1 15,0 0 0-15,-3 1 0 0,0 2-45 0,3-3-10 0,-1 0-1 0,-5 1-1 16</inkml:trace>
  <inkml:trace contextRef="#ctx0" brushRef="#br1" timeOffset="381087.956">19513 10393 2476 0,'12'-29'220'0,"-6"18"-176"0,0-5-35 0,0 3-9 15,0 0-19-15,0 0-5 0,3 5-2 0,-3 2 0 0,0 1 11 0,-6 5 3 16,0 0 0-16,0 0 0 16,0 0-11-16,-6 11-1 0,3 5-1 0,-6-1 0 0,0 4 2 15,0 5 1-15,3-3 0 0,0 5 0 0,-3 1 22 0,3 2 0 16,-3-3 0-16,0 1 0 0,3-3 0 0,0-1 0 15,3-4 0-15,1 0 0 0,-4-1 0 16,3-2 0-16,0-3 9 0,3-2-9 0,-3-3 8 16,3 0-8-16,0-8 10 0,0 0-10 0,3 5 21 15,-3-5-1-15,6 3-1 0,2-3 0 0,1-3-19 0,0 0 10 16,-3-2-10-16,3 0 8 0,3-6-8 0,0 0 0 16,3-2 0-16,0 0 8 0,3 0-8 0,0-3 0 15,-1-3 0-15,4 1 0 0,-3-1 0 0,3 1 0 16,-3-1 0-16,3-2 0 0,-1 3 0 0,-2 2 0 15,-3 5 0-15,0 3 0 0,-3 3 0 0,-3 5 0 16,-6 0 0-16,3 5 0 0,-3 3 0 0,-3 5-14 0,-3 6 3 16,0-1 1-16,-3 4 10 0,0-1 0 0,3 0 0 0,-3-3-8 15,0 1 8-15,0 0 12 0,6-4-2 0,-3 1-1 16,3 0-9-16,0-3 0 0,0-2 0 0,3-3 0 16,0 0 33-16,3-3 2 0,-6-5 0 0,6 0 0 15,0 0 13-15,6 0 4 0,-3-5 0 0,3 0 0 16,-3-3-8-16,6 0 0 0,-4 0-1 0,4-3 0 15,-3 1-24-15,0-1-5 0,3-2-1 0,0 0 0 16,-6-1-13-16,3 1 8 0,-6-3-8 0,6 3 0 16,-4-3 0-16,1 3-10 0,-3 0 0 0,0-1 0 31,0 1-34-31,0 0-6 0,-3 2-2 0,0 1 0 0,0 2-133 0,-3 0-27 16,3 3-6-16</inkml:trace>
  <inkml:trace contextRef="#ctx0" brushRef="#br1" timeOffset="382306.4186">19728 14989 1695 0,'3'-14'75'0,"-1"9"16"0,1 0-73 0,0-3-18 0,0 0 0 0,0-3 0 16,0 1 52-16,0-1 8 0,-3-2 0 0,3 2 1 15,0 1-1-15,-3-1-1 0,-3 1 0 0,3 2 0 16,-3-3-20-16,0 1-4 0,0-1-1 0,-3 3 0 15,3-3-19-15,-2 4-4 0,-4-1-1 0,3 2 0 16,-3-2-10-16,0 3 0 0,0 2 0 0,-3 3 0 16,3-2 0-16,-3 2 0 0,0 0 0 0,-3 2 0 15,3 1 0-15,-5 5 0 0,-1 0 0 0,0 0 0 16,0 5 0-16,-3 0 13 0,-6 8-1 0,7 1-1 16,-4 4 13-16,3 1 4 0,-3-1 0 0,3 0 0 15,3 4-15-15,0-4-2 0,7-2-1 0,-4 2 0 16,6-5-10-16,3 3 0 0,-3 0 0 0,6-3 0 15,0-2 0-15,3-3 0 0,0 0-12 0,3-1 12 16,3-4-140 0,3 0-20-16,0-1-4 0</inkml:trace>
  <inkml:trace contextRef="#ctx0" brushRef="#br1" timeOffset="382681.3324">19859 15044 2361 0,'0'-10'104'0,"0"4"23"0,0 1-102 0,2 0-25 16,-2-3 0-16,3 3 0 0,-3-3 46 0,3 2 4 16,0-2 1-16,-3 3 0 0,0-3-51 0,0 3 0 0,0 5 0 0,0 0 0 15,0 0 0-15,0 0-12 0,-3-3 12 0,3 3-12 16,0 0 12-16,0 0-11 0,-6 0 11 0,-2 3-10 16,-1 2 10-16,3 0 0 0,-3 3 0 0,0 3 0 15,0 2 0-15,0 0 0 0,0-2 0 0,0 5 8 16,3-3-8-16,0 3 0 0,0-3 0 0,3 3-8 15,0-3 8-15,0-2 0 0,3-1 0 0,0 1 0 16,0-3-25-16,3 0 0 0,-3-8 0 0,0 0 0 16,0 0 11-16,9 0 2 0,0-3 1 0,-3-2 0 15,3 0 11-15,0-3 0 0,3-3 10 0,-3 1-10 16,0-4 30-16,3 1 0 0,3 0 0 0,-4 0 0 16,-2-3-2-16,3 3-1 0,0 2 0 0,0 0 0 15,-3 3 4-15,0 6 1 0,-3-6 0 0,-6 8 0 16,0 0-6-16,0 0-1 0,0 0 0 0,0 0 0 15,-6 5-25-15,3 0 0 0,-6 3 0 0,3 3 0 16,-6 2-24-16,3 0 0 0,-3-2 0 0,3 2 0 16,0 0-86-16,1 1-18 15,-1-1-3-15,3 0-586 0,0-2-118 0</inkml:trace>
  <inkml:trace contextRef="#ctx0" brushRef="#br1" timeOffset="383082.9394">20153 14893 1036 0,'0'0'92'0,"0"0"-73"15,9 3-19-15,-3 0 0 0,3-1 332 0,3 4 64 16,0 2 12-16,0 0 2 0,0-1-315 0,0 4-63 0,-1 0-13 0,-2-1-3 16,0 3 3-16,0 1 0 0,0-1 0 0,0 0 0 15,-3 0-19-15,0 3 0 0,0-3 0 0,-3 1 0 16,0-1 23-16,0-3-3 0,-6 1 0 0,3-3 0 15,-3 5-20-15,-3-5 0 0,3 0 0 0,-3-3 0 16,0 1 14-16,0-1-2 0,0-2 0 0,0-1 0 16,0 1-3-16,6-3-1 0,0 0 0 0,0 0 0 15,-3-5 4-15,3 5 0 0,-6-3 0 0,3-2 0 16,3-3-2-16,0 0 0 0,3-3 0 0,3 3 0 16,0-2 9-16,6-4 1 0,0 1 1 0,0 0 0 31,0 0-21-31,6 0 0 0,3-1 0 0,-1 1 8 15,-5 3-8-15,0 2 12 0,3 0-4 0,-6 2 0 0,0 1-8 0,-3 5 0 0,3 0 0 0,-3 3 8 16,3-1-8-16,-7 4 0 0,4 2-8 0,-6 2 8 16,0 1 0-16,0 2 0 0,0 0 0 0,-3 3 0 31,0-3-30-31,-3 1-7 0,-3-1-2 0,3 3 0 0,-3-3-81 16,0 0-17-16,1-2-3 0,-7-6-979 0</inkml:trace>
  <inkml:trace contextRef="#ctx0" brushRef="#br1" timeOffset="383504.734">20662 15023 2638 0,'0'0'58'0,"6"-5"12"0,-3 2 2 0,6 3 3 0,-3-3-60 0,3 1-15 16,3-3 0-16,3 2 0 0,-3 3 20 0,0 0 2 15,-4-3 0-15,4 3 0 0,-3 3-22 0,-3 0 0 16,3 2 0-16,-3 0 0 0,3 3 0 0,-3 0 0 16,-3 0 0-16,-3 0-12 0,0 2 12 0,0 1 0 15,0-3 8-15,0 3-8 0,-3-4 0 0,-3 4 0 16,3-3 0-16,0 0 8 0,-3-3-8 0,6-5 0 16,0 0 0-16,0 0 8 0,-3 6 0 0,3-6 1 0,0 0 0 0,0 0 0 15,0 0 11-15,0 0 3 0,0 0 0 0,0 0 0 16,6-6 5-16,3-2 2 0,0-2 0 0,0 2 0 15,3-5-18-15,3 2-4 0,-3-2-8 0,2 0 12 16,4-1 1-16,3 1 0 0,-3 0 0 16,-3 5 0-16,3 0-13 0,-6 3 0 0,-3-1 0 0,-3 4 0 15,0 2 0-15,-6 0 0 0,0 0 0 0,0 0 0 16,3 8 0-16,-6 2 0 0,0 3 0 0,0 1 0 16,-3-1-12-16,-3 0 0 0,0 0 1 0,-3 1 0 15,0-4-93 1,3 3-18-16,0-2-4 0,-3-3-678 0,0 0-136 0</inkml:trace>
  <inkml:trace contextRef="#ctx0" brushRef="#br1" timeOffset="383833.2367">21210 14962 2574 0,'0'0'56'0,"0"0"12"0,0 0 3 0,0 0 1 0,0 0-57 0,0 0-15 15,0 0 0-15,0 0 0 0,0 0 11 0,3 8-1 16,0 0 0-16,-3 0 0 0,0 3-10 0,0-1 0 16,0-2-10-16,0 5 10 0,3-2-12 0,0-3 3 15,0 2 1-15,3-2 0 0,3 0 8 0,0 0 0 0,-1-2 8 16,1-1-8-16,3-3 34 0,0 1 2 16,-3-3 1-16,3 0 0 0,-3-3-17 0,0 1-3 0,0-3-1 0,3-3 0 15,0 2 27-15,0-4 5 0,2 2 0 0,1 0 1 16,0-3-34-16,-3 1-7 0,0-1-8 0,-3 3 11 15,-3 0-2-15,0 0 0 0,-3 3 0 0,0-3 0 16,-3 0-9-16,-3 0 0 0,-3 3 9 0,0 0-9 16,-3-3 0-16,0 2-10 0,-6 1 1 0,0 2 0 31,-3 1-102-31,-2-1-20 0,-4 3-4 0,0 0-1052 0</inkml:trace>
  <inkml:trace contextRef="#ctx0" brushRef="#br1" timeOffset="384129.5683">21519 14740 2487 0,'6'-3'55'0,"3"1"11"0,3 2 2 0,3-3 2 0,0 3-56 0,6 0-14 16,0-3 0-16,2 3 0 0,1-5 20 0,3 2 0 16,3 1 1-16,0-1 0 0,-1-2 18 0,4 0 3 15,-3-1 1-15,-3 1 0 0,5 0-25 0,-5-1-5 16,0 1-1-16,0 0 0 0,0 0 4 0,-7-1 0 16,4 1 0-16,-3-3 0 0,0 3-29 0,-6-3-6 15,0 2-1-15,-3-1 0 16,-1 1-117-16,1-2-24 0,-3-2-5 0</inkml:trace>
  <inkml:trace contextRef="#ctx0" brushRef="#br1" timeOffset="384379.5103">22011 14441 2300 0,'0'0'51'0,"6"-3"10"0,-1 3 3 0,4 0 0 0,-3 3-52 0,0 0-12 0,-6-3 0 0,3 2 0 16,-3-2 44-16,3 8 7 0,-3 0 1 0,0 5 0 15,-6 3-36-15,-3 5-6 0,-3 6-2 0,-2-1 0 0,-4 6 15 0,0 2 2 16,-3 4 1-16,-3-4 0 0,0 3-13 0,1 0-2 16,-1 0-1-16,0 3 0 0,0-6-10 0,6 1 0 15,-3-4 0-15,4 1 0 16,-4 0-32-16,3-3-9 0,0-3-2 15,-3 1-1090-15</inkml:trace>
  <inkml:trace contextRef="#ctx0" brushRef="#br1" timeOffset="385957.3014">3630 16941 1558 0,'0'0'69'0,"-3"-2"15"0,0-4-68 0,3 6-16 0,0 0 0 0,0 0 0 16,0 0 18-16,0 0 0 0,0 0 0 0,0 0 0 15,-3-5 19-15,3 5 4 0,0 0 1 0,0 0 0 16,0 0-6-16,0 0-2 0,0 0 0 0,0 0 0 16,0 0-2-16,0 0-1 0,0 0 0 0,0 11 0 15,3 2-10-15,-3 3-1 0,3 8-1 0,0 5 0 16,0 2 1-16,0 6 1 0,0 3 0 0,3 0 0 16,0 0-6-16,-6-1-2 0,6 6 0 0,-3-5 0 15,3 0-2-15,-3-3-1 0,3-3 0 0,-3-2 0 16,0-6-10-16,0 6 0 0,0-11 9 0,0-2-9 15,-3 2 8-15,0-8-8 0,0 0 10 0,0-7-10 16,0 4 10-16,0-2-10 0,0-8 10 0,0 0-10 16,0 0 12-16,0 0-4 0,0 0-8 0,0 0 12 15,0 0 4-15,0 0 0 0,-6-8 0 0,0-2 0 16,3-4 9-16,-3 6 3 0,3-10 0 0,0 5 0 16,3-6-11-16,3 3-1 0,0-8-1 0,0 9 0 15,6-4-15-15,0-5 8 0,0 8-8 0,0 0 0 16,3 1 0-16,-1 1 0 0,4 6 0 0,-3-2 0 0,0 5 0 15,0 2 0-15,3 3 0 0,0 3-10 0,0 2 10 16,-3 8 0-16,3-2-9 0,-1 2 9 0,1 0 0 0,3 0 0 16,-3 1 0-16,3 1 0 15,-3-1-32-15,3-4 0 0,5-2 1 0,-2 3 0 16,3-9-156-16,0 4-31 0</inkml:trace>
  <inkml:trace contextRef="#ctx0" brushRef="#br1" timeOffset="386379.0463">4541 17293 1728 0,'0'0'76'0,"0"0"16"0,0 0-73 0,0 0-19 0,-9-5 0 0,6 2 0 16,3 3 83-16,-3-8 13 0,3 3 2 0,-3-6 1 15,-3 9-66-15,6-4-13 0,0-1-2 0,-3 1-1 16,-3-2 3-16,3 3 0 0,0 0 0 0,0-1 0 15,-3 4 4-15,1-3 2 0,-1 5 0 0,-3 0 0 16,3 0-9-16,-3 0-1 0,0 7-1 0,0-1 0 16,-3 4-15-16,0-2 0 0,3 0 8 0,-3 5-8 15,3 3 21-15,0-2 2 0,0 1 0 0,4-1 0 16,-1 4-23-16,0-5 0 0,3 6 0 0,0-1 8 16,3-2-8-16,0-2 9 0,3 4-9 0,0-5 10 15,0 1-34 1,3-1-6-16,-1-5-2 0,4 2 0 0,0-4 21 0,0-4 11 0,0 3-12 0,0-5 12 15,-3 0-9-15,3-5 9 0,0 3 0 0,0-4-9 0,-3-4 9 16,0-4 0-16,6 1 0 0,-3 0 0 0,0-3 0 16,-1-2 0-16,-2 4 9 0,3-4-9 0,3-1 13 0,-3 6-4 15,0 0-1-15,0 5 0 0,-3 0 3 0,-3-3 0 16,-3 11 0-16,0 0 0 0,0 0 2 0,0 0 1 16,0 0 0-16,0 0 0 0,6 11-14 0,-3-3 8 15,3 0-8-15,3-3 0 16,-6 8-15-16,6-5-9 0,0-2-1 0,0 2-693 15,0 2-138-15</inkml:trace>
  <inkml:trace contextRef="#ctx0" brushRef="#br1" timeOffset="386715.3795">4833 17164 2541 0,'0'0'112'0,"0"0"24"0,0 0-108 0,0 0-28 16,0 5 0-16,3 5 0 0,6-7 8 0,0 5-8 16,3-3 0-16,-1 9 8 0,1-4-8 0,3 3 0 15,-3 3 0-15,3 3 0 0,0-1 0 0,-3 1 0 16,-3 2 0-16,0 0 0 0,0-2 0 0,0 7 0 0,-3-7 0 0,-4 2 8 16,1-3 6-16,0-4 1 0,-3-1 0 0,3 0 0 15,-6-5 11-15,3-3 2 0,0-5 1 0,0 0 0 16,0 0-13-16,0 0-4 0,0 0 0 0,0 0 0 15,0 0-3-15,0 0-1 0,9 0 0 0,0-8 0 16,0-2 4-16,0-4 0 0,-3-1 0 0,0-4 0 16,3 1 16-16,0-4 3 0,-3-1 1 0,3-4 0 31,-3 1-52-31,3-1-9 0,0 1-3 0,-3-1 0 16,5 3-1-16,1 1-1 0,0 4 0 0,3-5 0 15,0 8-213-15,0-2-42 0,18-14-9 0,-12 6-2 0</inkml:trace>
  <inkml:trace contextRef="#ctx0" brushRef="#br1" timeOffset="387059.0346">5461 17301 2188 0,'0'0'97'0,"0"0"20"0,0 0-93 0,0 0-24 15,6 3 0-15,3-6 0 0,0 0 0 0,6-2 0 16,-1-3 0-16,4-2 0 0,0-4 12 0,-3 1 4 15,3-3 0-15,3 0 1 0,-3 1-5 0,-4 1-2 16,1-4 0-16,-3 5 0 0,3 2 9 0,0-2 1 16,-3 0 1-16,-3-1 0 0,-3 4 17 0,0-1 3 15,-6-2 1-15,3 0 0 0,-3 5-18 0,-3-3-4 16,3 6-1-16,-3-3 0 0,-6 3-5 0,0 2-1 16,0 3 0-16,-3 0 0 0,-3 3-13 0,0 2 0 15,0 6 0-15,-2 2 0 0,-1 3 0 0,3 7 0 0,0-1 0 16,0 4 0-16,3-2 0 0,0 2 0 0,6-4 0 15,0 4 0-15,0-2 0 0,6-3 0 0,3 3 0 16,0-3 0-16,3-3-9 0,6-2 9 0,-3 3-13 16,6-6 5-1,6 0-91-15,0-5-17 0,3-2-4 0,5-6-1 0</inkml:trace>
  <inkml:trace contextRef="#ctx0" brushRef="#br1" timeOffset="387824.6603">7140 16769 633 0,'9'-10'56'0,"-6"4"-44"15,-3-2-12-15,0 1 0 0,3-7 187 0,0 1 35 16,-1 0 7-16,1 2 2 0,-3 1-70 0,3-1-13 16,3 3-4-16,-6-2 0 0,-3 2-36 0,3 2-7 15,6 1-1-15,0 2-1 0,-6 3-31 0,0 0-7 16,0 0-1-16,6 8 0 0,6 0-34 0,-6 8-7 15,-3 3-2-15,6 7 0 0,3 3 9 0,-3 3 2 16,-9 8 0-16,0-1 0 0,3 6-13 0,-3 3-3 0,3 2 0 16,-6-2 0-16,-6 0-12 0,9-6 0 0,3-2 0 15,0 5 0 1,-9-8-114-16,3-3-26 0,6 6-4 0</inkml:trace>
  <inkml:trace contextRef="#ctx0" brushRef="#br1" timeOffset="388252.5159">7759 17111 1670 0,'-9'0'148'0,"3"0"-118"15,6 0-30-15,0 0 0 0,-6-3 76 0,3-2 10 16,-3-3 2-16,3-3 0 0,6 6-47 0,-6-3-9 15,-9 0-1-15,3-3-1 0,6 6-17 0,-3-3-3 16,-6 6-1-16,0-4 0 0,4 1 20 0,-4 2 4 16,0-2 1-16,0 5 0 0,-3 0 8 0,3 3 2 0,3-3 0 0,0 5 0 15,-3 0-12-15,0 3-1 0,3-3-1 0,0 3 0 16,4 6-30-16,-1 4 0 0,-6 1 0 0,3-1 0 16,9 3-9-16,-3 1 9 0,-3-4 0 0,3 3-9 15,3-2 9-15,0-1-8 0,3-5 8 0,0 1-8 16,0-1-4-16,0-5 0 0,9-3 0 0,-3 3 0 15,-3-8-7-15,5-3-1 0,1-2-1 0,6-3 0 16,-3 0 9-16,-3-8 3 0,0 3 0 0,3 0 0 16,3-8 9-16,-3 2 11 0,-7 1-3 0,1-3 0 15,3-1 8-15,0-1 0 0,-6 7 1 0,-3 0 0 16,-3 3 12-16,0 5 3 0,3 2 0 0,-3 6 0 16,-6-2 5-16,3 2 2 0,3 0 0 0,0 0 0 0,-6 13-24 15,3 3-5-15,0 2-1 0,3-4 0 16,6 4-36-16,-6 1-7 0,-9-3-2 15,9 2-743-15,9-5-149 0</inkml:trace>
  <inkml:trace contextRef="#ctx0" brushRef="#br1" timeOffset="388564.9415">7899 16907 1900 0,'-6'0'169'0,"6"0"-135"0,0 0-34 0,9 8 0 15,-6 0 108-15,6-3 16 0,-1 8 2 0,7-2 1 16,0 2-63-16,0 3-13 0,-6 0-3 0,0 0 0 16,9 5-28-16,-6-3-5 0,-3 1-2 0,-3 2 0 15,3-2-13-15,-3-1 9 0,2-5-9 0,-8 1 8 16,-3-1 22-16,1 0 4 0,7-2 1 0,-2-3 0 16,-6-3-15-16,3-2-2 0,0 2-1 0,3-3 0 15,3 1 10-15,-6-3 1 0,0 0 1 0,0 0 0 16,6-3-1-16,-6 3-1 0,0 0 0 0,0 0 0 15,0-7-4-15,-3 1-1 0,3-2 0 0,-3-5 0 16,0 0-22-16,6 0 0 0,6-1 0 0,-3 1 0 16,-6-5-20-16,6 2-4 15,6 0-2-15,3-5 0 0,-3 2-122 16,0 1-25-16,6-4-5 0</inkml:trace>
  <inkml:trace contextRef="#ctx0" brushRef="#br1" timeOffset="389955.2435">8667 16880 1094 0,'0'0'48'0,"0"0"11"0,0 0-47 0,0 0-12 16,0 0 0-16,0 0 0 0,9 0 132 0,-9 0 24 16,8-5 4-16,-5 2 2 0,-3 3-65 0,0 0-13 15,6-5-2-15,-6 0-1 0,0 0 9 0,0 5 2 0,-3-3 0 16,0-2 0-16,-2-1-9 0,-1 4-2 0,-3-1 0 0,0 0 0 15,0 3-30-15,-3 0-7 0,0 0 0 0,0 3-1 16,3 0-31-16,-3-1-12 0,3-2 8 0,-3 11-8 16,3-3 0-16,-2 0 0 0,5 2 0 0,-3-2 0 15,3 6 0-15,0-1-17 0,0 0 4 0,3 0 1 16,0 1-4-16,0-4-1 0,3 3 0 0,-3-5 0 16,6 3-6-16,-3-3-1 0,3-3 0 0,-3-5 0 15,0 0 9-15,9 3 2 0,-3-3 0 0,3 0 0 16,0 0 13-16,0-6-12 0,-1-2 12 0,4 1-12 15,0 1 12-15,3-7 0 0,-3 5 0 0,0-2 0 16,0 2 0-16,3 0 0 0,-3 2 0 0,0 6 0 16,-1 0 0-16,-2 3 0 0,3 2 0 0,-3 9 0 15,0-1 8-15,-3 5-8 0,0 3 0 0,-3 6 0 16,0 2 0-16,-6 0 0 0,-3 0 0 0,-3 0 0 16,0 0 8-16,-3 1-8 0,-3-4 9 0,-2-2-9 0,-1-3 0 15,0 0 0-15,-3-2 0 0,3-1 0 0,-3-5 0 16,3 1 8-16,-2-6-8 0,2 2 0 0,0-5 0 15,6-2 8-15,-3-3-8 0,3 0 0 0,6 0 12 0,-3-3-3 16,3-2-1-16,3 0 0 0,0 0-8 16,3-3 0-16,0 0-12 0,3-3 12 0,3 3-24 0,3 0 2 15,0-2 1-15,6 4 0 0,-3-2-2 0,3 6 0 16,0-1 0-16,0 0 0 0,0-2 13 0,-1 5 10 16,1 0-13-16,3-2 5 0,-3 2 8 0,3-3 0 15,-3 0 8-15,3-2-8 0,2 2 0 0,1-2 0 16,0-6 0-16,0 3 0 0,6 1-11 0,-3-7 0 15,5-2 0-15,1 1 0 0,6-4 1 0,0 1 0 16,-4 2 0-16,4-8 0 0,-3 3 10 0,0 2 9 16,-1-2-1-16,-2 2-8 0,-3 1 40 0,-3-1 2 0,-4-2 0 15,1 3 0-15,-3-1-8 0,0-2-2 0,-6 8 0 16,0-3 0-16,-3 3-18 0,0-1-4 0,-6-1-1 0,0 7 0 16,-3-3-9-16,-3 3 8 0,0 0-8 0,-3 3 8 15,0 0-8-15,0 2-14 0,-3-2 3 0,0 5 1 16,0 5 10-16,0-2 0 0,3 2 0 0,-3 6 0 15,0-1 0-15,3 1 0 0,0 2 0 0,0 0 0 16,0 8 0-16,1-2 0 0,-1-1 0 0,3 1 0 16,0 2 0-16,0-2 0 0,0-1 0 0,3-2 0 15,-3 5 0-15,0-2 0 0,3-6 0 0,0-3 0 16,0-2 0-16,0-8 0 0,0 0 0 0,0 0 0 16,0 8 0-16,0-8 0 0,0 0 0 0,0 0 0 15,9 3 0-15,0-3 0 0,2-3 0 0,-2 1 0 16,3-4-8-16,-3 6 0 0,0-8 0 0,0 3 0 0,0 0 8 15,3 2 0-15,-3-7 0 0,0 2 0 0,3 2 0 16,0 4 0-16,0-4 0 0,-1 1-8 0,1-3 8 16,3-2-12-16,3 2 12 0,3-6-12 0,-3 1 12 0,3 0-13 15,2 0 5-15,-2 0 8 0,6-1-8 0,0 1 8 16,-3 0 0-16,-1 5 0 0,1-3-16 0,-3 6 2 16,0-3 0-16,0 5 0 0,-6-2 14 0,3 0 13 15,-7 5-2-15,1 0-1 0,-3 0 6 0,-3 5 2 16,0-2 0-16,-3 2 0 0,-3-5-2 0,0 8-1 15,-3-3 0-15,0 9 0 0,-6-6-15 0,3 2 0 16,-6 3 8-16,0 1-8 0,4-1 0 0,-4 0 0 0,-3-2 0 16,3 2 0-16,0 0 0 0,0-2 0 0,3-1-10 15,-3-2 10-15,3 3-13 0,0-3 2 0,3-8 1 0,0 8 0 16,-2-8 0-16,2 5 0 0,0-5 0 0,3 0 0 16,-6 5 10-16,3-5-12 0,3-5 12 0,-3 5-12 15,0 0 12-15,0 0 0 0,3-5 0 0,3 5 0 16,0 0 0-16,0 0 9 0,0 0-9 0,0 0 0 15,0 0 0-15,0 0 0 0,0 0 0 0,0 0 0 16,0 0 0-16,0 0 0 0,-3 10 0 0,3-10 0 16,3 8 0-16,0-3 0 0,3 3 0 0,3-2 0 15,3 2 0-15,-3-3 0 0,3-2 0 0,-1 2 0 16,1-5 11-16,3 0-2 0,-3 0 0 0,0 0 0 16,0-3 6-16,3-2 1 0,0-6 0 0,0 3 0 0,-3-5 7 15,5 5 1-15,1-2 1 0,0-4 0 0,3 1 4 0,0-3 1 16,3 0 0-16,-1 1 0 0,4-4-17 15,0 1-3-15,0-4-1 0,0 1 0 0,-4-3-9 16,1-2 0-16,0 2-10 0,-3-2 10 0,-3-3 0 0,-3-3 0 16,-4-3 0-16,-2-2 0 0,-3 0 12 0,0 0 9 15,0 3 2-15,-3-1 0 0,-3 1-11 0,0 5-3 16,0 3 0-16,0 2 0 0,-3 0-1 0,3 5 0 16,-3 1 0-16,3 7 0 0,-3 1-8 0,3 2 0 15,-3 2 0-15,3 6 0 0,0 0 0 0,-3 8 0 16,0 3 0-16,3 7 0 0,-3 4 0 0,3 4 0 15,-3 6 0-15,-3 8 0 0,3-1 0 0,-2 9 0 16,2-3 0-16,0 0 0 0,0 0 8 0,3-6 4 16,-3 1 0-16,3-3 0 0,0-2-12 0,0-4 0 0,0 1 0 15,0-5 0 1,0-1-95-16,0-7-17 0,0-1-4 0,0-7-1107 0</inkml:trace>
  <inkml:trace contextRef="#ctx0" brushRef="#br1" timeOffset="390174.1451">9810 16608 2246 0,'0'0'200'16,"0"0"-160"-16,0 0-32 0,0 0-8 15,0 0 12-15,6 0 2 0,3-5 0 0,2-3 0 0,10 8 8 0,-3-6 2 16,0 4 0-16,6-4 0 0,0 1 16 0,-1 3 3 15,4 2 1-15,0-3 0 0,-3 0-12 0,0-2-3 16,-1 5 0-16,1-5 0 0,0-3-29 0,3 5-18 16,0-8 2-16,-1 4-1145 15</inkml:trace>
  <inkml:trace contextRef="#ctx0" brushRef="#br1" timeOffset="390955.0031">11116 16711 1594 0,'0'0'35'0,"0"0"7"0,0 0 2 0,0 0 1 0,0 0-36 0,0 0-9 15,0 0 0-15,6 5 0 0,0-2 84 0,3 2 14 0,0-5 3 0,3 3 1 16,0-6-15-16,6 3-3 0,3-5-1 0,-1 0 0 16,1-3-18-16,0 0-3 0,3-3-1 0,0-2 0 15,0 0-21-15,-1 0-5 0,-2-1-1 0,0-2 0 16,-6 1-2-16,0-1 0 0,-3 0 0 0,0 3 0 15,-6-1-20-15,0 1-12 0,-3-3 12 0,-1 3-12 16,-2 0 16-16,0 2-3 0,-5-2-1 0,2 0 0 16,0 0-4-16,-3 5-8 0,0-3 11 0,3 3-11 15,-6 0 0-15,6 3 0 0,-6 0 0 0,6 2 0 16,-3 3 0-16,0 0 0 0,0 0 0 0,3 8 0 16,-3 0-16-16,3 2 4 0,-3 6 0 0,0 3 0 15,0 5 12-15,3 2 0 0,-3 6 0 0,0 5 0 16,3 0 0-16,-3 3 16 0,3 2-3 0,0 0-1 15,-2-2 26-15,2 5 5 0,-3-5 1 0,0 5 0 16,0-6-22-16,0 1-4 0,0-3-1 0,3-3 0 16,3-2-17-16,-3 0 0 0,-3-6-13 0,3-4 5 15,-3 1-92-15,3-4-19 0,-6-6-3 16,0 0-1-16,3-10-137 0,-3 2-28 0</inkml:trace>
  <inkml:trace contextRef="#ctx0" brushRef="#br1" timeOffset="391158.0782">11113 16870 2073 0,'0'0'184'16,"0"0"-147"-16,0 0-29 0,0 0-8 0,0 0 99 0,9 0 18 0,3 2 4 0,3-2 1 16,3 0-67-16,0 0-14 0,6-2-2 0,-4-1-1 15,4 3-8-15,0-5-2 0,3 5 0 0,-3-5 0 16,2-1-28-16,-2-2-12 0,-3 6 1 0,0-4-797 15,-3-1-160-15</inkml:trace>
  <inkml:trace contextRef="#ctx0" brushRef="#br1" timeOffset="391361.1644">11753 16716 2743 0,'6'3'60'0,"-6"-3"13"0,0 0 3 0,-6 5 0 0,0-2-60 16,0 2-16-16,6 6 0 0,-3-3 0 0,0 5 0 0,3 0 8 16,0 0-8-16,-3 9 0 0,3-4 8 0,0 3-8 15,0 0 0-15,3 1 9 0,-3-1-9 0,3-3 0 16,0-2 0-16,0 0 0 16,3 0-26-16,-3-5-10 0,-3-11-3 0,0 0 0 15,0 0-170-15,0 0-35 0</inkml:trace>
  <inkml:trace contextRef="#ctx0" brushRef="#br1" timeOffset="391486.1563">11822 16457 2682 0,'-9'-8'119'0,"3"6"24"0,3-6-115 16,-3 8-28-16,6 0 0 0,-3-3 0 15,0 0-31-15,3 3-12 0,0-8-2 0</inkml:trace>
  <inkml:trace contextRef="#ctx0" brushRef="#br1" timeOffset="391876.6627">11920 16764 2386 0,'0'0'106'0,"3"8"22"0,0-3-103 0,6 8-25 0,-3 1 0 0,0-1 0 15,3-2 18-15,-6 4-2 0,3-1 0 0,0-1 0 16,0 0 5-16,-3 3 1 0,-3-3 0 0,0 3 0 16,0-3 5-16,0 1 1 0,-6-1 0 0,3 3 0 15,-3-6 1-15,3 3 1 0,-3-2 0 0,3-3 0 0,-3-8-2 16,6 0 0-16,-3 11 0 0,3-11 0 0,0 0 9 0,0 0 2 16,0 0 0-16,0 0 0 0,0 0-19 0,0 0-3 15,0 0-1-15,0-6 0 0,-3 1-6 0,6-3-2 16,0 0 0-16,0-3 0 0,3-2-8 0,3 0 0 15,-3 0 0-15,6 0 0 0,-1-1 0 0,1 1 0 16,3 3 0-16,-3 2 0 0,0 0 0 0,3 2-12 16,-3 1 4-16,3 2 8 0,-6 3 0 0,3 3 0 15,-1 0 0-15,-2-1 12 0,3 4-12 0,0-1 0 16,0-2 0-16,0 2 0 16,3 3-28-16,-6 0 1 0,-3-3 1 0,0 3 0 15,0-3-98-15,0 3-19 0,3-2-4 0,-3 7-1 16,-1-3-88-16,1-2-17 0,-3 19-4 0,3-9-1 0</inkml:trace>
  <inkml:trace contextRef="#ctx0" brushRef="#br1" timeOffset="392095.561">12414 16886 2476 0,'0'0'110'0,"-3"2"22"16,0 9-105-16,0 2-27 0,3 0 0 0,0 3 0 0,3-2 75 0,0-1 9 16,3 5 3-16,-3-5 0 0,0-2-75 0,0-3-12 15,-3 0 0-15,3 0-12 16,0-3-71-16,-3-5-14 0,0 0-3 0,0 0-1 16,6-2-106-16,0-4-21 0</inkml:trace>
  <inkml:trace contextRef="#ctx0" brushRef="#br1" timeOffset="392220.3387">12569 16563 2534 0,'0'0'112'0,"0"0"24"0,-9 0-109 0,3-3-27 16,6 3 0-16,0 0 0 0,-6-5 18 0,6 5-2 15,0 0 0-15</inkml:trace>
  <inkml:trace contextRef="#ctx0" brushRef="#br1" timeOffset="392595.2771">12959 16579 2318 0,'0'0'51'0,"0"0"10"0,-3-3 3 0,-3 1 1 16,3 2-52-16,-3 0-13 0,-3-3 0 0,3 3 0 15,-3-3 65-15,-3-2 11 0,3 5 1 0,-3 0 1 16,1 0-30-16,-1 0-5 0,3 8-2 0,0-3 0 0,0 0-20 0,0 6-4 16,0-3-1-16,3 0 0 0,0 5-16 15,3-2 0-15,0-1 0 0,0 4 0 0,3 1 0 0,3 1 0 16,0-2 0-16,0 1 0 0,0 1 0 0,3 3 0 15,0-6 0-15,-3 6 0 0,3-1 35 16,-3 3 3-16,0 0 1 0,-3-2 0 0,-3 7-24 0,0-4-5 16,-3 1-1-16,-3 4 0 0,-3-3 0 0,0-1 0 15,-3 1 0-15,-3-5 0 0,1 2-9 0,-4-8 0 16,3-2-12-16,-3-3 12 16,0-3-196-16,0-2-32 0</inkml:trace>
  <inkml:trace contextRef="#ctx0" brushRef="#br1" timeOffset="393208.9135">13295 16359 1094 0,'0'0'48'0,"0"0"11"0,-3-5-47 0,3-3-12 16,0 3 0-16,0 2 0 0,0 3 261 0,0-5 51 15,0-1 9-15,0 6 3 0,0 0-209 0,0 0-42 16,0 0-8-16,0 8-1 0,3 3-54 0,0 2-10 0,-3 8 0 0,0 6 0 15,0 2 12-15,-3 5 8 0,0 6 2 0,0 8 0 16,-6 2 34-16,3-2 8 0,-3 2 0 0,0-3 1 16,1-4-17-16,-1-1-3 0,0-5-1 0,0-5 0 15,3 0-44-15,0-6 0 0,0-5-12 0,0 0 2 16,3-5 10-16,-3-2 0 16,3-4 8-16,0-5-8 0,-3 1 8 0,6-6-8 0,0 0 10 0,0 0-10 15,-3 0 0-15,0-6-8 0,6-2-1 0,-3 1 0 16,3-7 9-16,0-2 0 0,3 1 0 0,0-4 0 15,0 1 0-15,3 4 0 0,0-2-9 0,0 6 9 0,0-3 0 16,0 5 15-16,0 2-3 0,-1 4 0 16,1 2-35-16,0 2-7 0,-3 4-2 0,3 2 0 0,-3-3 32 0,0 3 0 15,-3 5 0-15,3 0 0 16,0 1-82-16,-3-1-20 0,3 0-4 0</inkml:trace>
  <inkml:trace contextRef="#ctx0" brushRef="#br1" timeOffset="394005.5454">13757 16828 1440 0,'0'0'64'0,"0"0"12"16,0 0-60-16,0 0-16 0,0 0 0 0,0 0 0 0,-6-3 193 0,6 3 36 15,0 0 7-15,0 0 2 0,-3 3-114 0,3-3-24 16,-6 2-4-16,3-2 0 0,0 8-48 0,0-3-10 16,0 1-2-16,3-1 0 0,-3-2-24 0,3 7-4 15,-3-2-8-15,3-3 11 0,3 3-22 0,0-2-4 16,-3-6-1-16,0 8 0 15,0-8-127-15,6 8-25 0,0-3-6 0</inkml:trace>
  <inkml:trace contextRef="#ctx0" brushRef="#br1" timeOffset="394208.7395">13798 16502 2325 0,'-3'-5'51'0,"-3"-1"10"0,0-1 3 0,3-1 2 0,-3 2-53 0,3 1-13 0,3 5 0 0,0-5 0 15,0-3-84-15,0 8-19 0,0 0-4 0,6-3-517 16,-3-2-103-16</inkml:trace>
  <inkml:trace contextRef="#ctx0" brushRef="#br1" timeOffset="394567.5716">14084 16589 2127 0,'0'0'94'0,"0"0"20"0,9 6-91 0,-6 4-23 16,6-2 0-16,0 8 0 0,0 3 24 0,3-6 0 15,-3 5 0-15,-4 4 0 0,4-4 15 0,0 3 3 16,-6-2 1-16,0-1 0 0,0 1-13 0,0-3-2 16,-3 0-1-16,-3-3 0 0,0-3-5 0,-3 1-1 15,3-3 0-15,-3-3 0 0,3 6-6 0,-6-9-2 16,1 4 0-16,2-6 0 0,0 5 0 0,6-5 0 16,-9-3 0-16,9 3 0 0,0 0 7 0,-3-2 2 0,-3-6 0 0,3-3 0 15,3 6-9-15,0-8-1 0,6-1-1 0,0 1 0 16,3 0-11-16,0-6 0 0,2 4 0 0,7 1 0 15,-3 1 0-15,3 0 0 0,-3 2 0 0,3 6 0 16,0-3 0-16,-3 5 0 0,-1 1 0 16,-2 2 0-16,3 0-20 0,-3 5 4 0,0-5 1 0,-3 8 0 31,0-3-93-31,-3 3-20 0,3-3-3 0</inkml:trace>
  <inkml:trace contextRef="#ctx0" brushRef="#br1" timeOffset="395051.8326">14772 16605 748 0,'0'0'67'16,"0"0"-54"-16,0 0-13 0,3-5 0 0,-3-3 343 0,0 8 65 16,0 0 14-16,0-5 2 0,-3-1-292 0,-3-1-60 15,0 1-11-15,0 1-2 0,-6 5-38 0,0-3-7 16,-3 3-2-16,0 3 0 0,0-3-12 0,-3 11 0 15,3-4 0-15,-2 4 0 0,2 2 0 0,3 0 0 16,0 1 0-16,3 2-10 0,3-3 10 0,3 3 0 16,-3-3 0-16,6-2-8 0,0-1 8 0,6-2 0 15,-3 5 0-15,6-7 0 0,-3-4-9 0,0 1 9 16,6-3-10-16,-3-5 10 0,3-1 0 0,0 1 0 16,2-3 0-16,-2 0 0 0,0-2 0 0,3 2 10 15,-6 0 0-15,3 0 0 0,0 0 14 0,-3 0 4 0,0 5 0 16,-3 1 0-16,3 4-4 0,0 1 0 0,-1 2 0 15,-2 6 0-15,3 5-24 0,-3 10 0 0,3 0 0 0,-6 6 0 16,0 3-17-16,-3 2-6 0,0 2-1 0,-3 6 0 16,-6-5 24-16,0 5-9 0,-3-5 9 0,1 5 0 15,-1-11 0-15,-6-2 0 0,0-6 0 0,0 6 0 16,3-11 0-16,-3-2 12 0,0-1 0 0,1-5 0 16,2-5 26-16,3-2 5 0,0-1 1 0,3-2 0 15,-3-3-5-15,6-3-1 0,0-2 0 0,-3-1 0 16,0-2-18-16,3-2-3 0,3-3-1 0,6-3 0 15,0-3-41-15,3-2-9 16,6-3-2-16,6-2 0 0,3-6-37 16,3 3-8-16,2-3-2 0,7 6 0 0,3-1-149 15,9 1-29-15</inkml:trace>
  <inkml:trace contextRef="#ctx0" brushRef="#br1" timeOffset="395629.8177">15888 16648 1638 0,'-9'-3'72'0,"3"0"16"0,-3 1-71 0,3-4-17 16,9 1 0-16,-3 2 0 0,3-2 89 0,-3 5 15 15,-3-5 2-15,3-3 1 0,3 8-33 0,-3-3-6 16,-3-2-2-16,9 0 0 0,3 2-27 0,3-2-6 16,3-1-1-16,5 6 0 0,4-2 6 0,0-3 1 15,6 5 0-15,0 0 0 0,-1-6-17 0,4 6-3 16,0-5-1-16,0 5 0 0,-1 0-10 0,-2 0-8 0,3-3 12 16,0 1-12-1,-7 2-44-15,1-3-16 0,-3-2-4 0,0-1 0 16,-6-2-145-16,0 8-30 0,5-13-5 0,-11-3-2 0</inkml:trace>
  <inkml:trace contextRef="#ctx0" brushRef="#br1" timeOffset="395926.6216">16337 15976 1267 0,'0'-8'112'0,"0"2"-89"0,3 1-23 0,0-3 0 16,0 8 93-16,0-5 15 0,0 2 2 0,-3 3 1 16,6 0 4-16,-6 0 1 0,0 0 0 0,0 0 0 0,3 5-39 15,0 3-7-15,0 3-2 0,-3 5 0 16,0 2-6-16,-3 4-2 0,0 9 0 0,0 4 0 0,-3 2 0 0,0 2 0 16,0 1 0-16,-3 0 0 0,0 2-7 0,0-2-1 15,3-1-1-15,-2 1 0 0,-1 3-35 0,3-1-6 16,-3-8-2-16,0 6 0 0,3 0-8 0,-3-3 0 15,0 0 0-15,-3-3 0 16,0 0-51-16,-3-2-2 0,3-5-1 0,0 4 0 16,-2-9-140-16,2 4-28 0,0-2-6 0</inkml:trace>
  <inkml:trace contextRef="#ctx0" brushRef="#br1" timeOffset="396207.8066">16864 16618 2743 0,'0'0'60'0,"0"0"13"0,0 3 3 0,-3 8 0 0,3-3-60 0,-3 5-16 0,-6 0 0 0,6 0 0 16,3 6 23-16,-6-1 1 0,0-2 1 0,0 5 0 16,0-5-25-16,0 0 0 0,3-3 0 0,1 3 0 15,-7-5-48-15,6-1-1 0,6-2-1 0,-3 0 0 16,-6-2-70-16,6-6-13 0,0 0-3 0,0 0-564 16,0 0-112-16</inkml:trace>
  <inkml:trace contextRef="#ctx0" brushRef="#br1" timeOffset="396364.0174">16980 16203 2761 0,'6'-10'60'0,"-6"10"13"0,-3-6 3 0,0 1 2 0,3 5-62 0,0 0-16 16,0 0 0-16,-6-3 0 15,0 1-151-15,6 2-33 0</inkml:trace>
  <inkml:trace contextRef="#ctx0" brushRef="#br1" timeOffset="397004.4981">17302 16460 2016 0,'0'0'179'16,"0"0"-143"-16,0 0-36 0,0 0 0 15,6 5 178-15,0 3 29 0,-6 0 5 0,3 2 2 16,-3 4-164-16,2-1-33 0,-2 3-6 0,0 0-2 16,-2 2-9-16,2-5 0 0,2 9 0 0,-2-4 0 0,-5 1 0 0,-1-6 0 15,6 0 0-15,0 0 0 0,-3-2 0 0,-3 0-16 16,0-1 4-16,3-2 1 0,3 0 11 0,-3-3 0 15,-6 6 0-15,6-9 8 0,3-2 5 0,0 0 2 16,-6 6 0-16,3-4 0 0,-3 1 1 0,6-3 0 16,0 0 0-16,0 0 0 0,0 0-3 0,0 0 0 15,0-11 0-15,0 6 0 0,0-3-13 0,0-5 0 16,6 5 0-16,3-5-10 0,3 2 10 0,0-2 0 16,-3 0 0-16,2-3 0 0,7-3 0 0,0 6 0 15,-9-5 0-15,6 10 11 0,0-5-11 0,0 2 0 16,-3 3 0-16,-3 3 0 0,0-1 0 0,2 4-17 0,1-4 4 15,3 6 1-15,-6 0 12 0,3 6 16 16,0-6-3-16,0 2-1 0,-3 4-12 0,0-1 0 0,-3 3 0 16,3 3 0-16,0-4 8 0,-3 1 0 0,-6 3-8 15,3-3 12-15,2 5-12 0,-2 0 11 0,-3-2-11 0,-3 2 10 16,3 0-10-16,0-5 0 0,0 6 0 0,-3-1 0 16,-2-5 0-16,5 2-11 0,3-2 11 0,-3-8-12 15,0 0 12-15,0 0 0 0,0 0 0 0,0 0 0 16,0 0 0-16,0 0 0 0,0 0 0 0,0 0 8 15,5-13-8-15,1 5 0 0,-6 0 0 0,3-5 0 16,3 0 0-16,3-3 14 0,-3 3-2 0,0-3 0 16,0 0 0-16,0 0 0 0,6 3 0 0,-6 0 0 15,0 2-12-15,0-2 11 0,3 7-11 0,0-2 10 16,0 6-10-16,-6-1 0 0,-3 3 0 0,6 3-11 16,2-1 11-16,-2 6-8 0,-6-2 8 0,3 7-8 15,3 3 8-15,-3-3-13 0,-3 3 5 0,-3-3 8 16,3 0-68-16,3-2-7 15,0 0-1-15,0-1-773 0,-3-2-155 0</inkml:trace>
  <inkml:trace contextRef="#ctx0" brushRef="#br1" timeOffset="397395.0659">17980 16574 2602 0,'0'0'57'0,"0"0"12"0,3 7 3 0,0-1 1 0,0 2-58 0,3-3-15 0,3 0 0 0,-3-2 0 15,0 5 28-15,3-3 4 0,-3-5 0 0,3-3 0 16,6-2-32-16,-3 0 0 0,5 0 0 0,-2-3 0 16,6-6 0-16,-3 1 0 0,0 0 0 0,-3-6 0 15,0 6 12-15,-3 0-3 0,-1 0-1 0,1 0 0 16,0-1 13-16,-3 1 3 0,0-5 0 0,0 10 0 15,-3-6 4-15,0 4 2 0,0-1 0 0,-3 1 0 16,0 2-18-16,0 0-4 0,-3 2-8 0,0 6 12 16,0-10-12-16,0 10 0 0,0 0-9 0,0 0 9 15,-9 0-32-15,3 5 0 0,0-2 0 0,-3 5 0 16,-3 2 32-16,0 1-9 0,-3 2 9 0,-2 3 0 16,2 3 20-16,0 2 10 0,0-3 2 0,3 1 0 15,-3 7-20-15,3-2-4 0,3-3-8 0,0 3 12 0,0-8-12 16,6 5 0-16,-3-2 8 0,4-6-8 15,2 3-30-15,0-3-9 0,2-2-1 0,4-6-816 16,3 5-164-16</inkml:trace>
  <inkml:trace contextRef="#ctx0" brushRef="#br1" timeOffset="397582.4799">18927 16497 3286 0,'0'0'146'0,"0"0"30"0,0 0-141 0,0 0-35 0,0 0 0 16,3 10 0-16,0-2 27 0,0 0-2 0,-3-2 0 0,0-6 0 31,0 0-131-31,-3 0-26 0,-6 0-6 0,-6-6-1224 0</inkml:trace>
  <inkml:trace contextRef="#ctx0" brushRef="#br1" timeOffset="401173.012">18168 16510 756 0,'0'0'33'0,"0"0"7"0,0 0-32 0,0 0-8 0,0 0 0 0,0 0 0 15,0 0 70-15,0 0 12 0,0 0 2 0,0 0 1 16,0 0-8-16,0 0-1 0,0 0-1 0,0 0 0 16,0 0-26-16,-6 0-5 0,0 0 0 0,6 0-1 15,-6 0-15-15,6 0-4 0,0 0 0 0,0 0 0 16,0 0-11-16,0 0-2 0,0 0-1 0,0 0 0 15,0 0-10-15,0 0 0 0,0 0 0 0,6 0 8 16,3 0-8-16,3 0 0 0,0 0 0 0,0 0 0 16,-1-3 0-16,1 1 0 0,0-1 0 0,0-2 0 15,0 5 0-15,0 0 0 0,-6-6 10 0,3-1-10 16,0 7 15-16,-3-6-4 0,0 4-1 0,-6 2 0 16,3-8 21-16,3 2 4 0,-3 1 1 0,0 0 0 15,0-3-1-15,0 0 0 0,-3-3 0 0,3 9 0 16,-3-9-14-16,0 8-2 0,3-7-1 0,-1 5 0 15,-2-3-7-15,0 2-2 0,0-2 0 0,0 3 0 16,-2 2-9-16,2-2 0 0,-3 0 0 0,3 5 8 0,-3-3 0 16,3 3 0-16,-3-2 0 0,0-1 0 0,0 3-8 15,-3-5-17-15,0 5 4 0,0 0 1 0,0 0 12 16,0 0 0-16,-3 5 0 0,6-5 0 0,-3 0 0 0,-3 3 0 16,3-3 0-16,-3 0 0 0,3 0 0 0,0 0 0 15,-3-3 0-15,3 3 0 0,0 3 0 0,0-3 0 16,6 0 0-16,-5 0 0 0,-1 0 8 0,6 0-8 15,0 0 0-15,0 0 0 0,-6 2 10 0,6-2-2 16,-3 3 0-16,3-3 0 0,-3 5-8 0,3-5 0 16,-6 5 0-16,0 3 0 0,0 0 0 0,0-2 0 15,0 4 0-15,0-2 0 0,-3 0 15 0,3 5 1 16,0-2 0-16,0 0 0 0,-3-1 24 0,0 3 6 0,3 1 1 16,-3-1 0-16,3-3-19 0,-2 4-4 0,-1-4-1 0,3 3 0 15,0 3 6-15,0-2 2 0,3 1 0 0,-3 1 0 16,6 0-23-16,-3 3-8 0,6-6 0 0,0 0 0 15,0 0 0-15,6 1 8 0,0-4-8 0,6 1 0 32,2-1-28-32,4-2-9 0,6 0-2 0,0-3 0 15,3 1-137-15,-1-1-28 0</inkml:trace>
  <inkml:trace contextRef="#ctx0" brushRef="#br1" timeOffset="405727.487">20141 16362 1486 0,'0'0'66'0,"0"0"14"0,0 0-64 0,3-8-16 16,0 5 0-16,-3 3 0 0,0 0 49 0,3-5 7 31,-3 5 2-31,0 0 0 0,3-5-27 0,-3 5-6 16,0 0-1-16,0 0 0 0,0 0-9 0,0 0-3 0,0 0 0 0,0 0 0 0,0 8-12 0,0 2 0 31,-3 3 0-31,-3 6 0 0,3 2 12 0,-9 6 7 0,0-1 1 0,-2 3 0 0,2 6 13 0,-6-4 3 16,0 1 1-16,3-3 0 0,-3-2-19 0,6 4-4 15,-3-7-1-15,4 0 0 0,-4-6-5 0,0 1 0 16,6 2-8-16,-3-5 12 0,3 0-12 0,3-3 9 15,0-5-9-15,3-3 8 0,0 3-8 0,0-2 0 16,3-6 0-16,0 0 0 0,-3 5 0 0,3-5 8 16,0 0-8-16,0 0 0 0,0 0 11 0,0 0-3 15,0 0-8-15,0 0 12 0,0 0 11 0,-3-5 1 0,3-3 1 16,3 0 0-16,-3-3 3 0,3-2 0 0,3 5 0 0,0-11 0 16,0 6-7-16,6-5-1 0,-3-1 0 0,3-2 0 31,0-5 1-31,3 2 0 0,-1-5 0 0,4-3 0 15,-3 5-41-15,3-4-9 0,3-1-2 0,0-2 0 0,0 7 31 0,-4-5 0 0,4 3 0 0,0 0 0 16,-3 0-9-16,0 5 1 0,0-2 0 0,0 7 0 16,-1 1 8-16,-5 4 0 0,0 4 0 0,-3-1 0 15,0 9 9-15,-3-4-9 0,-6 6 12 0,0 0-12 16,0 0 12-16,9 3-12 0,-9-3 12 0,0 0-12 16,0 0 0-1,3 5 0-15,0 1 0 0,0 2 0 0,-3 5 0 0,-3 0 0 0,0 3 0 0,3 0 0 16,-3 8 0-16,-3-3 0 0,3 0 0 0,-3 8 0 15,3 0 17-15,-3-2 10 0,0 7 1 0,0 0 1 16,3 3-13-16,-3 0-4 0,0-5 0 0,0 3 0 16,3-4-2-16,-6 4-1 0,4-4 0 0,-1-1 0 0,0-4-9 15,-3 1 0 1,3-6 0-16,0 0 0 0,-3-3-20 0,3-4 1 0,0 4 0 0,0-5 0 16,-3-5-123-16,3 3-25 0,-3-3-5 0</inkml:trace>
  <inkml:trace contextRef="#ctx0" brushRef="#br1" timeOffset="405946.2204">20043 16600 1728 0,'0'0'76'0,"0"-5"16"0,-3 2-73 0,0-2-19 0,0-1 0 0,3 1 0 15,0 5 149-15,0 0 27 0,3-8 4 0,0 3 2 16,3 0-165-16,3-3-33 0,0 5-6 0,3-8-2 31,3 9-44-31,0-3-8 0,-1-1-3 0,4 1 0 16,-3-3-113-16,3 5-22 0</inkml:trace>
  <inkml:trace contextRef="#ctx0" brushRef="#br1" timeOffset="406227.3816">20543 16097 1267 0,'12'-24'112'0,"-6"14"-89"16,3-6-23-16,3 3 0 0,-3-6 40 0,3 3 4 16,0 6 1-16,-4-3 0 0,4 2 55 0,-3 0 12 15,-3 6 1-15,0 0 1 0,-6 5-3 0,0 0-1 16,0 0 0-16,6 5 0 0,-3 8-50 0,0 3-9 15,-6 3-3-15,0 5 0 0,0 2-6 0,-3 11-2 16,0-3 0-16,-3 6 0 0,3 5 5 0,-3-5 1 16,-2-3 0-16,2-3 0 0,-3 3-37 0,3-2-9 15,-3 2 0-15,0-3 0 0,3-2 0 0,0 0 0 16,0-3 0-16,0 2 0 16,0-4-49-16,-3-3-12 0,4-3-3 0,-1 0-1080 0</inkml:trace>
  <inkml:trace contextRef="#ctx0" brushRef="#br1" timeOffset="406586.7007">21043 16190 1267 0,'3'-5'112'0,"0"-1"-89"0,-3-2-23 0,3 3 0 16,-3 2 243-16,3-2 44 0,-3 0 9 0,0 2 1 16,0-2-231-16,0 5-46 0,0 0-10 0,-3 0-2 15,0-3-8-15,3 3 0 0,-6 3 0 0,-3 7 0 0,-6 1 0 16,3 0 0-16,-2 5 0 0,-1 5 0 0,-3 0 0 0,3 0 0 16,-3 5 11-16,6-2-11 0,3 3 20 15,0-1-3-15,0 1 0 0,3-1 0 0,0-2 8 0,6 2 2 16,-2-4 0-16,-1 4 0 0,3-2-10 0,3-3-1 15,-1 0-1-15,1-2 0 0,-3-6 24 0,0 0 5 16,0 6 0-16,0-6 1 0,3-5-25 0,-3 5-6 16,-3-2-1-16,0-3 0 0,1 5-1 0,-7-3 0 15,-3-2 0-15,-3 0 0 0,-3 5-22 0,-6-5-5 16,-3-2-1-16,-5-1-818 16,-1 3-164-16</inkml:trace>
  <inkml:trace contextRef="#ctx0" brushRef="#br1" timeOffset="406992.8632">21317 16309 2386 0,'0'0'52'0,"0"0"12"0,0 0 1 0,0 0 3 0,0 0-55 0,0 0-13 0,0 0 0 0,0 0 0 16,0 0 0-16,-3 5 0 0,0 3 0 0,0 3 0 16,0 2 0-16,0 3 0 0,-6 2 0 0,3 1 0 15,0 2-9-15,0 3 9 0,0 0-13 0,0-1 5 16,0 4 8-16,4-3 0 0,-1-3 0 0,0-3 8 16,3 4 4-16,0-9 2 0,6 0 0 0,-1 0 0 0,-2-2 10 15,3-3 1-15,6-3 1 0,0 0 0 0,3-5-16 0,-3 0-10 16,6-2 12-16,3-1-12 0,0-2 20 15,2-3-4-15,-2-3 0 0,3-2 0 0,-3 0 16 0,3-3 4 16,-4-5 0-16,1 2 0 0,-3-5-7 0,0 9-1 16,-6-9 0-16,3 5 0 0,-3-7 13 0,-3 10 3 15,0-3 0-15,-3 1 0 0,-3-1-13 0,-3 6-3 16,0-3 0-16,-3 3 0 0,-3 0 0 0,0 2-1 16,-3-2 0-16,0 0 0 15,-3 7-43-15,-6-4-9 0,-3-1-2 0,-3 1 0 16,-5 2-161-16,-1 0-32 0,-6 3-6 0</inkml:trace>
  <inkml:trace contextRef="#ctx0" brushRef="#br1" timeOffset="407913.228">22746 16240 1267 0,'3'-5'112'0,"-3"-3"-89"16,6 3-23-16,0-1 0 0,3 1 121 0,-3-3 20 0,-3 3 4 0,8 2 1 16,-2 1-48-16,-3-1-10 0,-6 3-1 0,0 0-1 15,0 0-13-15,0 0-2 0,0 0-1 0,0 0 0 16,3 5-29-16,0 3-5 0,0 5-2 16,-6 1 0-16,-3-1-6 0,0 5 0 0,-3 1-1 0,3-3 0 15,-2 2-8-15,-1-5-2 0,0 6 0 0,0-1 0 31,0-4-17-31,-3-1 8 0,6 0-8 0,-3 0 0 0,0 1 0 0,3-1-17 0,-3-5 1 0,6 2 1 32,-6-4-94-32,9-1-19 0,-6-2-4 0,6-3-888 0</inkml:trace>
  <inkml:trace contextRef="#ctx0" brushRef="#br1" timeOffset="408069.2873">22972 15894 2574 0,'0'-16'114'0,"3"10"23"0,0 1-109 0,-3 5-28 16,0-5 0-16,0 5 0 0,3-6 12 0,-3 6-4 15,0-5 0-15,0 5-775 16,0 0-155-16</inkml:trace>
  <inkml:trace contextRef="#ctx0" brushRef="#br1" timeOffset="408373.1546">23368 15864 2062 0,'9'-26'92'0,"-9"18"18"15,9-10-88-15,3 7-22 0,-3-5 0 0,-1-2 0 16,4 2 19-16,-3 0-1 0,3 3 0 0,-3 2 0 15,3 0 21-15,-3 6 4 0,0 0 1 0,-3 2 0 0,-6 3-8 16,6 8-2-16,-3 5 0 0,-3 6 0 0,-3 13-2 0,0 5 0 16,-9 5 0-16,0 3 0 0,-3 8 27 0,-6 5 5 15,3 3 0-15,-2 2 1 0,-4-2-9 0,-3 0-3 16,3-3 0-16,-3-2 0 0,-2-1-42 0,5-4-11 16,0-4 0-16,0-4 0 15,-6-6-34-15,4-3-9 0,-1 1-1 0,-3-6-1 16,9-8-155-16,-3-3-32 0,1-10-5 0,5 3-2 0</inkml:trace>
  <inkml:trace contextRef="#ctx0" brushRef="#br1" timeOffset="408591.8568">23029 16216 2376 0,'0'0'105'0,"0"0"22"0,0 0-102 0,8-2-25 0,1-4 0 0,3 1 0 15,3 5 34-15,0 0 2 0,0-5 0 0,6 2 0 16,-6 1-17-16,0-1-3 0,5 0-1 0,1 1 0 16,0-1-28-16,3-2-6 0,0-1-1 0,-3-2-726 15,8 3-146-15</inkml:trace>
  <inkml:trace contextRef="#ctx0" brushRef="#br1" timeOffset="410013.3965">4910 18174 230 0,'9'-5'20'0,"-9"5"-20"0,0 0 0 0,0 0 0 16,0-3 194-16,-3-7 34 0,0 7 8 0,-3-2 0 15,6 5-83-15,0-8-17 0,-3 3-3 0,3 5-1 16,-3-6-40-16,3 6-9 0,0 0-2 0,0 0 0 16,0 0-20-16,0 0-4 0,0 0-1 0,0 0 0 15,0 0 1-15,0 0 0 0,0 0 0 0,0 0 0 16,0 0-41-16,0 0-8 0,0 0-8 0,0 0 12 16,0 6-12-16,3 1 0 0,0-1 0 0,-3 7 0 15,-3 0 0-15,6 0 0 0,0 1 8 0,0-1-8 16,0 0 0-16,-3 6-14 15,3-6 3-15,3 0 1 0,-3 0-7 0,0-2-2 0,0 2 0 0,3-5 0 16,0 0 19-16,-3-3-8 0,0 9 8 0,-3-14 0 16,0 0-8-16,0 0 8 0,6 0 0 0,-6 0 0 15,9 5-12-15,3-5 4 0,0-5 8 0,-1-1-13 16,1 4 2-16,3-4 1 0,0-7 0 0,0 5 0 16,0-5 1-16,0 2 0 0,-3-2 0 0,6 0 0 0,-4 0 9 15,1-1 0-15,0 1 0 0,0 0 0 0,3 0 0 16,-3 7 9-16,0-1-1 0,3 1-8 0,-4 1 20 0,4 5-2 15,-3 0-1-15,0 5 0 0,0 1-8 0,0-4-1 16,-3 3-8-16,0 6 12 0,-3-3-12 0,0 5 9 16,-1-5-9-16,1-3 8 0,-3 3-8 0,0 3 12 15,-3-3-12-15,-3 0 12 16,3 2-2-16,-3-2 0 0,0-2 0 0,0 2 0 0,0-8 5 0,-3 10 1 16,-3-2 0-16,-3 0 0 0,0-3 4 0,1 3 0 15,-1-2 1-15,-6 2 0 0,3 2-1 0,-3-2-1 16,0-8 0-16,0 8 0 0,-3-8-6 0,0 5-1 0,4 1 0 15,-4-6 0-15,3-6-29 0,0 1-7 0,0 2 0 16</inkml:trace>
  <inkml:trace contextRef="#ctx0" brushRef="#br1" timeOffset="410200.847">5250 17859 1152 0,'0'0'51'15,"0"0"10"-15,-6 0-49 0,6 0-12 0,-3 0 0 0,3 0 0 16,0 0 212-16,0 0 40 0,6-5 8 0,2 5-1034 16</inkml:trace>
  <inkml:trace contextRef="#ctx0" brushRef="#br1" timeOffset="410904.2064">6348 18127 1674 0,'-15'2'74'0,"15"-2"15"0,0 0-71 0,0 0-18 15,-3 6 0-15,3-6 0 0,0 0 17 0,0 0 0 16,0 0 0-16,6 5 0 0,0-3-5 0,3-2-2 15,-3 6 0-15,3-6 0 0,0 0 23 0,3 0 5 16,-1 0 1-16,1-6 0 0,0 6 13 0,0-2 2 16,0-3 1-16,0-1 0 0,0-2-16 0,0 3-3 15,-6-3-1-15,6 3 0 0,-6-3-14 0,3-3-2 16,0 3-1-16,-7 3 0 0,4-3-9 0,-3 0-1 16,0 3-8-16,-3-3 12 0,0 3-3 0,-3-3-1 15,0-3 0-15,0 3 0 0,-2 0-8 0,-1 3 12 0,3-8-12 16,-3 2 12-16,0 3-12 0,-3-5 10 0,3 8-10 0,-3-3 10 15,3 0-10-15,-3 3 0 0,0-1 0 0,0 4 0 16,0-4 8-16,3 6-8 0,-3 0 0 16,-3 6 8-16,3-4 2 0,1 9 0 0,-4 2 0 0,-3 3 0 15,0 2 5-15,0 6 1 0,3-3 0 0,3 6 0 16,0-6 0-16,0 6 1 0,-3-4 0 0,6-4 0 16,0 2-7-16,1-2-2 0,-1-1 0 0,6-2 0 15,0-3 4-15,0 0 0 0,3 1 0 0,2-1 0 16,1-3-12-16,3-2-9 0,0 3 9 0,3-3-13 31,6 0-39-31,6-3-8 0,0-10-2 0</inkml:trace>
  <inkml:trace contextRef="#ctx0" brushRef="#br1" timeOffset="411325.5821">6961 18135 1962 0,'0'0'43'0,"0"0"9"0,0 0 1 0,0 0 3 0,0 0-45 15,-3 0-11-15,3 0 0 0,-6-8 0 0,3 2 51 0,0-2 8 16,0 3 1-16,0 0 1 0,-3-3-37 0,3 3-8 16,0-3-2-16,-3 2 0 0,3 1 8 0,0 2 2 15,0-2 0-15,-3 0 0 0,6 5 12 0,-2-3 2 16,-4-2 1-16,3 5 0 0,3 0-12 0,-6 0-3 16,3 0 0-16,-3-5 0 0,3 5-12 0,-3 0-2 15,0 5-1-15,0-5 0 0,0 5-9 0,0-2 8 16,0 7-8-16,-3-2 8 0,3 11-8 0,-3-6 0 15,0 0 0-15,0 8 0 0,3-2-9 0,-3 0 9 0,1-6 0 16,2 5 0-16,3-4 0 0,-3-1 0 0,6 0 0 16,-3-5 0-16,3 0-14 0,0-8 4 0,0 5 1 15,0-5 0-15,0 0-8 0,0 0-2 0,6 5 0 0,3-5 0 16,-4-5-1-16,4 0-1 0,3-3 0 0,0 3 0 16,0-3 21-16,0-6-9 0,-3 7 9 0,3-4 0 15,3-2 0-15,-3-1 0 0,-3 1 0 0,0 5 0 16,-1-2 0-16,1 2 0 0,-3 0 12 0,0-3-3 15,-3 9 4-15,-3 2 1 0,0 0 0 0,0 0 0 16,0 0 6-16,0 0 2 0,0 8 0 0,6-1 0 16,-3 7-14-16,0-4-8 0,0-2 10 0,0 5-10 15,6 1-28-15,-3-4-12 16,0-2-3-16</inkml:trace>
  <inkml:trace contextRef="#ctx0" brushRef="#br1" timeOffset="411681.732">7381 17899 1670 0,'-9'0'74'0,"3"-5"15"15,-3 5-71-15,3 0-18 0,3 0 0 0,-3 0 0 0,-3 0 115 0,3 0 19 0,6 0 4 0,-6 0 1 16,-3 5-83-16,0-5-17 0,3 0-3 0,3 3-1 0,-3-1-26 0,1 1-9 16,-10 2 0-16,6 1 9 0,3 2-9 0,0-1 0 15,-9 4 0-15,3-3 0 0,3 0 11 0,3 5 0 0,6 3 0 16,-6-3 0-16,-3 0-3 0,6 1-8 0,9 2 12 0,0-3-4 16,-6 0-8-16,3 0 0 0,9 3 0 15,3-3 0-15,-3 1 0 0,-3-1 12 0,-3 0-4 16,3 0 0-16,6 3 10 0,-9-5 2 0,-6 7 0 0,2-4 0 15,4-1 4-15,-6 0 2 0,-8 0 0 0,-1 0 0 16,0 1-26-16,3-1 0 0,-3-5 8 16,-3 2-8-1,-6-2-163-15,9-2-34 0</inkml:trace>
  <inkml:trace contextRef="#ctx0" brushRef="#br1" timeOffset="412353.4479">7610 17984 1267 0,'-9'2'112'0,"3"4"-89"0,0-1-23 0,3 3 0 16,6-3 141-16,-6 8 24 0,-3-5 5 0,3 3 1 16,9 2-101-16,-6 0-20 0,-3-5-4 0,0 6-1 15,3-1-33-15,0-3-12 0,3-2 9 0,-3-8-9 16,-3 8 0-16,3-8-14 0,12 6 2 0,0-6 0 31,-6 0-22-31,3-6-4 0,6-7-1 0,0 5 0 0,0-5 31 0,2-6 8 0,-5 1 0 0,3 2 0 16,6 3 19-16,-6-6 8 0,-6 1 1 0,0 4 1 15,6-4 27-15,-3 10 4 0,-4-5 2 0,-2 5 0 16,0-3 3-16,0 9 1 0,-6 2 0 0,0 0 0 16,0 0-31-16,9 8-7 0,0 10 0 0,0 3-1 15,-3 6-17-15,0 4-10 0,3 1 12 0,-3 3-12 0,3 4 9 16,-3-2-9-16,-6-2 0 0,-3-4 9 16,3-4-9-16,-3 5 0 0,3 2 0 0,-3-2 0 0,0 0 0 0,0-6 0 15,0-5 0-15,-6 6 0 0,-3-4 0 0,6-9 0 16,0-1 0-16,-3 0 0 0,-3-5 0 0,3-3 12 15,1 3-12-15,2-8 12 0,0 6 9 0,0-6 3 16,-3-6 0-16,3 4 0 0,6 2 2 0,-3-6 1 16,-3-2 0-16,0-5 0 0,9 0-27 0,0-6 0 15,0 1 0-15,6-9 0 16,0 1-24-16,6 0-11 0,2-1-1 0,4 1-1 16,6-1-110-16,9-10-21 0,8 3-5 0,1 2-1 0</inkml:trace>
  <inkml:trace contextRef="#ctx0" brushRef="#br1" timeOffset="412993.9401">8815 17986 1555 0,'0'0'138'0,"0"0"-110"0,0 0-28 0,0 0 0 15,9-2 69-15,0 2 9 0,6-6 2 0,3 1 0 16,3-3-16-16,3 3-4 0,2-3 0 0,7 3 0 16,-3-3 4-16,3-5 1 0,-3 7 0 0,-1-2 0 15,1 0-38-15,-3 3-8 0,0-6-2 0,-4 4 0 16,-2 1-17-16,0-2 0 0,-3 3-8 0,0 2 8 16,-6-2-33-16,0 0-1 0,-6 2 0 0,0-2 0 15,-1 5-88-15,-2-5-18 0,-3 5-3 0</inkml:trace>
  <inkml:trace contextRef="#ctx0" brushRef="#br1" timeOffset="413257.4759">9182 17542 1094 0,'-3'0'97'0,"-3"-3"-77"16,0 3-20-16,0 0 0 0,3 0 320 0,-3 3 60 0,6-3 12 0,0 0 2 15,0 0-312-15,0 0-62 0,0 10-20 0,3 4 10 16,0-1-10-16,-3 3 12 0,0 2-12 0,0 1 12 16,3 2-12-16,-3 8 12 0,-3 0-12 0,0 3 12 15,0 2 10-15,0 3 2 0,-6 8 1 0,3 0 0 16,-6 3 11-16,3 0 3 0,-3-3 0 0,0 0 0 16,0-6-39-16,0 1 0 31,4-3 0-31,-4-3 0 0,3-7-84 15,3-3-17-15,-3 2-4 0</inkml:trace>
  <inkml:trace contextRef="#ctx0" brushRef="#br1" timeOffset="413616.9743">9339 18174 2016 0,'-9'0'89'0,"3"6"19"15,3-6-87-15,-2 2-21 0,-1 3 0 0,3 1 0 0,3-6 140 16,0 5 24-16,0 3 5 0,3 0 1 0,-3 3-152 0,3-4-30 16,0 7-7-16,-3-6-1 15,2 5-3-15,1-3-1 0,-3 4 0 0,0-6 0 0,0 5 24 0,0-3 0 16,3-2 0-16,-3 0 0 0,3 3 0 0,0-8 0 16,-3-3 8-16,0 0-8 0,0 0 11 0,6 5-3 15,0 0-8-15,3-5 12 0,-3 0-2 0,3-5-1 16,-3 5 0-16,3-5 0 0,3-3 5 0,-3 2 1 15,0-2 0-15,0 3 0 0,-3-3-2 0,3 0 0 16,0-5 0-16,-4 2 0 0,-2 6 3 0,-3-3 0 16,3-5 0-16,-3 5 0 0,0-3 4 0,-6 3 2 15,1 1 0-15,-4 1 0 0,0-2 1 0,-3 3 0 16,-3 5 0-16,0-5 0 0,-3 5-15 0,3 0-8 0,0 0 8 16,0 0-8-1,4 0-24-15,-1 0-10 0,3 0-2 0,3 0 0 16,0 0-188-16,6 0-37 0</inkml:trace>
  <inkml:trace contextRef="#ctx0" brushRef="#br1" timeOffset="414132.2838">10717 17730 979 0,'0'0'87'0,"-5"0"-70"16,2 0-17-16,-3 0 0 0,6 0 249 0,0 0 47 15,-3-6 8-15,-3 6 3 0,0 6-185 0,0-6-37 16,0 0-7-16,-3 5-2 0,0-2-48 0,-3 2-9 16,0 3-3-16,0 2 0 0,-3-2-16 0,-3 6 0 15,4-1 0-15,-4 0 0 0,0 0 20 0,3 6 0 0,-3-1 0 0,6-2 0 16,3 3-4-16,0-1-1 0,3-4 0 0,6 4 0 15,0-2-15-15,6-3 11 0,0 0-11 0,3 1 10 16,0-4-10-16,0 3 0 0,3-5 0 0,3 3-11 16,-3-3 21-16,-3 0 4 0,3 2 1 0,-3-2 0 15,0-2 21-15,-4 2 4 0,-2 2 0 0,0-2 1 16,0-3-13-16,-6 3-4 0,0 0 0 0,-3 3 0 16,1 2 6-16,-7-5 1 0,0 5 0 0,0-5 0 15,-3 3-57 1,0-3-11-16,0-3-3 0,0 3 0 0,3-3-131 15,0-5-26-15,-2 0-6 0</inkml:trace>
  <inkml:trace contextRef="#ctx0" brushRef="#br1" timeOffset="414522.8427">10875 18002 2016 0,'0'0'179'0,"0"0"-143"16,0 0-36-16,6 0 0 0,0 3 72 0,0-3 8 15,3 0 2-15,0 0 0 0,0 0-53 0,3-3-10 0,0-2-3 16,0 0 0-16,0-1-8 0,2-2-8 0,-2-5 9 0,0 5-9 16,3-2 28-16,-3 2 0 0,0-5 0 0,-3-1 0 15,-3 6-20-15,0-2-8 0,0-3 0 0,-3 5 9 16,0-3 26-16,0 3 5 0,-3 3 0 0,0-3 1 15,-3 3-1-15,0 5 0 0,0-8 0 0,0 8 0 16,-3 0-18-16,-3-6-4 0,0 6-1 0,0 0 0 16,0 0-17-16,0 6 0 0,-3-6 8 0,0 5-8 15,0-2 0-15,-2 2 0 0,2 3-13 0,0-3 5 16,3 8 8-16,-3-5 0 0,3 8 0 0,0 0 0 16,3-3 0-16,0 6 0 0,3 2 0 0,3-3 0 15,3 4-8-15,0-4 0 0,3 1 0 0,3-6 0 16,0 5-91-1,3-10-17-15,0 0-4 0</inkml:trace>
  <inkml:trace contextRef="#ctx0" brushRef="#br1" timeOffset="414882.0982">11250 18018 2592 0,'0'0'230'15,"-3"5"-184"-15,0 1-37 0,3-6-9 0,0 0 25 0,3 8 3 16,0-3 1-16,3 3 0 0,3-8-29 0,-3 5 0 16,3-5-8-16,3 0 8 0,3 0 0 0,0-5 12 15,3 0 0-15,-1 2 0 0,-2-2-12 0,3-3 0 16,0-3 0-16,0 3 0 0,0 0 8 0,-3-2 4 16,0 2 2-16,-1-5 0 0,1-1 6 0,-3 1 0 15,0 2 1-15,0 4 0 0,-3-7-1 0,3 6-1 0,-6-2 0 0,0 2 0 16,0-3-9-16,0 3-2 0,-6 0 0 0,0 3 0 15,0 0 2-15,0-3 0 0,-3 3 0 0,0 2 0 16,-3-2 6-16,0 5 0 0,0-6 1 16,-3 6 0-16,0 0-8 0,0 0-1 0,0 6-8 0,0-1 12 15,0 3-12-15,-3-3 0 0,0 3 0 0,4 5 0 16,2 1 0-16,-3-1 0 0,3-3 0 0,0 6-10 16,0 3 2-16,6-6 0 0,0 6 0 0,3-1 0 15,0-2-27 1,3 2-5-16,3-4 0 0,3-1-1 0,2-5-78 15,1 2-15-15,6-7-3 0</inkml:trace>
  <inkml:trace contextRef="#ctx0" brushRef="#br1" timeOffset="415554.4627">13030 17690 806 0,'0'0'72'15,"0"0"-58"-15,0 0-14 0,0 0 0 0,0 0 96 0,-3 3 16 0,3-3 3 0,-6 2 1 16,6-2-102-16,-6 3-14 0,0-3-15 0,3 0 3 31,-2 0-154-31,5 0-31 0</inkml:trace>
  <inkml:trace contextRef="#ctx0" brushRef="#br1" timeOffset="416256.769">12989 17706 986 0,'0'0'44'0,"0"0"8"0,0 0-41 0,0 0-11 0,0 0 0 0,0 0 0 16,0 0 104-16,0 0 18 0,0 0 4 0,0 0 1 15,0 0-23-15,0 0-5 0,0 0-1 0,0 0 0 16,0 0-29-16,0 0-5 0,0 0-2 0,0 0 0 16,0 0-10-16,0 0-1 0,0 0-1 0,-3 3 0 15,-3-1-3-15,6-2-1 0,0 0 0 0,0 0 0 16,0 0-4-16,0 0-1 0,-6 0 0 0,6 0 0 16,0 0-7-16,0 0-2 0,-6 0 0 0,0 0 0 0,3-2-4 0,-3 2 0 15,3-3-1-15,-3 0 0 0,0 3-11 0,0 0-3 16,3-5 0-16,-3 5 0 0,0 0-13 0,-3 0 8 15,3 0-8-15,0-3 0 0,0 3 0 0,-3 0 0 16,1 0 0-16,2 0 0 0,-3 3 0 0,0-3 0 16,-3 0 0-16,3 5 0 0,0-5 0 0,3 3 0 15,-3 2 0-15,0-5 0 0,0 6 0 0,0-1 0 16,3-3 0-16,-3 4 0 0,0 2 0 0,1-3-8 16,-1 3 8-16,0 5 0 0,-3-2 0 0,0 2 0 15,3 0-8-15,0 6 8 0,-3-3 0 0,3 2 0 16,6 1 0-16,-3-1 0 0,3-2 0 0,0 3 0 15,3 2 0-15,3 3 0 0,3-3 0 0,-3-3 0 16,0 1 0-16,3-3 0 0,0 2 0 0,0-5 0 0,0 1 0 16,0-1 0-16,0 0 0 0,3-2 8 0,3-3-8 15,-3-1 12-15,0-1-12 0,2 2-12 0,1-3 3 16,0-5 0-16,3 0 9 0,0-5 0 0,0 5 0 0,6-3 0 16,-3-8 0-16,2 4-8 0,-2-1 8 0,3-6 0 15,0 4 0-15,0-3 0 0,0-6 0 0,0 3 0 16,-1-2 0-16,1 4 0 0,-3-7 0 15,-3-3 8-15,3 6-8 0,-9-3 0 0,0 2 8 0,-3 1-8 16,-3-3 8-16,0-1-8 0,-3-1 8 0,0 1-8 16,0 4 0-16,-3-9 0 0,-3 9 0 0,0-3 8 15,-3 0-8-15,3-3-10 0,-3 5 10 0,3-2-13 16,-3 8-6-16,0 0-1 0,3-1 0 0,-3 4 0 16,0 2 20-16,0 0 0 0,3 3-8 0,-3-1 8 15,3 6 0-15,1 0 11 0,-1-2-2 0,0 4 0 16,0-2-9-16,3 6 0 0,-3 4 0 0,3 1 0 0,0 5 0 15,-3 0 0-15,3 2 8 0,0 3-8 0,0 3 8 0,3-3-8 16,-3 6 12-16,3-1-4 0,-3 1 11 0,6-4 1 16,-3-1 1-16,0 4 0 0,3 6 7 0,-3-6 2 15,3 1 0-15,3-1 0 0,-3 3-8 0,3-2-2 16,-3-6 0-16,3 0 0 0,0-2-20 0,0-1 0 16,0-5 0-16,-1 6 0 15,1-3-36-15,-3-3-3 0,3 0 0 0,-3-2 0 16,3 2-124-16,0-5-25 0,-3 3-4 0</inkml:trace>
  <inkml:trace contextRef="#ctx0" brushRef="#br1" timeOffset="416526.3204">13554 17624 2566 0,'0'0'56'0,"-6"-3"12"0,3-5 3 0,-3 8 1 0,3-2-57 0,3 2-15 0,0 0 0 0,0 0 0 16,0 0 0-16,-3 2 0 0,-3-2 8 0,3 6-8 15,-6 2 0-15,3 5 0 0,-2 5 0 0,2 3 0 16,-3 3 17-16,3 3 1 0,-3 4 0 0,3 1 0 16,0 3 5-16,-3-1 1 0,3 6 0 0,0-3 0 15,3 2-2-15,0-7 0 0,0 3 0 0,3-4 0 16,-3-4-22-16,3-3-18 0,0-3 3 0,3-3 1 15,0-4-139-15,0-1-28 0,0-8-6 0</inkml:trace>
  <inkml:trace contextRef="#ctx0" brushRef="#br1" timeOffset="416995.1676">13688 17814 1497 0,'0'0'133'16,"0"0"-106"-16,0-5-27 0,-3 5 0 0,3 0 241 0,3-8 43 0,0 3 9 0,0 0 2 16,0-3-235-16,3 2-46 0,3-2-14 0,0 0 0 15,0 3 0-15,0 0 0 0,3 2 0 0,-3-2 0 16,-1 5 8-16,-2 0-8 0,3 0 0 0,-3 8 0 16,0-3 15-16,0 3-3 0,-6 5-1 0,3 3 0 15,0 0 14-15,0 8 3 0,-6-3 1 0,0 11 0 16,3 0-13-16,-3-3-4 0,0 2 0 0,0 1 0 15,0-5-12-15,0-1 0 0,0 1 0 0,3-9 0 16,0-5 0-16,0 1 0 0,-3-7 0 0,6 4 0 16,0-8 0-16,-3-3-16 0,0 0 3 0,3 5 1 0,3-5 12 15,0-5 0-15,0 2 0 0,3-2 0 0,-3-8 0 0,3-1 10 16,0-4-2-16,3-3 0 0,-3-3-8 0,3 3 0 16,-3-6 0-16,2 1 0 0,1 2 0 0,0 3 0 15,-3-6 0-15,3 9 0 0,-3-3 0 0,3 2 15 16,-3 6-4-16,-3 0-1 0,0 5 7 0,-3 2 2 15,0 1 0-15,-3 5 0 0,0 0 5 0,0 0 2 16,0 0 0-16,0 0 0 0,0 0-14 0,3 5-4 16,0 3 0-16,3 6 0 0,-6-1-8 0,0 5-12 15,0-4 2-15,0 9 1 0,0-1 9 0,0-4 0 0,3 3 0 16,0 6 0 0,0-9-32-16,0 3-10 0,0 3-2 0,2-8-1 15,1 3-105-15,3-6-21 0,-3-8-4 0</inkml:trace>
  <inkml:trace contextRef="#ctx0" brushRef="#br1" timeOffset="417245.1239">14286 17574 2534 0,'0'0'225'15,"0"0"-180"-15,0 0-36 0,0 0-9 16,3 8 43-16,3 2 6 0,-3 3 2 0,0 1 0 15,3 4-33-15,0 3-6 0,0 0-2 0,0 3 0 0,-3 3 10 0,3 7 3 16,-3-2 0-16,0 0 0 0,3 2 5 0,-6-2 2 16,3 5 0-16,-3-3 0 0,-3-7-18 0,-3 4-3 15,0-4-1-15,0-6 0 0,-3 3-8 0,0-6-12 16,-3-2 2-16,3-3 1 16,-3-2-125-16,1-8-25 0,2 2-5 0</inkml:trace>
  <inkml:trace contextRef="#ctx0" brushRef="#br1" timeOffset="417885.3958">15117 17730 1825 0,'0'0'40'0,"0"0"8"0,0 0 1 0,0 0 3 0,0 0-41 16,0 0-11-16,0 0 0 0,0 0 0 0,0 0 98 0,0 0 18 15,-3 5 3-15,0 3 1 0,0-3-45 0,-3 8-9 16,0 3-2-16,3 3 0 0,-3-1-44 0,3 4-10 15,0 4-2-15,-3 0 0 0,3-2 0 0,3 3 0 16,0-6 0-16,0-3 0 0,0 4 4 0,3-7 0 16,-3-7 0-16,3 6 0 0,0-6-4 0,3-3 0 15,-6-5 0-15,0 0 0 0,0 0 16 0,6 5 4 16,-6-5 0-16,6-5 0 0,3 5-16 0,0-5-4 16,-3-3 0-16,3 0 0 0,3-3 2 0,3-2 0 15,-7-3 0-15,7 0 0 0,0-5-10 0,0 8 0 0,3 0 0 0,-3-1-11 16,3 1 11-16,0 5 0 0,-1-2-9 0,1 4 9 15,-3 4 0-15,-3 2 0 0,0 0 10 0,3 0-10 16,-6 2 12-16,0 4-12 0,-3 7 12 0,0-3-12 16,-3-2 12-16,0 6-4 0,-3 4 0 0,-3-2-8 15,3 2 15-15,-3 1-4 0,0-6-1 0,-3 6 0 16,0-3 11-16,-3-3 3 0,0-3 0 0,0 4 0 16,0-6-24-16,-3 0 0 0,3-3 0 0,-3 0 0 15,0-5-12-15,0 0-4 0,-2 0-1 0,-1-5 0 16,-3-3-75-1,0-3-14-15,0-2-3 0,3 0-1 0</inkml:trace>
  <inkml:trace contextRef="#ctx0" brushRef="#br1" timeOffset="418072.8635">15376 17351 2646 0,'0'0'58'0,"0"0"12"0,0 0 2 0,0 0 3 0,0 0-60 0,0 0-15 15,0 0 0-15,0 0-781 16,0 0-159-16</inkml:trace>
  <inkml:trace contextRef="#ctx0" brushRef="#br1" timeOffset="418803.0291">16656 17777 403 0,'0'0'36'0,"0"0"-36"16,0 0 0-16,0 0 0 0,3-8 300 0,-3 8 52 15,0-5 12-15,0 2 1 0,6-2-217 0,-6 5-43 16,0-8-9-16,0 3-1 0,0-3-15 0,-3 3-2 15,3-1-1-15,-3 4 0 0,-3-3-10 0,3-1-3 16,0 4 0-16,-3-4 0 0,-3 1-11 0,0 5-2 16,0-3-1-16,0 3 0 0,0 0-30 0,-3 0-7 15,-3 0-1-15,1 0 0 0,-1 3-12 0,-6-3 0 16,0 5 0-16,0-2 0 0,0 2 0 0,0 6-10 16,-5-3 2-16,5 5 0 0,-3 0 8 0,3 0 0 15,0 6-9-15,1 2 9 0,-1-2 0 0,3 2 0 16,0 5-9-16,3-2 9 0,6 3 0 0,0-1 0 0,0-5 0 15,6 6 0-15,-3-4-8 0,3-1-2 0,3-9 0 16,3 5 0-16,-3-4-9 0,3-6-1 0,0-3-1 0,3 0 0 16,0 0 6-16,0-5 2 0,3 0 0 0,0-5 0 15,3 0 13-15,0-3-9 0,3 3 9 0,0-9-8 16,-1-4 8-16,1 2 8 0,3-3-8 0,0 1 11 16,-3-3 2-16,0-3 1 0,3-3 0 0,-3 6 0 15,-3 3 4-15,-1-1 1 0,-2 3 0 0,-3 6 0 16,3 2 11-16,-6 3 2 0,0-3 1 0,-3 8 0 15,0 0-14-15,0 0-3 0,0 0-1 0,0 0 0 16,0 0-15-16,0 13-10 0,3-5 2 0,-3 5 0 16,-3 6-17-16,0-6-3 0,3 0-1 0,0 6 0 15,-3-6-132-15,3 0-27 0,0-5-4 0</inkml:trace>
  <inkml:trace contextRef="#ctx0" brushRef="#br1" timeOffset="419209.1543">16733 17793 2214 0,'21'-2'98'0,"-21"2"20"0,0 0-94 0,0 0-24 0,9-3 0 0,3-2 0 16,0 5 38-16,-3 0 3 0,-9 0 1 15,9 5 0-15,5 0-2 0,-5 3-1 0,-6 0 0 0,-3 5 0 16,3 6-15-16,-3-1-2 0,-3 4-1 15,0-4 0-15,-9 3 11 0,7 6 3 0,2-3 0 0,-3-3 0 16,-3-3-21-16,6 3-4 0,0-2-1 0,3-6 0 16,-3 0-9-16,-3 1 0 0,3-6 0 0,3-3 8 15,3 0 1-15,-3-5 0 0,-6 5 0 0,6-5 0 16,0 0-9-16,0 0 0 0,0 0 9 0,0 0-9 16,0 0 13-16,0-5-1 0,3-3-1 0,-3-2 0 15,-3 2-2-15,6-6 0 0,6 1 0 0,3 0 0 16,-6 0 11-16,5 2 1 0,1-2 1 0,0 8 0 15,3-3-22-15,0 0 8 0,-6 2-8 0,3 1 0 16,3 5 11-16,-3 0-3 0,-6 0 0 0,3 5 0 16,-3 1-8-16,2 2-11 0,1-3 3 0,-3 3 0 15,0-3-31-15,0 8-5 16,3-5-2-16,-3 3 0 0,0-3-151 0,3 0-31 16</inkml:trace>
  <inkml:trace contextRef="#ctx0" brushRef="#br1" timeOffset="419958.9719">18364 17841 518 0,'0'0'23'0,"0"-5"5"16,0-3-28-16,-3 0 0 0,3-3 0 0,0 3 0 0,-3-2 344 0,3 2 64 16,-3-6 13-16,0 6 3 0,0-2-309 0,-3 2-62 15,3 0-12-15,0-3-2 0,-2 4-19 0,-1 1-4 16,0 6-1-16,-3-5 0 0,0 2 0 0,0 3 0 16,-3 3 0-16,-3 2 0 0,-3 6-2 0,0-3 0 15,-5 5 0-15,2 5 0 0,-3-2-5 0,0 8-8 0,0 3 11 0,3-6-11 16,4 5 10-16,-1 3-10 0,6-2 8 15,0-1-8-15,0-5 0 0,6 3 0 0,0-3 0 16,3 1 0-16,0-4 0 0,0-5 0 0,3 6 0 16,3-11 0-16,-3 5-12 0,6-2 12 0,0-9-12 0,0 4 12 15,0-1-12-15,3-5 12 0,0 0-10 0,3-5 10 16,6-1 0-16,-4-2 0 0,1 0 0 0,3-5 0 16,0-3 0-16,0 0 13 0,0-2-4 0,0 5-1 15,-1-6 24-15,1-2 4 0,0-3 0 0,-3 3 1 16,0 2-20-16,-3 4-4 0,0 1-1 0,-3 4 0 15,-3 2 28-15,0-3 6 0,-3 9 1 0,0-4 0 16,-3 6-7-16,0 0-2 0,0 0 0 0,0 0 0 16,0 0-28-16,0 0-10 0,0 14 0 0,0-1 9 15,-3 5-21-15,0 1-5 0,0 2-1 0,-3 0 0 16,3-2-90-16,0-1-19 16,3 1-3-16</inkml:trace>
  <inkml:trace contextRef="#ctx0" brushRef="#br1" timeOffset="420349.5074">18528 17769 2206 0,'0'0'98'0,"0"0"20"0,6-5-94 15,-6 5-24-15,0 0 0 0,9-3 0 0,3 3 28 0,-3-5 0 0,-3 5 1 16,0 5 0-16,0-2-6 0,0 2-2 0,-1 3 0 0,4 3 0 15,-3-3-10-15,0 5-3 0,-6 0 0 0,3 1 0 16,-3-1 10-16,0 0 2 0,0 0 0 0,-3 3 0 16,0-3-12-16,-3-5-8 0,6 6 9 0,-3-7-9 15,3 4 8-15,-6-3-8 0,3-3 0 0,-2-2 0 16,5-3 10-16,0 0-10 0,0 0 10 0,0 0-10 16,0 0 11-16,0 0-11 0,0 0 12 0,0 0-12 15,0 0 13-15,2-8-4 0,4 0-1 0,0-3 0 16,0-2-8-16,3 0 10 0,0 0-10 0,3 0 10 15,0-1 16-15,-3 6 3 0,0-2 1 0,3 2 0 16,-3 3-12-16,-3 2-2 0,0-2-1 0,-6 5 0 16,0 0-6-16,9 0-1 0,-3 0 0 0,-6 0 0 15,8 8-8-15,1-3-17 0,-6 3 4 0,6-3 1 16,-6 0-33 0,3 3-7-16,0 0 0 0,0-2-1 0,0 1-171 0,0-1-35 15,3 7-6-15,-9-13-2 0</inkml:trace>
  <inkml:trace contextRef="#ctx0" brushRef="#br1" timeOffset="420630.9816">19254 17627 2361 0,'0'0'210'0,"0"0"-168"0,0 0-34 0,0 0-8 15,0 0 37-15,-3-3 6 16,3 3 1-16,0 0 0 0,-3-5-32 0,3 5-12 0,0 0 8 0,-6-6-8 16,3 6 0-16,-3 0 8 0,-3 6-8 0,1 2 0 15,-1 5 0-15,-3 0 0 0,-3 6 0 0,0-1 0 16,0 3 0-16,0 6 12 0,0-4-4 0,0 4 0 16,1-6-8-16,5 6 8 0,0-1-8 0,3-2 8 31,0-3-72-31,3-2-16 0,-3-1-2 0</inkml:trace>
  <inkml:trace contextRef="#ctx0" brushRef="#br1" timeOffset="420974.373">19242 17836 2358 0,'0'0'104'0,"0"0"22"0,0 0-101 16,0 0-25-16,0 0 0 0,0 0 0 15,6 0-16-15,3-3-8 0,-3-2-1 0,3-1-1 0,0 6 26 0,3-8 19 16,-3 8-3-16,6-5-1 0,0-3-15 0,0 0 0 16,2-2 0-16,4 4 0 0,-6-2 0 0,0-5 0 15,3 5 8-15,-6-2-8 0,3-4 32 0,-3 7 0 16,-1-4 0-16,-2 3 0 0,3-5 6 0,-6 5 2 16,0-3 0-16,0 3 0 0,0 0-12 0,-3-2-3 15,-3 10 0-15,0 0 0 0,0 0-9 0,0 0-1 16,0-8-1-16,0 8 0 0,-6-5-14 0,6 5-15 15,0 0 3-15,0 0 1 0,-9 0-2 0,0 5-1 16,0-5 0-16,0 8 0 0,0 2 14 0,-2 4 0 16,-4-1 0-16,3 3 0 0,3 2 0 0,-3 1 0 0,-3 2-12 0,3-3 12 15,0 4-16-15,0-4 2 0,0 6 1 0,1-8 0 32,2 2-87-32,0 1-18 0,3 2-3 0</inkml:trace>
  <inkml:trace contextRef="#ctx0" brushRef="#br1" timeOffset="421240.1992">19757 17574 2602 0,'0'0'57'0,"0"0"12"0,0 0 3 0,0 0 1 15,0 0-58-15,3-6-15 0,3-2 0 0,-6 8 0 0,0 0 0 0,0 0 0 16,0 0 0-16,0 0 0 0,0 0 0 0,0 0 0 15,-6 0 0-15,0 6 0 0,0-4 0 0,0 9-10 16,0 2 2-16,-2 0 0 0,2 1 8 0,0-1 0 16,0 5-9-16,0-4 9 0,0 1 10 0,3 1 6 15,-3-2 2-15,3-1 0 0,0 0 6 0,0 3 0 16,0-6 1-16,0 4 0 0,0-1-25 0,-3-5 8 16,0 5-8-16,-6-8 0 15,0 3-48-15,-3 3-14 0,-2-3-3 0,-4-8-1080 0</inkml:trace>
  <inkml:trace contextRef="#ctx0" brushRef="#br1" timeOffset="421505.4864">19942 17613 2275 0,'0'0'50'0,"0"0"10"0,9 0 3 0,0-2 1 0,6-1-52 0,2 0-12 0,1-2 0 0,0 2 0 15,0-2 15-15,3 0 0 0,0-3 0 0,0 3 0 16,2-1-15-16,-2-2 8 0,3 0-8 0,0-2 0 16,0 2 12-16,-4 3-4 0,4-1-8 0,-3-2 12 15,0 3-12-15,-3-3-13 0,0 3 2 0,-3-3-684 16,-1 0-137-16</inkml:trace>
  <inkml:trace contextRef="#ctx0" brushRef="#br1" timeOffset="421730.8261">20335 17259 2534 0,'0'0'112'0,"0"0"24"0,0 0-109 0,0 0-27 0,0 8 0 0,0 5 0 16,-6-2 46-16,3 2 4 0,-3 3 1 0,0 2 0 16,0 3-27-16,-3 6-6 0,0 2-1 0,-3 0 0 15,0 3 2-15,-3 7 0 0,1-7 0 0,-4 5 0 16,3-2-19-16,-3-4 0 0,0 1 0 0,3-3 0 16,0-2-26-16,0-1 1 0,4 1 0 0,-4-4 0 15,0-1-68-15,0-4-14 0,0 1-2 0</inkml:trace>
  <inkml:trace contextRef="#ctx0" brushRef="#br1" timeOffset="422293.1809">20415 17645 2386 0,'0'0'52'0,"0"0"12"0,0 0 1 0,0 0 3 0,0 8-55 16,0 3-13-16,0-3 0 0,0 5 0 0,-3 0 12 0,0 0-1 0,-3 0 0 0,3 1 0 16,3-1-11-16,-3 5 0 0,-3-4 0 0,3-1 0 15,3 5-10-15,0-4 10 0,0-1-13 0,3 0 5 16,3 0 8-16,3-5 0 0,-3 3 0 0,3-3 0 16,0 0 20-16,3-3 4 0,3-5 0 0,0 5 0 15,0-5-2-15,2-5 0 0,1 5 0 0,3-3 0 16,-3-2-9-16,3 0-1 0,0-3-1 0,-1-3 0 15,-2 3 17-15,3-10 3 0,-6 5 1 0,3-3 0 16,-3-3-24-16,0 1-8 0,0-9 0 0,-7 6 0 16,4-3 12-16,-6-2-3 0,0 5-1 0,-3 2 0 15,0-2 12-15,0 8 1 0,-3-1 1 0,0 1 0 16,-3 3-22-16,0 4 0 0,3 6 0 0,0 0 0 16,-3-8 0-16,3 8 0 0,-9 0 0 0,0 6 0 15,1-4 0-15,-4 9 0 0,0 2 0 0,3 0 0 16,-3 1 0-16,0-1-8 0,0 0 0 0,3 0 0 0,-3 1 0 15,3-1 0-15,3 0 0 0,0 0 0 0,3-7 8 16,0 7-8-16,3-8 8 0,0-5-8 16,0 8 8-16,0-8 0 0,6 5 0 0,0-2 0 0,6 2 0 0,-3-5 0 15,3 0 0-15,3 0 0 0,0-5 0 0,3 2 8 16,6-2 0-16,-4-3 0 0,4 3 27 0,0-1 5 16,0-1 2-16,0 1 0 0,-1 1-2 0,-2 2 0 15,0-2 0-15,-3 5 0 0,-3 0 0 0,0 5-1 16,-3 1 0-16,0-4 0 0,-1 4-23 0,1 7-4 15,-3-5 0-15,3 2-1 0,-6-2-11 0,3 0-12 16,-3 5 2-16,-3-2 1 16,3-3-73-16,-3 2-14 0,0-7-4 0,0 8-796 0,0-3-160 15</inkml:trace>
  <inkml:trace contextRef="#ctx0" brushRef="#br1" timeOffset="422855.5468">21897 17470 1440 0,'0'0'128'0,"0"0"-103"0,3 0-25 0,-3 0 0 0,0 0 84 0,0 0 11 31,6-2 2-31,-6 2 1 0,0 0-20 0,0 0-4 16,0 0-1-16,0 0 0 0,0 0-23 0,-6 2-5 0,0 4-1 0,-5-1 0 0,2 3-24 0,-3 5-4 16,-6 0-2-16,0 1 0 0,-3 9-14 0,3-7 0 0,0 8 0 0,4-3 0 15,-1-2 0-15,3 2 0 0,6-2 0 0,-3-6 0 32,6 0 0-32,0 0 0 0,3-2 8 0,3-3-8 0,0 0 0 0,0-3 0 0,6 0 0 0,0-2 0 31,3-3 0-31,3 0 0 0,-4-3 0 0,4-2 0 15,0-3 26-15,0-3 2 0,3 4 1 0,-6-1 0 0,6-3 27 0,-6-2 6 0,0 0 1 0,-1-1 0 32,-2-4-16-32,0 5-3 0,-3-1-1 0,0-2 0 15,0 3-18-15,0-3-3 0,-3 3-1 0,0 0 0 16,-3 5 6-16,0-3 1 0,-3 3 0 0,0-5 0 0,0 11-20 0,-6-4-8 0,0 1 8 0,-6 2-8 16,-2 1-168-16,-4 2-38 15,0 5-8-15,0-5-2 0</inkml:trace>
  <inkml:trace contextRef="#ctx0" brushRef="#br1" timeOffset="423277.6958">22234 17441 2437 0,'0'0'108'0,"6"-10"22"0,0 4-104 0,0-1-26 16,-3-1 0-16,3-3 0 0,3 0 0 0,-7 1 0 31,10-3 0-31,-6-1 0 0,3 1 0 0,-3 0 0 0,6 2 10 0,-6-5-10 0,3 3 13 0,0 0-4 16,-3 0-1-16,3 0 0 0,0 2 16 0,-3-5 4 15,3 0 0-15,-3 0 0 0,3 3 8 0,-1 0 3 0,-2 0 0 16,0 2 0-16,3-2-12 0,0-3-3 0,-3 3 0 0,0 0 0 16,-3 2-9-16,3-2-3 0,-3 7 0 0,-3 6 0 15,6-5-12-15,-6 5 0 0,0 0 0 16,0 0 0-16,0 0-12 0,0 0-4 0,0 0-2 0,0 0 0 15,0 0 2-15,0 0 1 0,0 0 0 0,-6 5 0 16,3 1 15-16,-3-1 0 0,0 3 0 0,0 3 10 16,0-1-10-16,0 3 0 0,0-2 0 0,0 5 0 31,0 2 9-31,-2 1-9 0,2 5 10 0,0-1-10 16,-6 1 15-16,9 3-3 0,-6-1-1 0,0 9 0 15,0-4-11-15,-3 6 0 0,-3-2 9 0,0 2-9 0,3-3 0 0,-6 6 0 0,4-8 0 0,-4 5-8 31,-3-8-84-31,-3 3-16 0,0-6-3 0,-2-2-651 0,2-3-130 0</inkml:trace>
  <inkml:trace contextRef="#ctx0" brushRef="#br1" timeOffset="423454.0772">22121 17600 2718 0,'0'0'120'0,"0"0"25"0,0 0-116 0,0 0-29 0,0 0 0 0,6 0 0 15,-6 0 8-15,9-3-8 0,0-2 0 0,-1 0 0 16,-2 2-80-16,6-2-21 0,0 0-5 0,3-3-998 16</inkml:trace>
  <inkml:trace contextRef="#ctx0" brushRef="#br1" timeOffset="424188.2846">22856 17365 1324 0,'0'0'118'0,"3"-14"-94"16,0 9-24-16,3-8 0 0,-3 8 224 0,6-3 40 0,0-6 8 0,0 6 1 16,2-5-204-16,-2 3-41 0,3 2-8 15,0-6-1-15,-3 7 5 0,9-4 2 0,-6-2 0 0,6 0 0 16,3 7-10-16,-1-4-3 0,-2-1 0 0,0 6 0 15,3-3 0-15,-3 3 0 0,-3 5 0 0,0-3 0 16,-6 3 24-16,5 3 5 0,-2-3 1 0,0 5 0 16,-3 0-29-16,-6-2-6 0,6 2 0 0,-3 6-8 15,-3-3 0-15,-3 0 0 0,0 5-12 0,-6 5 3 16,0-5 9-16,0 9 0 0,-6-4 0 0,3 6 0 16,0-3 0-16,-3 0-10 0,4 3 10 0,-4-3-13 15,-3 3 13-15,6-3 8 0,0-2 0 0,0-1-8 16,0-2 0-16,0 3 0 0,6-6 0 0,0 5 0 15,0-4 0-15,0-1 0 0,3 0 0 0,-3-5 0 16,0 5 0-16,3-5 0 0,0 3 0 0,0-6 0 16,0-5 0-16,0 8 0 0,0-8 0 0,0 0 0 0,0 0 0 0,0 0 0 15,0 0 0-15,0 0 0 16,0 0-19-16,6 0-10 0,3 0-3 0,0 0 0 0,0 0 32 0,3-5 0 16,0-3 0-16,0 3 0 0,0-1 20 0,-3-2 9 15,2-5 3-15,4 0 0 0,0 0-17 0,0-1-3 16,0-4-1-16,3 2 0 0,-6-8 5 0,9 3 0 15,-1-3 1-15,-2-2 0 0,0 5 0 0,3-6 0 16,0 1 0-16,-3 2 0 0,3-3-17 0,-7 9 0 16,10 2 0-16,-6-3 0 0,-3 6 0 0,0 5 0 15,-6-2-8-15,3 4 8 0,-3-1 0 0,0 7 0 16,-4-3 0-16,1 0 0 0,-3 1 0 0,-3 2 0 16,0 0 0-16,0 0 0 0,0 0 23 0,0 0-3 15,0 0 0-15,0 0 0 0,0 0-20 0,0 0-18 0,-3 8 3 16,3 5 1-16,-6 0 14 0,1 0 0 0,2 0 12 15,-3 6-12-15,0 2 17 0,0 3-3 0,-3-3-1 0,3 6 0 16,0-1-1-16,-3 0-1 0,6-2 0 0,-3 8 0 16,0-3-11-16,0 0 0 0,-3-8-10 0,3 6 10 31,0-1-129-31,-3-2-20 0,9-3-4 0,0-2-1021 0</inkml:trace>
  <inkml:trace contextRef="#ctx0" brushRef="#br1" timeOffset="424375.7343">23889 17566 3178 0,'0'0'70'0,"0"0"14"0,0 0 4 0,3 8 1 0,-3 0-71 0,0-8-18 15,6 5 0-15,-6-5 0 16,0 0-80-16,-6 0-19 0,-3 0-4 0,-12-8-1205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2:06:58.810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2225 802 1695 0,'0'0'37'0,"-3"0"8"0,-3-14 50 0,12 14-86 0,-6 0-9 0,0-7 0 0,0 7 0 15,0-6 8-15,0-2-8 0,0 3 12 0,0 0-4 16,0-1 10-16,0-2 2 0,0 1 0 0,0 1 0 15,0-2-9-15,-6 3-2 0,3-3 0 0,-3-2 0 16,1 7 16-16,-1-2 3 0,-3-3 1 0,0 2 0 16,-3 6 8-16,0-8 2 0,0 8 0 0,-3-5 0 15,0 5-15-15,-3-5-4 0,3 5 0 0,-2 0 0 0,-1-5 8 16,0 5 0-16,3 0 1 0,-6 0 0 0,0 0-29 0,1 5 0 16,-1-5 0-16,-3 0 0 0,3 5 0 0,-3-5 0 15,3 5 0-15,-5-2 0 0,5 2 0 0,3 3 9 16,-6 3-9-16,6-3 8 0,-3-3 0 0,7 3-8 15,-7 5 12-15,3 0-4 0,0 1-8 0,0-4 0 16,3 11 0-16,3-7 0 0,-6 4 15 0,1 3-3 16,2 3 0-16,-6 3 0 0,3-1 12 0,-3 1 3 15,0 4 0-15,1 4 0 0,-1 2-3 0,6-3-1 16,0 6 0-16,0-6 0 0,6 3-6 0,3-5-1 16,6 0 0-16,0 2 0 0,0-7-4 0,9 4-2 0,3 1 0 15,3-3 0-15,0 0 7 0,0 6 2 16,0-9 0-16,5 6 0 0,1-11 0 0,-6 3 0 15,6-3 0-15,3-2 0 0,-3-1-3 0,8-5 0 0,-2 1 0 16,9-1 0-16,-6-5-1 0,5-3-1 0,1-2 0 16,-3 2 0-1,0 0-33-15,2-5-6 0,-5 0-2 0,0 0-801 0,0-5-160 0</inkml:trace>
  <inkml:trace contextRef="#ctx0" brushRef="#br0" timeOffset="812.824">2708 926 1609 0,'0'-13'71'0,"0"13"15"16,6-8-69-16,-1 3-17 0,-5-9 0 0,3 6 0 16,-3 3 96-16,3 0 16 0,-3-3 4 0,0 3 0 15,3-1-76-15,-3 6-16 0,0 0-2 0,0-2-1 0,0 2-5 0,0 0-2 16,0 0 0-16,0 0 0 0,-6-6 10 16,3-2 1-16,-2 8 1 0,5 0 0 0,-9 3-9 0,3 2-1 15,-9 1-1-15,6 2 0 0,-3 2 2 0,0-2 1 16,-3 5 0-16,0 1 0 0,-3 4 12 0,1 3 2 15,-1 3 1-15,0 3 0 0,3-1-21 0,-3 3-4 16,3 0 0-16,0 6-8 0,0-9 10 0,3 6-10 16,4 0 8-16,2-6-8 0,-3 6 0 0,6-6 0 15,0 3 0-15,3 0 0 0,6-2 0 0,3-1 0 16,-6 1 0-16,8-9 0 0,-2 4 8 0,6-4-8 16,0-5 0-16,3 0 8 0,0 1-8 0,3-9 10 15,3 3-10-15,-1-8 10 0,1 0-10 0,3-5 12 16,0-3-12-16,0 2 12 0,-1-7 22 0,1 5 5 15,-3-10 1-15,-3 5 0 0,0-6-32 0,-4 0-8 16,1 4 0-16,-3-9 0 0,-3 5 12 0,-3-2 0 0,3 0 1 0,-6-6 0 16,0 1-5-16,0 0-8 0,-3 2 11 15,0-3-11-15,-6 1 9 0,3 2-9 0,-3 3 0 0,-3 0 9 16,6-3-9-16,-12 3 0 0,3 2 0 0,0 6 0 31,-3 0-27-31,3-1-1 0,-6 7 0 0,3 1 0 0,-2-2-72 16,-1 8-16-16,3-5-2 0</inkml:trace>
  <inkml:trace contextRef="#ctx0" brushRef="#br0" timeOffset="1312.3875">3225 833 1825 0,'0'0'80'0,"0"0"18"0,0-5-78 15,0 5-20-15,0 0 0 0,9-5 0 0,-9 5 32 0,6-3 2 16,0 3 1-16,3 3 0 0,-3 2-4 0,-3 0-1 0,3-2 0 16,0 8 0-16,0 2-14 0,-3 5-4 0,3-2 0 0,0 8 0 15,-3-3 4-15,0 6 1 0,0 4 0 0,-3-4 0 16,3 5 2-16,0-6 0 0,-3 1 0 0,3-6 0 16,0 3 8-16,0-3 1 0,0-3 1 0,-3 1 0 15,3-6 6-15,-3-5 1 0,0 3 0 0,0-4 0 16,0 1 5-16,0-2 2 0,0-6 0 0,0 0 0 15,0 0-8-15,0 0-2 0,0 0 0 0,0 0 0 16,0 0 0-16,0 0 0 0,0 0 0 0,0 0 0 16,0 0-3-16,-3-6-1 0,0 1 0 0,3-5 0 15,0-1-12-15,3 3-2 0,3-5-1 0,0 0 0 0,3-6-14 0,-1-2 11 16,4 2-11-16,3-4 10 0,3-4-10 0,3 1 0 16,0-6 0-16,3 3 0 0,-1 2-10 0,4-4-4 15,-3 4-1-15,3 1 0 16,0-1-72-16,-4 9-14 0,-2-6-3 0</inkml:trace>
  <inkml:trace contextRef="#ctx0" brushRef="#br0" timeOffset="2124.4976">4077 913 1220 0,'0'0'54'0,"0"0"11"0,0 0-52 15,0 0-13-15,3-5 0 0,-3 2 0 0,3-2 130 0,-3-3 23 0,3 2 5 16,0 1 1-16,0 2-69 0,0-2-14 0,0-3-2 0,0 8-1 16,0-5-25-16,-3 5-4 0,3-5-2 0,-3 5 0 15,0 0-18-15,0 0-3 0,0 0-1 0,0 0 0 16,0 0-4-16,-6 0-2 0,0 5 0 0,-3 0 0 16,-3 3-14-16,0 5 0 0,0 6 0 0,-3-6 0 15,3 8 24-15,-3-2-2 0,6 7 0 0,-3-7 0 16,4 7-2-16,2-5 0 0,3 6 0 0,-3-3 0 15,6 2-20-15,0-5 0 0,0 3 0 0,6-3-12 16,-6-2 12-16,6-6 0 0,0 3 10 0,2-3-10 16,-2-2 11-16,3-3-11 0,3 2 12 0,-3-7-12 15,3 2 14-15,-3-5-4 0,0 5-1 0,3-5 0 16,0-5 7-16,3 0 2 0,-6 2 0 0,2-7 0 16,1 2-1-16,0-3 0 0,-3 1 0 0,3-1 0 15,0-2-5-15,-3-6 0 0,0 3-1 0,0-2 0 0,0-6-3 16,0 3-8-16,0 2 12 0,-3-2-4 0,0-5-8 15,-1 7 0-15,-2-2 9 0,-3 2-9 0,-3 1 0 16,0 2 9-16,-2 6-9 0,-4-4 0 0,-3 1-9 0,-6 5-9 16,0-2-2-16,-3 7 0 15,0-2-44-15,0 5-10 0,1 0-2 0</inkml:trace>
  <inkml:trace contextRef="#ctx0" brushRef="#br0" timeOffset="2921.1857">4746 378 748 0,'0'0'67'0,"0"-8"-54"0,3 3-13 0,-3-3 0 0,0-2 116 0,3 2 20 0,-3 0 4 0,3 2 0 15,-3 6-14-15,0 0-3 0,6-7-1 0,-6 7 0 16,3 0-53-16,3-6-10 0,-6 6-3 0,0 0 0 16,6 6-19-16,0-6-4 0,0 7-1 0,0-1 0 15,-3 2-3-15,0-3-1 0,3 8 0 0,-3-5 0 16,0 5 9-16,0 1 2 0,3 4 0 0,-6 1 0 0,3 7-11 15,-3 1-1-15,-3 4-1 0,3 4 0 0,0 4-8 0,0 6-2 16,-3-5 0-16,0 5 0 0,0 5 4 0,-6 11 1 16,3-3 0-16,-3 1 0 0,0-7-21 0,3 7 0 15,0-14 0-15,3-6 8 0,-6 1-8 0,6-8 0 16,0-6 0-16,0 1 0 0,3-1 0 0,-2-7 0 16,2-3 0-16,0-1 0 15,-3-7-150-15,3-2-25 0,0-6-5 0</inkml:trace>
  <inkml:trace contextRef="#ctx0" brushRef="#br0" timeOffset="3233.661">4940 249 1890 0,'0'0'84'0,"0"0"16"0,0 0-80 0,0 0-20 0,0 0 0 0,0 0 0 16,3 5 35-16,0 8 2 0,-3-7 1 0,3 7 0 15,3 0-30-15,-3 0-8 0,6 0 0 0,-3 1 0 16,0-1 0-16,3 0 0 0,-3 6 0 0,0-6 0 16,-1 5 8-16,-2 4 0 0,-3 9 0 0,3-4 0 15,-3 5 8-15,0 2 1 0,-3 3 1 0,0 3 0 16,0-1-10-16,-2 14-8 0,-4-2 12 0,0 1-12 0,6 1 0 15,-3-5 0-15,3 2 0 0,0-5 0 16,-3-5-64-16,3 0-19 0,3-6-4 0,0-2-777 16</inkml:trace>
  <inkml:trace contextRef="#ctx0" brushRef="#br0" timeOffset="3671.0891">5449 966 1609 0,'6'-8'35'0,"0"-3"7"0,3 3 2 0,3-5 2 0,-3 0-37 0,3 0-9 15,-4 5 0-15,-2-6 0 0,0 4 95 0,0 2 17 0,-3-5 3 0,-3 7 1 16,0-2-61-16,0 8-12 0,-3-5-3 0,-3 0 0 15,-3 2-17-15,-2 3-4 0,-1 0-1 0,-6 3 0 16,0 2-18-16,-3 0 0 0,3 3-11 0,-3-2 11 16,4 7-12-16,-7 0 4 0,3 6 8 0,0-6-13 15,6 8 13-15,-3-2 0 0,0 7 0 0,4 0 0 16,-1 1 0-16,6-3 8 0,0 2-8 0,3-5 0 16,0 1 0-16,3 1 0 0,3-7 0 0,3 0 0 15,0-3-10-15,3 1-2 0,0-6-1 0,3-3 0 16,-3-5-1-16,3 0 0 0,3-5 0 0,2-3 0 15,1 2 23-15,3-7 5 0,-3 0 1 0,3 0 0 0,0-6 9 16,-3 1 3-16,0-4 0 0,-1 4 0 0,1-3-6 16,3 2-1-16,-3-2 0 0,0 8 0 15,-3-6-12-15,0 11-8 0,0-5 10 0,-6 8-10 0,-6 5 0 16,0 0 0-16,6 8-11 0,-4 2 11 0,-2 11-27 0,-2-2 3 16,-1 2 0-16,-3 11 0 15,0-6-104-15,0 6-20 0,0-3-4 0,3 0 0 0</inkml:trace>
  <inkml:trace contextRef="#ctx0" brushRef="#br0" timeOffset="4038.4418">5848 651 2019 0,'0'0'44'0,"0"0"10"0,0 0 2 0,6 13 0 0,0-5-44 0,3 5-12 0,0 1 0 0,0 4 0 15,-1 1 13-15,1-6 1 0,3 5 0 0,-3 3 0 16,0-2-5-16,0-3-1 0,0 8 0 0,-3-6 0 16,3 3-8-16,-3-7 0 0,-3 4 9 0,0 3-9 15,0-2 36-15,0-6 4 0,-3 6 0 0,0-6 0 16,0 0-22-16,3 0-4 0,-3-5-1 0,0-8 0 15,0 0 31-15,0 0 7 0,0 0 1 0,0 0 0 16,0 0-16-16,0 0-4 0,0 0 0 0,0 0 0 0,0 0 16 0,3-8 2 16,-3 3 1-16,6-8 0 0,-3-1-32 15,0 1-7-15,3 0 0 0,-3 0-1 0,2-6-11 16,4 6 0-16,-3-5 0 0,3 2 0 16,0-8-20-16,3 5 0 0,3 3 0 0,-3-2 0 15,0-3-135-15,3-3-26 0,3 5-6 0</inkml:trace>
  <inkml:trace contextRef="#ctx0" brushRef="#br0" timeOffset="4585.394">6467 495 1681 0,'0'0'36'0,"0"0"8"0,0 0 2 0,0 0 2 0,3 5-38 0,0 8-10 15,-3 1 0-15,0 1 0 0,0 4 44 0,0-1 6 16,0 9 2-16,-3-6 0 0,0 3-26 0,0 8-5 15,0 2-1-15,0-2 0 0,3 0-12 0,0-6-8 16,0-5 8-16,3 6-8 0,0-9 19 0,0 1-1 16,3-6 0-16,-3-5 0 0,3 5 5 0,0-8 1 15,0-2 0-15,-6-3 0 0,6 5 32 0,3-10 6 16,-3 2 2-16,3-2 0 0,-4-8-12 0,4 5-1 16,0-5-1-16,3-1 0 0,-3 1-32 0,0-5-6 15,6-1-2-15,0 1 0 0,3 2-10 0,-3-8 12 16,2 5-12-16,1 4 12 0,-3-4-12 0,0 6 8 15,-3 0-8-15,0-1 8 0,0 6 8 0,-6 3 0 16,0 0 1-16,-6 5 0 0,6 0-17 0,0 0 0 16,-6 0 0-16,6 5 0 0,-3 8 0 0,0 1 0 15,-1-1 0-15,1 5 0 0,0-2 0 0,0 8 0 0,-3-5 0 16,3 7 0-16,-3-5 0 0,0 6 0 0,0 4 0 0,-3-4 0 16,0 5 16-16,-3 2 4 0,-2-2 0 0,-1 5 0 15,3 2-20-15,-3 4 8 0,-3-1-8 0,-3-2 0 16,0 2 12-16,-3 0-4 0,3-2 0 0,0 0-8 15,-2-8 13-15,-1-1-4 0,0-2-1 0,0-2 0 16,0-3 2-16,0-6 0 0,0-2 0 0,1-3 0 16,5-2-10-16,-3 2 0 0,3-10 0 0,0 2-11 15,6-5 41-15,-3 0 8 0,0 0 2 0,6-5 0 0,0 2-12 16,3-7-1-16,3 2-1 0,0-6 0 0,3 1-8 0,6-5-2 16,3-1 0-16,0-2 0 0,6-5-16 0,-1-1 0 15,7 1 8-15,0-6-8 16,3 8-28-16,3-2-8 0,-1-1-3 0,4 6 0 15,0-6-91-15,-4 1-18 0,1 0-4 0,3 2-1014 16</inkml:trace>
  <inkml:trace contextRef="#ctx0" brushRef="#br0" timeOffset="5569.3427">7598 1087 2019 0,'9'-5'44'0,"-3"5"10"0,0 5 2 0,3-10 0 0,-6 5-44 0,9-5-12 16,6 5 0-16,-7 5 0 0,-5-5 20 0,3 0 1 16,3 5 1-16,0-5 0 0,0 8-6 0,-3-8-2 15,-9 0 0-15,6 6 0 0,3 2-6 0,-9-8-8 16,-6 5 11-16,6 3-11 0,0-8 34 0,-6 5 0 15,0-2 0-15,-3 2 0 0,0 0-12 0,0-5-2 16,9 0-1-16,-9 0 0 0,-3 3 13 0,6-3 2 16,6 0 1-16,0 0 0 0,-3-3-9 0,3 3-2 15,-3-5 0-15,9 0 0 0,0 2 12 0,0-2 1 16,-6 5 1-16,3-8 0 0,6 3-30 0,-9 5-8 0,0 0 0 0,0 0 0 16,6-8 0-16,-6 8 0 15,0 0 0-15,0 0 0 16,0 0-42-16,0 0-10 0,6 8-1 0,0-3-718 0,-9-2-143 0</inkml:trace>
  <inkml:trace contextRef="#ctx0" brushRef="#br0" timeOffset="37526.3729">9030 683 57 0,'0'0'0'0,"0"0"0"15,0 0 0-15,3-11 0 0,-6 3 186 0,6 3 32 16,-3 5 6-16,3-8 2 0,0 3-78 0,0-3-15 15,0 2-3-15,-3 6-1 0,0 0-36 0,3-8-7 16,0-2-2-16,0 2 0 16,0 0 3-16,-3 3 0 0,0-3 0 0,0-5 0 0,3 7-2 0,0 1 0 15,-1-3 0-15,-2 8 0 0,6-5-58 0,-6 5-12 16,0 0-3-16,0 0 0 0,0 0-12 0,0 0 0 16,0 0 8-16,0 0-8 0,0 0 8 0,0 0-8 0,0 0 11 0,0 0-11 15,0 0 15-15,0 0-4 0,0 0-1 0,0 0 0 16,0 0-1-16,0 0 0 0,0 0 0 0,0 0 0 15,0 0 12-15,0 0 3 0,0 0 0 0,3 5 0 16,0 3-34-16,-3 3-6 0,0 4-2 0,3 4 0 16,-6-1 39-16,3 4 8 0,-3 1 2 0,0 12 0 15,3-3-15-15,-3-1-4 0,-2 4 0 0,2-4 0 16,0 1-3-16,3 3-1 0,0-1 0 0,-3 3 0 16,3-5 26-16,0-3 5 0,3 8 1 0,-3-5 0 15,0-6-23-15,0 1-4 0,0-1-1 0,3 1 0 0,-3-6-12 0,0 2 0 16,0-4 8-16,0-3-8 0,0 2 11 0,0-4-1 15,-3-1 0-15,3-3 0 0,0 1-10 0,0 0 0 16,-3-6 0-16,3-5 0 0,0 0 0 0,0 0 0 16,0 8 0-16,0-8 8 15,0 0-34-15,0 0-7 0,0 0-2 0,0 0 0 16,-9 0-171-16,3-5-34 0,0-3-8 0</inkml:trace>
  <inkml:trace contextRef="#ctx0" brushRef="#br0" timeOffset="46188.3716">7556 1127 756 0,'0'0'33'0,"0"0"7"0,-6-5-32 0,6 5-8 15,0 0 0-15,-3-5 0 0,0-3 83 0,3 2 14 16,0 4 3-16,0 2 1 0,3-6-27 0,-3-2-6 0,0 3 0 0,3 0-1 16,3 2-2-16,0-7 0 0,-3 2 0 0,3 0 0 15,0 2-24-15,-3 1-5 0,3 0 0 0,0 2-1 16,0-2-14-16,-3 0-2 0,3 2-1 0,-6 3 0 16,0 0-7-16,3-5-2 0,6 5 0 0,-9 0 0 15,0 0 0-15,0 0 0 0,0 0 0 0,0 0 0 16,6 0 0-16,-6 0 0 0,0 0 0 0,0 0 0 15,6 5-9-15,-6-5 8 0,0 0-8 0,0 0 8 16,0 0-8-16,0 0 10 0,0 0-10 0,0 0 10 16,0 0-10-16,0 0 0 0,0 0 0 0,0 0-11 15,0 0 11-15,-3 8 0 0,0-3 0 0,3-5 0 16,0 0 8-16,0 0 3 0,0 0 1 0,-3 8 0 16,3-8-12-16,0 0-17 0,0 0 4 0,0 0 1 15,0 0 12-15,0 0 16 0,0 0-3 0,0 0-1 16,0 0-44-16,9 5-10 0,0-2-2 0,0-3-776 15</inkml:trace>
  <inkml:trace contextRef="#ctx0" brushRef="#br0" timeOffset="52097.8223">9110 683 392 0,'0'0'17'0,"0"0"4"0,0 0-21 0,0 0 0 15,-3-6 0-15,3 6 0 0,-3-8 67 0,3 8 9 16,0 0 1-16,0 0 1 0,-3-5-12 0,3 5-2 16,0 0-1-16,0 0 0 0,-3 0-31 0,3-5-5 15,-3 5-2-15,3 0 0 0,0 0 7 0,0 0 2 0,0 0 0 0,0 0 0 16,0 0 29-16,0 0 5 0,0 0 2 16,0 0 0-16,3-8-5 0,0 3-1 0,-3 5 0 0,3-8 0 15,0 2-6-15,-3 6-2 0,0 0 0 0,6-8 0 16,0 3-16-16,0-3-4 0,-6 8-1 0,3-5 0 15,3-3-2-15,0 3 0 0,-3-9 0 16,3 7 0-16,0 1-15 0,0 1-3 0,-3-3-1 0,-3 8 0 16,9-5-6-16,-3-1-8 0,-6 6 11 0,9-2-11 15,-9 2 10-15,11-6-10 0,-2 6 8 0,-9 0-8 16,9-5 0-16,0 5 0 0,6-2 0 0,-3 2 0 16,-3 0 0-16,3 2 8 0,3-2-8 0,0 5 0 15,-3-5 9-15,2 6-9 0,-2-6 10 0,-3 8-10 16,3 5 10-16,-3-2-10 0,3 2 10 0,-3-5-10 15,0 5 24-15,0 0-2 0,0-5 0 0,3 11 0 0,-3-1-22 16,2 1 8-16,-2-3-8 0,0 2 0 0,-3-5 11 16,3 6-3-16,0-1 0 0,-3-4 0 0,3-1-8 0,-3 3 0 15,0 2 9-15,0-5-9 0,0 1 14 0,-3-1-2 16,0 5 0-16,0-4 0 0,0-1 5 0,-3 0 1 16,3 6 0-16,-6-6 0 0,3 5 8 0,-3 3 2 15,-3-2 0-15,3-3 0 0,-3 0-14 0,-3 5-2 16,0 0-1-16,0 3 0 0,-3-8 9 0,3 8 1 15,-3-6 1-15,0 3 0 0,1-7 3 0,-4 4 1 16,-3-5 0-16,3 3 0 0,0 0-14 0,3-3-2 16,0 0-1-16,-3 1 0 0,3-1-9 0,0-5 8 15,-2 0-8-15,2 2 8 0,0-2-8 0,-3 0 12 16,3 3-12-16,-3-6 12 0,0-2-12 0,0 2 10 16,-2 0-10-16,-1-5 10 0,0 3-10 0,-3 2 0 15,0-5 9-15,0 6-9 0,3-6 0 0,1 0-10 0,-4 0 1 16,0 2 0-1,3 4-39-15,0-6-8 0,0 5-2 0,0-3 0 16,4 4-118-16,2-6-24 0,0 5-5 0,0-5-1 0</inkml:trace>
  <inkml:trace contextRef="#ctx0" brushRef="#br0" timeOffset="52972.4521">10075 788 1422 0,'0'0'31'0,"0"0"6"0,0 0 2 0,3-5 1 0,-1 3-32 0,-2-4-8 15,3-2 0-15,-3 8 0 0,0 0 93 0,0 0 17 16,0-5 3-16,0 5 1 0,0-5-42 0,0 5-8 16,0 0-1-16,0 0-1 0,-3 0-37 0,-2 0-7 15,2 0-2-15,-6 5 0 0,0 0 20 0,0 3 3 16,-3 0 1-16,0 3 0 0,0 5-28 0,0 2-4 15,-3-5-8-15,0 11 11 0,3-3 1 0,1 1 0 16,-1 1 0-16,3 4 0 0,-3-9-12 0,6 9 10 16,-3-6-10-16,3-3 10 0,3 4 0 0,0 1 0 15,0-1 0-15,6-4 0 0,-3-5-10 0,3 3 0 16,0 0 0-16,0-3 0 0,3 1 0 0,-3-6 0 16,3 5 0-16,0-8 0 0,9-2 21 0,-3 2 9 15,-3-5 2-15,2 0 0 0,4 0-32 0,0-5 8 16,0-3-8-16,0 2 0 0,-3-1 19 0,3-1 1 15,-3-6 0-15,0 1 0 0,-1 0-9 0,-2-6-2 0,3 6 0 16,-6-5 0-16,3 4 6 0,-3-7 1 0,3 5 0 16,-3 0 0-16,0-2-8 0,0-3 0 0,0 2-8 0,-3 6 12 15,0-5-12-15,0 4 0 0,-3 1 0 0,-3 0 0 16,0 0 8-16,-3 5-8 0,0-6 0 0,-3 9 9 16,0-8-1-16,-3 8 0 0,-3-1 0 0,3 4 0 15,-2-4-8-15,-1 6 0 0,-6 0 0 0,6 0 0 16,-3 6-30-16,3-4-8 15,-3 9-2-15,3-3 0 0,4 2-68 0,-1 4-15 0,-3-1-2 16</inkml:trace>
  <inkml:trace contextRef="#ctx0" brushRef="#br0" timeOffset="53284.922">10476 849 1263 0,'0'0'56'0,"3"-2"12"0,-3 2-55 16,3-6-13-16,-3 6 0 0,3-8 0 0,0 3 144 0,-3-3 25 0,0 8 6 15,0 0 1-15,0 0-58 0,0 0-11 0,0 0-3 0,0 0 0 16,0 0-47-16,0 0-9 0,0 0-3 0,0 0 0 15,0 8-17-15,0 5-4 0,0-5-1 0,0 3 0 16,0 2-13-16,3 0-2 0,-3 1-8 0,3-1 12 16,0 0-12-16,0 6 8 0,0-6-8 0,0 0 0 15,0 0 0-15,3 0 8 0,-3 1-8 0,0-1 0 16,3-5-58 0,-3 2-14-16,-3 4-4 0,3-9-984 0</inkml:trace>
  <inkml:trace contextRef="#ctx0" brushRef="#br0" timeOffset="53425.4643">10622 664 460 0,'-3'-5'41'0,"3"-3"-33"16,-3-3-8-16,0 3 0 0,0-5 324 0,3 5 64 16,3 3 12-16,0-3 2 15,0 3-285-15,0-3-57 0,3 2-11 0</inkml:trace>
  <inkml:trace contextRef="#ctx0" brushRef="#br0" timeOffset="53831.6596">10842 669 1566 0,'0'0'34'0,"0"0"7"0,12 0 2 0,0 8 1 0,0-2-35 16,3 2-9-16,-3 5 0 0,3 0 0 0,0 0 69 0,0 6 12 0,-3-1 3 0,-1-2 0 15,-2 8-23-15,3-8-4 0,-6 2-1 0,3 6 0 16,-3-3-26-16,0-2-6 0,-3-6 0 0,0 3-1 16,0 3-8-16,-3-9-2 0,0 3 0 0,0-5 0 15,-3 5 18-15,0-7 3 0,0 2 1 0,3-8 0 16,-3 0 14-16,0 0 3 0,0-6 1 0,-3 4 0 15,3-4-25-15,0-7-4 0,0 5-2 0,3-5 0 16,-3-5 10-16,6 4 1 0,0-9 1 0,3 1 0 16,3 1-34-16,0 3 0 0,3-6 0 0,0 8 0 0,0-8 0 15,3 8-12-15,3 0 0 0,-1 1 0 0,1 1 12 16,3 4 10-16,-6 2-2 0,3 0 0 0,0 8 5 0,0-5 1 16,-4 5 0-16,1 5 0 0,-6-2-4 0,3 2-1 15,-3 3 0-15,0 2 0 0,-3 4-9 0,3-1-9 16,-3 0 9-16,-3 6-13 0,-6-6 1 0,6 0 0 15,0 0 0-15</inkml:trace>
  <inkml:trace contextRef="#ctx0" brushRef="#br0" timeOffset="54394.0013">11649 807 982 0,'21'-13'44'0,"-9"13"8"0,0-11-41 16,0 9-11-16,3-9 0 0,-1 3 0 0,-2-5 52 0,3 2 8 0,3 3 1 0,-3-5 1 16,0 0 2-16,-3 0 0 0,-3 5 0 0,0-6 0 15,-3 4 33-15,-3 2 7 0,0 3 2 0,0-3 0 16,-3-3-8-16,0 8-2 0,0-2 0 0,-3-3 0 16,3 8-40-16,-3 0-8 0,0-5-1 0,-6 5-1 15,0 5-38-15,0-5-8 0,-3 8 0 0,-3 0 0 16,0 5 0-16,0 6 0 0,-3-1 0 0,1 1 0 15,-1 2-8-15,0-2 8 0,3 2 0 0,0-3 0 16,6 3 0-16,0-2-8 0,0-1 8 0,3-4 0 16,3-1 0-16,3 0 0 0,0-8 0 0,6 3 0 15,-6-8 0-15,6 6 0 0,3-6 11 0,0 0-11 0,0-6 42 16,3 6 2-16,6-8 0 0,-3 3 0 0,0-8-21 16,-1 2-4-16,7 3-1 0,0-5 0 0,3 0-3 15,-3 0-1-15,0-1 0 0,-1 7 0 0,1-4 14 0,-3 3 4 16,-3 3 0-16,0 5 0 0,0 0-32 0,-3 0-8 15,0 5-1-15,-3 3 0 0,-4 5 9 0,1 6 0 16,0-1 0-16,-6 3 8 0,0-2-8 0,0 7 0 16,-3 1 0-16,0 5 0 0,-3-6 0 0,1 6 9 15,-4-3-9-15,0 0 0 0,-3 0 15 0,-3 3-4 16,0-8-1-16,-3 2 0 0,-3 1-10 0,0-6 0 16,1-3 0-16,-7 3 8 0,6-2 0 0,-6-1-8 15,3-4 12-15,4-1-4 0,-4-5 29 0,0-3 6 16,6 3 1-16,0-3 0 0,0-2-16 0,3 0-4 15,7-3 0-15,2-3 0 0,-3 0 0 0,6-2 0 16,0 0 0-16,3 2 0 0,3-7-10 0,3 2-2 0,0-6-1 16,5 1 0-16,10 0-11 0,0-6 0 0,3 4 0 15,3-4 0-15,0 1-13 0,2 4-5 0,1-7-1 0,0 5 0 32,-3 3-97-32,-1-3-20 0,-2 3-4 0,0 0-1089 0</inkml:trace>
  <inkml:trace contextRef="#ctx0" brushRef="#br0" timeOffset="55417.717">14007 624 691 0,'0'0'61'16,"0"-10"-49"-1,3 2-12-15,0 0 0 0,5-5 246 0,-2 0 46 0,0 7 10 0,-3-7 2 16,6 8-161-16,-9 5-32 0,6-14-7 0,-6 14 0 16,0 0-52-16,3-7-11 0,-3 7-1 0,0 0-1 15,0 0-15-15,0-14-2 0,0 9-1 0,-6-3 0 0,0 3-21 16,0 5 0-16,-3-6 0 0,0 6 0 0,1-2 0 0,-1 2 0 16,-3 2 0-16,0 4 0 0,-3-1 12 0,-3-2-3 15,0 2 0-15,-3 3 0 0,1 3-1 0,5 2 0 16,-6 5 0-16,0-2 0 0,0 3 2 0,-3-1 0 15,1 3 0-15,2 6 0 0,-3-3 1 0,0 5 0 16,3 2 0-16,3-4 0 0,6-3-11 0,4 2 0 16,2-5 0-16,3-2 0 0,6-1 0 0,0-4 0 15,5-1 0-15,4 0 0 0,-3-5 0 0,6-3 12 16,0-5-12-16,0 0 12 0,6 0 11 0,-3-5 2 16,0-3 1-16,-1 3 0 0,4-8-3 0,0-1-1 15,0 1 0-15,0-5 0 0,0-4-6 0,2 4 0 16,-2-3-1-16,3-6 0 0,-3 3-7 0,-3-2 0 15,0 0-8-15,-1 4 12 0,-2-1-4 16,-3 1-8-16,3 4 11 0,-6 5-11 0,0-1 0 0,0 7 0 0,-3 1 0 0,-6 6 0 16,6 6 24-16,-3 1-3 0,0 7 0 15,-3-1 0-15,0 5-33 0,0-2-8 0,-3 8 0 0,3 3-1 16,-3-1 21-16,6 0 0 0,-3-2 0 0,3 3 0 16,3-1 0-16,0-5-11 0,0-2 11 0,3-1-8 15,2 4-117 1,1-14-23-16,0 2-5 0</inkml:trace>
  <inkml:trace contextRef="#ctx0" brushRef="#br0" timeOffset="59463.6411">15870 468 1324 0,'0'0'118'0,"6"-5"-94"0,-3-3-24 0,-3 8 0 15,3-5 13-15,3 0-1 0,-6 2-1 0,0 3 0 16,6-5 55-16,-3-3 11 0,-3 8 3 0,0 0 0 15,6-6-17-15,0 1-3 0,-6 5-1 0,0 0 0 16,0 0-5-16,3-3-1 0,-3 3 0 0,0 0 0 16,0 0-23-16,0 0-5 0,0 0-1 0,0 0 0 15,6-5 13-15,-6 5 3 0,0 0 0 0,0 0 0 16,0 0-20-16,0 0-4 0,0 0-1 0,0 0 0 16,0 0 5-16,0 0 0 0,0 0 1 0,0 0 0 15,0 0-1-15,0 0 0 0,0 5 0 0,0 3 0 16,0 6-6-16,0-1-2 0,-3 0 0 0,0 6 0 15,3 2-1-15,-3 3-1 0,0 7 0 0,0-4 0 16,0-1 8-16,0 1 2 0,-3 4 0 0,3 4 0 16,0-1 1-16,-3 3 1 0,3-5 0 0,-3 2 0 0,6-2-10 0,-3 0-1 15,0-6-1-15,0 6 0 0,3-5-2 16,0-6-8-16,0 5 12 0,-3-5-4 0,0-2-8 0,0-1 10 16,0 1-10-16,0-6 10 0,-3-5-10 0,3 0 12 15,0 3-12-15,0-11 12 0,3 5-12 0,0-5 0 16,-6 0 0-16,6 0-11 15,0 0-34-15,0 0-7 0,-6-3-2 0,3-5-745 16,-3 3-149-16</inkml:trace>
  <inkml:trace contextRef="#ctx0" brushRef="#br0" timeOffset="59937.3461">15843 619 979 0,'0'0'87'0,"0"0"-70"0,3-8-17 0,-3-5 0 0,3 2 92 0,3-2 14 16,-3 5 3-16,3-5 1 0,3 2 18 0,0 3 3 16,6-5 1-16,-3 0 0 0,2 0-41 0,4 0-8 15,-3 5-2-15,3-3 0 0,0-2-13 0,0 5-4 16,0-3 0-16,0 3 0 0,-1 0-25 0,1-2-6 15,0 2-1-15,0-5 0 0,3 5-22 0,3-3-10 16,-4 3 8-16,-2-2-8 0,3 7 12 0,0-2-4 16,0-3 0-16,0 2 0 0,-1 6-8 0,1-5 0 15,0 10 0-15,6-5 0 0,-3 8 0 0,-3 3 0 16,-1-3 0-16,1 5 0 0,0-2 0 0,-3-3 0 16,-3 5 0-16,-3 0 0 0,0 6 8 0,-3-6 0 15,0 8 0-15,-7-2 0 0,1 2-8 0,0 5 8 0,-3 6-8 16,-3-6 8-16,0 6 26 0,-2 0 5 0,-4 0 1 0,0 2 0 15,-3-8-23-15,-6 12-4 0,0-4-1 16,-6-2 0-16,0-1 0 0,1-4-1 0,-4 2 0 0,0 0 0 16,-3-8-2-16,1 6 0 0,-1-6 0 0,0 3 0 15,3-6 5-15,0 3 1 0,1-7 0 0,2 4 0 16,0-5 1-16,0-5 1 0,3 0 0 0,-2 3 0 16,-1-6-42-1,3-5-9-15,-3 8-2 0,3-8 0 0,3 0-140 16,1 0-29-16,2 0-6 0,3 0-1 0</inkml:trace>
  <inkml:trace contextRef="#ctx0" brushRef="#br0" timeOffset="60296.593">17129 339 1900 0,'15'-8'169'0,"-3"2"-135"16,-9-1-34-16,9 1 0 0,3-2 18 0,-7 3-3 16,-8 5-1-16,0 0 0 0,0 0 57 0,3 5 11 0,3 3 2 0,-12 5 1 15,-2-5-46-15,2 11-10 16,0-6-1-16,0 6-1 0,-6-1 14 0,3 3 3 15,0 6 1-15,3-1 0 0,-3 6-17 0,0 0-3 16,0 0-1-16,3 2 0 0,0-2-24 0,0-6 0 16,0 6 0-16,0 2 0 0,3-2 0 0,0-6 0 0,-3 1 0 15,4-9 0-15,-7 4 31 0,6-4 1 0,0 1 0 0,0-6 0 16,-3 0-32-16,0 0 0 0,3 1 0 16,0-6 0-16,-3 2-45 15,0-7-15-15,0 7-4 0,3-10 0 16,3 0-153-16,-6 3-31 0,-15 2-7 0,9-10-1 0</inkml:trace>
  <inkml:trace contextRef="#ctx0" brushRef="#br0" timeOffset="60593.3989">17078 455 288 0,'24'-13'25'0,"-15"8"-25"16,-3-3 0-16,6 2 0 0,9-7 267 0,-3 5 48 16,-3-5 9-16,5 8 3 0,1-9-152 0,6 9-31 15,0-8-5-15,3 5-2 0,-1-5-7 0,1 0-2 16,6-1 0-16,0 4 0 0,-7 2-85 0,4 0-18 16,0-3-3-16,3 3-1 0,-4 3-33 0,-2-3-8 15,-3 3 0-15,0 5-1 0,2-6 21 0,-2 4 0 0,-9 2 0 16,3 2 0-1,-6 4-56-15,3-6-6 0,-6 5-2 0,-4-2 0 16,-2 2-108-16,-6-5-21 0,0 0-5 0</inkml:trace>
  <inkml:trace contextRef="#ctx0" brushRef="#br0" timeOffset="60780.8786">17230 669 1659 0,'0'0'73'16,"0"0"16"-16,9 0-71 0,-9 0-18 0,0 0 0 0,0 0 0 16,9 3 121-16,3 2 21 0,3-5 4 0,-3 6 1 15,0-6-80-15,3 0-16 0,5 0-3 0,1 0-1 0,-3 0-25 16,3 0-5-16,0-6-1 0,3 6 0 16,-4-5-110-16,4 2-22 0,0-2-5 0</inkml:trace>
  <inkml:trace contextRef="#ctx0" brushRef="#br0" timeOffset="61296.3633">18653 206 1962 0,'12'-18'87'0,"-9"13"17"0,-3-3-83 0,6 2-21 0,-3-2 0 16,0 3 0-16,0-3 55 0,-3 8 6 0,0 0 2 0,0 0 0 15,0 0-51-15,0 0-12 0,-9 0 0 0,3 8 0 16,-3-3 0-16,-3 3 0 0,-3-2 0 0,0 7 0 16,-3 0 0-16,1 0 0 0,-1 6 0 0,0-3 0 15,0 8 33-15,3-6 4 0,-3 3 1 0,3-2 0 16,3-3-10-16,1 2-1 0,-4-5-1 0,6 6 0 16,3-6-26-16,3 6 0 0,0-6 0 0,0 0 0 15,3 0 0-15,0 1 0 0,6-1 0 0,0 5 0 0,0-4 0 16,3-1 0-16,3 0 0 0,-1 0 0 0,4-5 31 15,3 5 1-15,0 6 0 0,-3-6 0 0,-3-5 0 0,0 5 0 16,0 1 0-16,-3 1 0 0,-6-1 34 0,-3-1 7 16,-6 8 2-16,0-8 0 0,-6 6-39 0,-3-1-7 15,0-2-1-15,-3 8-1 0,-3-3-1 0,0-2 0 16,-5 2 0-16,-7 11 0 16,-3-6-98-16,0 1-19 0,-2-4-4 0,-1-2-1 15,-3-2-51-15,4-6-10 0,-1 3-3 0,0-3 0 0</inkml:trace>
  <inkml:trace contextRef="#ctx0" brushRef="#br0" timeOffset="62264.8855">14316 704 403 0,'0'0'36'0,"6"-8"-36"15,0-3 0-15,3 3 0 0,-3 0 246 0,3 3 42 16,0 0 9-16,0-3 2 0,0 3-139 0,-3-3-28 16,0 8-6-16,2-6-1 0,1 6-69 0,0-8-13 15,3 8-3-15,-3-5-1 0,0 5-25 0,0 0-5 16,-3 0-1-16,3 0 0 0,0-5 0 0,0 5 0 16,-3 5 0-16,0-5 0 0,-6 0 0 0,6 5 0 15,-3-2 0-15,3 8 0 0,-3-3-8 0,-3 5 0 16,0 0 0-16,0 6-11 0,0-6 11 0,0 5 0 15,-6-4 0-15,6-1 0 0,-3 0 24 0,0 0 6 16,-3 0 2-16,3 1 0 0,-3-9-17 0,3 8-3 16,-3-10-1-16,6-3 0 0,0 0 8 0,0 0 1 15,0 0 1-15,0 0 0 0,0 0 8 0,0 0 2 16,0 0 0-16,0 0 0 0,0 0-18 0,0 0-3 16,0 0-1-16,9-3 0 0,0-2-9 0,3-3 0 0,-3 3 0 15,-1-3 0-15,4-5 0 0,-3 7 0 0,3-2 8 0,-3-2-8 16,0 2 0-16,0 2 0 0,0 1 0 0,-3 3 8 15,-6 2-8-15,0 0 0 0,0 0 0 0,0 0-11 16,6 7 11-16,-3 1 0 0,0 3 0 0,0-3 0 16,0 3 0-16,-3 2 0 0,0 0 0 0,3-5 0 15,0 5 0-15,0-5 0 0,0 3 0 0,0-3 0 16,3-3-29 0,-3 3-4-16,2-3-1 0</inkml:trace>
  <inkml:trace contextRef="#ctx0" brushRef="#br0" timeOffset="62764.7969">14834 669 864 0,'12'-5'38'0,"-6"0"8"16,-3 0-37-16,6-3-9 0,-3 2 0 0,3 4 0 0,0-4 260 0,3 1 51 16,-4 2 9-16,1-2 3 0,-9 5-198 0,6 5-39 15,0-2-8-15,0 8-2 0,0-3-55 0,-3 5-11 16,-3 5-2-16,0-4-8 0,-3 4 11 0,3-2-11 15,-3 2 10-15,3 1-10 0,-3-6 8 0,0 0-8 16,3 1 0-16,3-1 9 0,-3-8-9 0,0-5 0 16,-3 8 0-16,3-8 0 0,0 0 14 0,0 0 1 15,0 0 0-15,0 0 0 0,9-5 12 0,0 2 2 16,3-2 1-16,0 0 0 0,0-3-30 0,0 0 0 16,3-3 0-16,3 3 0 0,-4 0 0 0,1-2 0 15,0 2 0-15,-3-3 0 0,3 9 9 0,-6-4-9 0,0-2 8 16,0 8-8-16,0 3 12 0,-9-3-4 0,6 5 0 15,0 8 0-15,-6 1-8 0,3-4 0 0,0 6 0 0,-3 8 0 16,0-3 0-16,-3 6 8 0,3-1-8 0,-3 6 8 16,0 0-8-16,-3-1 0 0,3 4 0 0,-3-4 0 15,3 1 8-15,-3-5 0 0,0 2 0 0,-3-3 0 16,0-2 29-16,0 3 6 0,-3-9 1 0,-3 1 0 16,0 2-20-16,-5-3-4 0,-1-5-1 0,0 3 0 15,-3-2 11-15,3-4 2 0,-3-2 1 0,4-3 0 16,2 1-17-16,0 2-3 0,3-8-1 0,3 0 0 15,-3 0 8-15,6 0 2 0,3-6 0 0,3 1 0 0,0 2-11 16,0-5-3-16,3 3 0 0,3-5 0 0,6 2-8 16,0-6 0-16,0 6 0 0,9-5 0 0,3-5 0 0,3 4-16 15,-1-4 3-15,7-1 0 16,0 4-99-16,0-9-19 0,2 3-4 0</inkml:trace>
  <inkml:trace contextRef="#ctx0" brushRef="#br0" timeOffset="63748.9081">19969 677 1494 0,'9'-8'32'0,"-6"8"8"0,5-5 0 0,-2 0 3 0,3 0-35 0,-3 2-8 15,6 3 0-15,-3 0 0 0,0-5 105 0,0 10 19 16,0-5 4-16,0 8 1 0,0-3-44 0,0 3-9 0,0 5-1 0,-3 1-1 15,-3 4-26-15,0 1-4 0,-3 2-2 16,-6 3 0-16,0 2-15 0,-6 0-3 0,-3 1-1 0,-6-1 0 16,0 6-10-16,-6-3-1 0,-5 0-1 0,-1 6 0 31,0-4-127-31,-3 1-24 0,7 3-6 0</inkml:trace>
  <inkml:trace contextRef="#ctx0" brushRef="#br0" timeOffset="66113.8038">21725 508 964 0,'44'5'43'0,"-35"-2"9"0,-3 8-42 0,-3-4-10 15,3-1 0-15,-3 2 0 0,6-3 102 0,0 0 18 16,0-5 4-16,0-5 1 0,3 0-32 0,-3-9-6 16,6 7-2-16,-3-4 0 0,2 3-15 0,1 0-3 15,-3-3-1-15,6-2 0 0,-3 5-53 0,0-5-13 0,-3 3 0 0,3 2 0 16,-6 0 0-16,0-6 0 0,-1 9 0 0,1-8 0 15,-3 5 42-15,-3-3 6 0,3 3 0 0,0-5 1 16,0 0-31-16,-3-6-6 0,0 1-2 0,0 2 0 16,-3 3-10-16,0-6 10 0,-3 6-10 0,0 0 10 15,-3 0-10-15,3-1 0 0,-3 4 0 0,0 2 0 16,0-5 0-16,0 7 0 0,-3-2 0 0,1 3 0 16,2-3 12-16,0 8 0 0,0 0 0 0,0 0 0 15,0 0-12-15,6 0-17 0,0 0 4 0,-6 8 1 16,0-3 12-16,3 1 0 0,0 2 0 0,0 0 0 15,3 2 8-15,-3 3 4 0,3 3 0 0,0 3 1 16,0-1-13-16,0 3-18 0,0 3 4 0,0-3 1 16,0 1 59-16,-3 7 12 0,0-3 2 0,0 3 1 15,0 14-18-15,0-4-4 0,0 6-1 0,0 3 0 16,-3-3 1-16,3 3 0 0,0 2 0 0,0 11 0 16,0-6-39-16,0-2-8 0,0-8-2 0,3 3 0 0,-3-11 29 15,3 2 5-15,-3-4 2 0,-3-9 0 16,3-2-42-16,0-8-8 0,-2 3-1 0,-1-6-1 15,0-8-30-15,-3 3-7 0,-3 0-1 0,0-3 0 16,0-5-153-16,-3 5-31 0,-24-12-7 0,13 1-1 0</inkml:trace>
  <inkml:trace contextRef="#ctx0" brushRef="#br0" timeOffset="66269.8386">21513 900 1728 0,'0'0'76'0,"0"-8"16"0,0 2-73 0,3-2-19 15,0 3 0-15,0 5 0 0,3-8 86 0,0 3 14 16,6 0 2-16,6 5 1 0,0-8-30 0,3 2-5 0,6 1-2 16,5 2 0-16,4-2-18 0,0 0-4 0,-1 2-1 0,1-2 0 15,-3 5-35-15,0 0-8 0,-4 0 0 0</inkml:trace>
  <inkml:trace contextRef="#ctx0" brushRef="#br0" timeOffset="66629.1252">22448 751 2188 0,'0'0'97'0,"6"-2"20"15,-3-9-93-15,3 9-24 0,0-4 0 0,0 6 0 16,0-5 52-16,-6 5 7 0,0 0 1 0,0 0 0 16,0 0-37-16,3 11-7 0,-6-4-2 0,-3 7 0 0,6-4-14 0,-6 4-13 15,0-1 2-15,-3 3 1 0,0 2 10 0,0 1 0 16,-3-1 0-16,6-2 0 0,0 8 0 0,0-8 0 15,3 2 0-15,3 1 0 16,-3-1 0-16,3-4 14 0,3-1-3 0,0 0-1 0,0 0-10 0,3-5 0 16,0-3 0-16,-3 1 0 0,6 2 0 0,0-8-14 15,-3 0 3-15,3 0 1 0,0-6 59 0,-3 4 12 16,3-4 3-16,3 1 0 0,-3-3-64 0,3-2-13 16,-3 2-3-16,2-6 0 0,4-4 26 0,-3 2 5 15,0 0 1-15,0 0 0 0,0-2 10 0,0 5 2 16,-3-1 1-16,-3 1 0 0,-3-5 5 0,-3 10 1 15,6-6 0-15,-12 9 0 0,3-3-35 0,-6 3 0 16,0 0 0-16,-3 2 0 0,-6 3 0 0,6 0-20 16,-6 3 2-16,-2 2 1 15,8 0-24-15,-6-2-5 0,-3 2-1 0</inkml:trace>
  <inkml:trace contextRef="#ctx0" brushRef="#br0" timeOffset="66988.4205">22886 691 1494 0,'15'-8'32'0,"-9"8"8"0,-1-6 0 0,4 6 3 16,-3 0-35-16,-3 0-8 0,6 0 0 0,-9 0 0 0,3 0 105 16,3 6 19-16,-6 2 4 0,3 0 1 0,-3 2-52 0,0 3-10 15,0 1-3-15,0-1 0 0,0 0-7 0,0 0-1 16,6 6-1-16,-6-6 0 15,3 0-37-15,0 3-7 0,-3 3-2 0,6-9 0 0,-6 6-9 0,0-3 0 16,3-2 0-16,-3-3 0 0,3 0 53 0,-3-8 9 16,0 0 2-16,0 0 0 15,0 0-52-15,0 0-12 0,0 0 0 0,0 0 0 0,0 0 54 0,0 0 8 16,0 0 2-16,0 0 0 0,0 0-12 0,0 0-3 16,6-3 0-16,-6-7 0 0,0 2-16 0,9 0-3 15,-3 2-1-15,0-7 0 0,6 5-12 0,3-8-2 16,2 8-1-16,-2-5 0 15,6 5-34-15,0-5-6 0,6 2-2 0,-3 3 0 0,2-5 28 16,-2 0 0-16,6 2 0 0,3 3 0 16,-4 1-108-16,-2-4-16 0,-3 8-3 0</inkml:trace>
  <inkml:trace contextRef="#ctx0" brushRef="#br0" timeOffset="68238.1221">3157 2778 806 0,'0'0'36'0,"0"0"7"0,0 0-35 0,0 0-8 15,0 0 0-15,-3 8 0 0,3-8 168 0,0 0 31 16,0 0 6-16,6 8 2 0,-3 3-120 0,-3-11-24 16,0 0-5-16,12 2-1 0,-6 1-17 0,3-3-4 15,0 0-1-15,3-3 0 0,-1 1 19 0,4-9 4 16,-3 0 1-16,3 1 0 0,-3-3-10 0,3-1-1 16,0 1-1-16,-3 0 0 0,0 0-24 0,0-6-5 15,-4 3-1-15,1-2 0 0,-3 5-5 0,3-1 0 16,-6 1-1-16,3-3 0 0,-3 0-11 0,3 0 12 15,-6 1-12-15,3 1 12 0,-3 1-12 0,0-8 0 16,0 8 9-16,-3 0-9 0,3 2 9 0,-6 0-9 16,3 3 12-16,-3 0-12 0,0 8 12 0,-3-7-4 15,0 7 0-15,-2 0-8 0,-4 7 0 0,0-1 0 16,-3 2 0-16,0 5 0 0,-3 5 0 0,0 1 0 16,-2 2 0-16,-1 0 0 0,0 3 12 0,0 3 1 15,3 4 1-15,3-2 0 0,4 1-14 0,2-1 0 0,6 2 0 16,6-2 0-16,-3 6 0 0,6-6 0 0,3 0 0 0,6 0 0 15,2 3 0-15,4-11 0 0,-3 3 0 0,6 2 0 32,0-7-28-32,0 2-3 0,3-5 0 0,-4 0-685 0,1-3-138 0</inkml:trace>
  <inkml:trace contextRef="#ctx0" brushRef="#br0" timeOffset="68613.033">3708 2728 806 0,'6'-8'72'0,"3"0"-58"15,-1 3-14-15,4-6 0 0,0 1 149 0,0-1 27 16,0 0 6-16,0 3 1 0,0 0-49 0,-3-2-10 16,3-1-1-16,-3 1-1 0,0 4-46 0,-3-1-10 15,-3 1-2-15,0 4 0 0,-3 2-20 0,0 0-5 16,0-8-1-16,0 8 0 0,0 0-14 0,0 0-2 16,0 0-1-16,0 0 0 0,-12 8-13 0,3 0-8 15,-3-1 10-15,3 7-10 0,-3 2 0 0,-3 5 0 16,3-5 0-16,-3 7 0 0,3 4 0 0,-3-3 8 15,4 2-8-15,2 1 0 0,0-6 0 0,3 3 0 16,0-6 0-16,6 3 0 0,0-8 0 0,3 1 0 16,0-6 0-16,0-3 0 0,-3-5 0 0,0 0 0 15,6 3 0-15,3-6 0 0,-3 3 14 0,3-8 0 16,-1-3 0-16,1 3 0 0,-3-5-3 0,3 0-1 16,-3-5 0-16,0-1 0 0,3 3-10 0,-3-2 8 15,3-4-8-15,-3 1 8 0,3 5-8 0,-3 3 0 16,0 3 0-16,3-1 8 0,-3 6-8 0,0 5 0 0,0 0 9 15,-3 5-9-15,0 6 0 0,-1 2-13 0,4 3 1 16,-3 2 1-16,-3 3-5 0,3 6 0 0,0-9-1 0,3 6-699 16,-3 0-139-16</inkml:trace>
  <inkml:trace contextRef="#ctx0" brushRef="#br0" timeOffset="68878.5925">4330 2498 1695 0,'6'-21'75'0,"-3"10"16"0,0-2-73 0,0-1-18 16,-3 4 0-16,0-1 0 0,0 6 126 0,0 5 22 15,0 0 4-15,0 0 0 0,-6 0-103 0,-3 0-21 16,3 8-4-16,-3 3 0 0,0 2-24 0,-3 8 9 16,-3-3-9-16,0 9 0 0,3-1 15 0,-2 1-4 15,-1 5-1-15,0-3 0 0,3 0-10 0,0 3 10 16,3 2-10-16,3-2 10 0,0-3-10 0,6 3 0 15,0-1 0-15,3-10 0 0,3 3 0 0,3-8 0 16,3 0 0-16,0-5 8 0,0-1-8 0,3-5-12 16,-1-2 2-16,4-6 1 15,-3-2-98-15,0-3-19 0</inkml:trace>
  <inkml:trace contextRef="#ctx0" brushRef="#br0" timeOffset="69253.5128">4630 2061 1922 0,'3'-18'42'0,"-3"10"9"0,3-3 1 0,0 0 3 0,3 1-44 0,-3 5-11 0,-3 5 0 0,6-3 0 16,-6 3 28-16,0 0 4 0,6 3 1 0,0 7 0 16,-3 3-20-16,-3 1-4 0,3 4-1 0,0 3 0 15,-3 6 12-15,0 5 3 0,0-1 0 0,0 9 0 16,0 2 13-16,0 6 4 0,0 5 0 0,0 0 0 15,0-8 6-15,-3 2 2 0,0 1 0 0,3 0 0 16,-6-6-17-16,3 0-3 0,0-5-1 0,-3-5 0 16,3-3-10-16,-3-2-1 0,3-4-1 0,-3-4 0 0,-3 0 9 15,6-9 3-15,-2-5 0 0,-1 1 0 0,6-6-6 16,0 0-1-16,0 0 0 0,0-11 0 0,0 1-8 0,3-4-1 16,3 1-1-16,-1 0 0 0,4-8-10 0,3 2 10 15,0 6-10-15,0 0 10 0,0-1 13 0,3 9 2 16,0 0 1-16,-3 2 0 0,0 6-26 0,-1 2 0 15,1 0-9-15,0 3 9 0,-3 6 0 0,3-1 8 16,-3 5 0-16,-3-4 1 0,6 1-9 0,0 4 0 16,0 0 0-16,-3-1 0 15,0 1-147-15,0-4-28 0,-1 4-5 0</inkml:trace>
  <inkml:trace contextRef="#ctx0" brushRef="#br0" timeOffset="72162.2666">6372 2553 288 0,'3'-2'25'0,"0"-6"-25"0,-3 2 0 0,3 1 0 15,0-3 203-15,-3 0 35 0,3 3 7 0,3-6 2 16,-3 3-102-16,2 0-20 0,-2-2-4 0,3 2-1 16,0 0-55-16,3-3-11 0,0 3-2 0,-3-5-1 15,3 3-29-15,-3-1-6 0,3 6 0 0,0-8-1 16,0 7-4-16,-3-7-1 0,3 5 0 0,-3 3 0 15,0 0-10-15,-6 5 0 0,0 0 0 0,6 0 0 16,-6 0 0-16,6 5 0 0,-1-3 0 0,-2 9 0 0,3-6 0 0,-6 9 0 16,3 4-12-16,0 3 12 0,-6 8-9 0,0 0 9 15,0 1 0-15,0-1 0 0,-2 0 0 0,-1 3 0 16,0-1 8-16,0-4-8 0,3-3 9 0,0 2-9 16,0-2 8-16,0-6-8 0,3-2 20 0,0-3-2 15,0-2 0-15,0 0 0 0,3-6 18 0,-3 3 4 0,0-8 1 0,0 0 0 16,9-5 3-16,-3-1 1 0,6-2 0 0,-1 0 0 15,1-5-6-15,0-3-2 0,6 0 0 0,0-2 0 16,0-3-5-16,3-3 0 0,-1 3-1 0,4-3 0 16,-3 0-15-16,3 0-2 0,-6 0-1 0,3 1 0 15,-4 4-13-15,4-2 8 0,-6 2-8 0,0 1 0 0,-3 5 0 16,0-1-10-16,0 1 0 0,0 0 0 16,-3 5-157-16,-3 3-31 0,0-3-6 15</inkml:trace>
  <inkml:trace contextRef="#ctx0" brushRef="#br0" timeOffset="72521.5705">6928 2604 460 0,'0'0'41'0,"9"5"-33"15,6 0-8-15,-3 3 0 0,-3-5 97 0,3-1 18 16,6-2 3-16,-3 0 1 0,2-2 16 0,4-1 3 15,-3-2 1-15,6-1 0 0,-3-1-23 0,-3-1-4 0,-6-6 0 0,2 1-1 16,4-3-27-16,0 0-6 0,-6-2-1 0,0-1 0 16,-3 3-13-16,0-2-2 0,-3-3-1 0,0 5 0 15,-6 0-43-15,3-3-9 0,-3 6-1 0,0 0-8 16,-6 0 14-16,3 0-4 0,-3-1-1 0,3 4 0 16,-3 2-9-16,0 3 0 0,-3 2 0 0,3-2 8 15,0 2-8-15,-3 6 0 0,3 2 0 0,-3 8 0 16,-3 0 9-16,1 1 7 0,-7 12 0 0,3-2 1 15,0 0 3-15,0 2 0 0,3 3 0 0,0-2 0 16,-3 2-20-16,3 0 0 0,6-5 0 0,0 0 0 16,4-1 0-16,-4 1 0 0,6-3 0 0,0 0 0 15,0-2 0-15,3 2 0 0,0-5 0 0,-1-3 0 16,7 0-88-16,-3-2-25 0,0 0-5 16</inkml:trace>
  <inkml:trace contextRef="#ctx0" brushRef="#br0" timeOffset="72896.5318">7342 2413 403 0,'0'0'36'0,"3"-11"-36"15,-3 9 0-15,0-9 0 0,0 11 254 0,3-2 44 16,-3 2 9-16,0 0 1 0,0 0-187 0,0 0-37 16,9-6-8-16,0 6-2 0,-9 0-39 0,6 6-8 15,0-4-2-15,3 9 0 0,-6-6-13 0,3 3-2 16,-3 5-1-16,-3 0 0 0,3 1-1 0,0-1-8 15,-3-2 12-15,-3 2-4 0,3 3 21 0,-3-3 4 0,3 0 1 16,0 0 0-16,-3 1 14 0,-3-1 2 0,6-3 1 0,0 4 0 16,-3-1-18-16,3-5-3 0,0 2-1 0,0-2 0 15,-3 5-13-15,3-7-2 0,-3 2-1 16,3-8 0-16,0 0 6 0,0 5 1 0,0-5 0 0,0 0 0 16,0 0 8-16,0 0 1 0,0 0 1 0,0 0 0 15,0 0 6-15,0 0 2 0,0 0 0 0,0 0 0 16,0 0-9-16,0 0-1 0,0 0-1 0,0 0 0 15,3-5-15-15,3-1-2 0,0-2-1 0,0 1 0 16,3-7-9-16,-1 1 0 0,4 0 0 0,0 0 0 16,0-3 0-16,3 0 0 0,0-3 0 0,3-2 0 0,-3 3-8 15,6-6-4-15,-1 3-1 0,-2 0 0 16,-6 2-202-16,6 0-40 0</inkml:trace>
  <inkml:trace contextRef="#ctx0" brushRef="#br0" timeOffset="73302.6209">7863 2236 1335 0,'-9'8'59'0,"6"-8"13"0,3 0-58 0,0 0-14 0,-3 0 0 0,3 0 0 16,0 0 76-16,0 0 13 0,0 0 3 0,0 0 0 15,0 0-20-15,0 0-3 0,0 0-1 0,9 0 0 16,0 2-11-16,3 1-2 0,3-6-1 0,3 1 0 16,2-4-2-16,1 1-1 0,0 2 0 0,3-7 0 15,3 2-23-15,2 0-5 0,1 0-1 0,0 3 0 0,-3-6-22 0,0 3 0 16,-4 0 0-16,-2 3 0 16,0-3-44-16,-3 3-14 0,0-3-2 0,-3 3-932 15</inkml:trace>
  <inkml:trace contextRef="#ctx0" brushRef="#br0" timeOffset="76420.4764">8229 1799 1090 0,'6'-13'48'0,"-3"8"11"0,0-3-47 0,0 2-12 15,0 1 0-15,0 0 0 0,0 2 87 0,0-5 15 16,-3 8 3-16,0 0 1 0,6-5-35 0,-6 5-7 15,0 0-2-15,0 0 0 0,0 0-38 0,0 0-7 16,0 0-1-16,0 0-1 0,0 0-15 0,0 0 9 16,0 8-9-16,0 2 8 0,-3 4 8 0,3-1 0 15,-6 8 1-15,0-2 0 0,0 7 8 0,-6 8 2 16,-3 4 0-16,0 1 0 0,0 1-13 0,-2 5-2 16,-4 0-1-16,3-3 0 0,0 3 12 0,3 0 2 15,-3 3 1-15,0-3 0 0,4 5-14 0,-1-10-4 16,3-1 0-16,0-2 0 0,0 3-8 0,0-11 10 15,3 0-10-15,3-2 10 0,3-6-10 0,-3-3 10 16,0 1-10-16,6-3 10 0,3-3 22 0,-3 0 5 16,3-2 1-16,3 2 0 0,6-5-38 0,0-3 0 0,3 3 0 15,0-2 0-15,3-4 9 0,2-2 4 0,1-2 1 0,6-4 0 16,3 1-6-16,0-3-8 0,-1-5 11 0,1 0-11 16,0 5 9-16,-3-6-9 0,-1-1 0 0,-2-1 9 15,0 2-9-15,-3-4 0 0,-6 2 0 0,3 0 8 16,-3-2 5-16,-4 2 1 0,-2-5 0 0,0 2 0 15,0 1 6-15,0-1 2 0,-3 3 0 0,0-2 0 16,0 4-13-16,-3-4-9 0,3-1 12 0,-3 4-12 16,0 1 0-16,-3 1 0 0,3 0 0 0,0 2 0 15,-3-2 13-15,0 5-4 0,0 8-1 0,0-8 0 16,0 3-8-16,0-3 0 0,0 8 0 0,0 0 0 16,0 0 0-16,0 0 0 0,-6 0 0 0,0 8 0 0,0-5-12 15,-3 2 12-15,3 3-12 0,0 2 12 0,-6 4-12 16,3 1 12-16,0 1-10 0,3 3 10 0,-2 2 0 0,2-2-9 15,-3 2 9-15,6-3 0 0,0 3 0 0,0 1-10 16,0 1 10-16,3-4 0 0,0-1 0 0,0 4 0 16,0-7 0-16,3 4 0 0,3-1 0 0,0-4 0 15,3-1 12-15,-3 0-3 0,5-2-9 0,-2-3 0 16,3-3-12-16,0-5 12 0,0-3 0 0,3 1 20 16,-3-6-3-16,6 2 0 0,3-9 3 0,-4 4 1 15,1-2 0-15,0-3 0 0,3 0-1 0,-3-5-1 16,3 5 0-16,-3 0 0 0,-4-2-7 0,4 4 0 15,0 1-1-15,-3 0 0 0,0 2-11 0,0 3 8 16,0 3-8-16,-3 5 8 0,-4 3-8 0,4 5 10 16,3 0-10-16,3 2 10 0,3 11-1 0,-3-7 0 15,3 4 0-15,-3 3 0 0,2 0-9 0,-2 3 10 0,-3 3-10 0,3-11 10 16,-3-1-10-16,3 4 0 0,-6-6 0 0,0 0 0 16,-4-5 0-16,4-2 0 0,-6 2-12 0,-6-8 12 15,0 0-188 1,0 0-29-16,6-8-7 0</inkml:trace>
  <inkml:trace contextRef="#ctx0" brushRef="#br0" timeOffset="76686.2058">9137 2233 1875 0,'0'0'41'0,"0"0"9"0,0 0 2 0,0 0 0 0,0 0-41 0,0 0-11 16,-3 5 0-16,0 6 0 0,-6 2 98 0,-3 8 18 16,0 1 3-16,-6 4 1 0,-2 6-50 0,-4 5-10 15,-3 5-1-15,-3 0-1 0,3-2-22 0,-2 0-5 16,-1-3-1-16,0 3 0 0,0-1-16 0,4 1-3 16,-1 0-1-16,0-3 0 0,0 0-10 0,6-3 0 15,0-5 0-15,4 3-11 16,2-8-114-16,3 2-23 0,3-5-5 0</inkml:trace>
  <inkml:trace contextRef="#ctx0" brushRef="#br0" timeOffset="77663.7295">10256 2381 460 0,'0'0'41'0,"0"0"-33"15,0 0-8-15,0 0 0 0,0 0 228 0,0 0 44 16,0 0 9-16,6-5 2 0,0 0-127 0,3 2-24 15,-3-8-6-15,6 1-1 0,-3-1-46 0,3-2-10 16,-3-3-1-16,5 0-1 0,1 0-19 0,3 1-4 16,0-1-1-16,0-3 0 0,0 3 0 0,0-2 0 15,-1 2 0-15,-2 0 0 0,3-3-35 0,-3 6-8 16,-3-3 0-16,6 3 0 0,-6 3 0 0,0-4 10 16,0 4-10-16,0-1 10 0,-7 6-10 0,4-3 0 15,0 3 0-15,-3 5 0 0,-6 0 0 0,0 0 0 16,0 0 0-16,0 13 0 0,-6 5 0 0,-3 9 0 0,-3 2 0 0,-2 8 0 15,-4 8 0-15,-6 0 0 0,3 8 0 0,0-5 0 16,3 4 0-16,1-1 0 0,2-6 12 0,3-3-4 16,3-2-8-16,3-3 0 0,-3 0 0 0,3-5 0 15,6-6 0-15,0-5 8 0,0 0-8 0,3-2 8 16,3-1 4-16,0-10 0 0,0 0 0 0,6 3 0 16,-3-11 20-16,6 0 5 0,-1-8 1 0,4-3 0 15,3-2-23-15,0-3-5 0,0-5-1 0,0-3 0 16,2 0 6-16,1-2 1 0,-3-1 0 0,3-4 0 15,3-4-5-15,-1-2-1 0,1-5 0 0,0 5 0 0,-3-3-10 16,3 1 0-16,-4-1 0 0,-2 8 0 0,3 0 0 16,-3 1 0-16,-6 2 0 0,3 5 0 0,-3 0 0 15,-1 3 0-15,-5 2 11 0,3 3-11 0,-3 3 0 0,0 0 0 16,-6 0 0-16,3 7 0 0,-3-2 0 0,-3 8 0 16,0 0 0-16,0 0 0 0,0 0 0 0,0 0 0 15,0 14 0-15,-3-1 0 0,0 0 0 0,0 3 0 16,-3 2 0-16,3 6 0 0,-3 3 25 0,0-1 3 15,0 3 0-15,0 0 0 0,0 6-16 0,3-1-4 16,0 3 0-16,3 0 0 0,0 3 0 0,0 0 0 16,3-9 0-16,0 4 0 0,0-3-8 0,3-1 0 15,3 4 0-15,0-9 0 0,0 1-8 0,3-1-8 16,3-2 0-16,3-3-1 16,3 0-145-16,8-5-29 0,7-5-5 0,-3-6-2 0</inkml:trace>
  <inkml:trace contextRef="#ctx0" brushRef="#br0" timeOffset="78444.8173">12697 2249 1098 0,'0'0'24'0,"-6"0"4"0,0-3 2 0,0 1 2 0,3-6-32 0,0 5 0 0,-6 0 0 0,6 3 0 16,0-10 57-16,3 7 6 0,-3-7 1 0,0 2 0 15,0 0-26-15,3 2-5 0,0-7-1 0,0 5 0 16,-6-2 35-16,3 2 6 0,0-3 2 0,0 1 0 16,-3 4-11-16,0-4-1 0,-2 7-1 0,-1-5 0 15,-3 3-4-15,0 0-1 0,-3 5 0 0,0 0 0 16,-3 0-31-16,0 0-6 0,-3 5-2 0,1 0 0 15,-1 3-10-15,-6 5-8 0,0 1 9 0,-3-1-9 0,1 5 20 16,2 3-3-16,-3-2 0 0,3 10 0 16,7 3-17-16,-1 0 0 0,3 2 0 0,0 3 0 15,6 0 0-15,-3 0 0 0,6-2 0 0,-3-1 0 0,9-8 8 16,-3 1-8-16,3-3 0 0,0-3 0 0,3-8 10 0,3 0-10 16,0-5 8-16,3-3-8 0,-3-5 18 0,6 0-2 15,3-5 0-15,0-3 0 0,-3-2 13 0,3-6 3 16,3 3 0-16,6-14 0 0,-6 9-32 0,2-9 8 15,4-7-8-15,0 2 0 0,-3 0 0 0,0-7 0 16,0-1 0-16,2 0 0 0,-2 3 8 0,0 5-8 16,0 1 11-16,0 4-11 0,-3 6 8 0,0 2-8 15,0 12 0-15,-7-4 0 0,1 8 13 0,-3 6-1 16,0 2 0-16,3 6 0 0,-9 5-1 0,0 2-1 16,0 6 0-16,0 3 0 0,0 2-10 0,0 2 12 15,3 1-12-15,-3 0 12 0,6 2-12 0,0-7 0 16,-3 4 0-16,3-1 0 15,3-1-144-15,-3-3-22 0,3-5-4 0</inkml:trace>
  <inkml:trace contextRef="#ctx0" brushRef="#br0" timeOffset="78850.9376">12828 2278 1638 0,'21'-21'72'0,"-12"8"16"16,3-1-71-16,5 1-17 0,-2 0 0 0,6 0 0 15,0 0 130-15,3 2 22 0,3 3 5 0,-1 0 1 16,-2 3-66-16,0-3-12 0,3 8-4 0,-3 2 0 16,-1 4-49-16,-2-1-11 0,0 3-1 0,0 5-1 0,-6 6-14 15,0-6 0-15,-6 3 0 0,0 8 0 0,-1-6 8 0,-5 3-8 16,-3-2 0-16,0-1 9 0,0 4-9 0,-3-4 10 16,-3-2-10-16,1 0 10 0,-4-6-2 0,3 1-8 15,-3-6 12-15,3 3-4 0,6-8 7 0,0 0 1 16,0 0 0-16,0 0 0 0,-3-8 9 0,0 3 3 15,3-3 0-15,0-3 0 0,3 4-13 0,3-9-3 16,0 0 0-16,3-5 0 0,0 2 0 0,2-2 0 16,4 2 0-16,0-4 0 0,0 1 1 0,3 1 0 15,-3 3 0-15,6-1 0 0,-3 1-5 0,-1 10-8 16,-2-3 11-16,0 9-11 0,-3-6 17 0,0 8-3 16,-3 8-1-16,0-6 0 0,0 9-21 0,-3-3-5 15,-3 2-1-15,3 6 0 0,0 0 14 0,-3 0 0 16,0 2 0-16,3 1 0 15,-1-3-22-15,1 2-5 0,0-7-1 0,0 5 0 16,0 2-140-16,0-4-28 0,-3-1-5 0,6 3-2 0</inkml:trace>
  <inkml:trace contextRef="#ctx0" brushRef="#br0" timeOffset="79366.4412">14152 2283 345 0,'18'-13'31'0,"-9"8"-31"0,0-3 0 0,0 0 0 0,0-3 149 16,0 3 24-16,0-2 5 0,-3-1 1 15,3 1 9-15,-6 2 1 0,0 2 1 0,0-4 0 0,-3 2-23 0,0 0-5 16,0 3-1-16,-3-1 0 0,3-2-70 0,-3 6-15 16,0-1-2-16,3 3-1 0,-6-2-55 0,0 2-18 15,0 0 10-15,-3 0-10 0,-3 0 15 0,0 2-3 16,-3 1 0-16,-6 5 0 0,4 5-12 0,-4 0 0 15,-6 6 0-15,3 2 0 0,3 0 0 0,-3 3 0 16,4 2 0-16,-1 6 0 0,3 0-8 0,3 2 8 16,3-2 0-16,0-3 0 0,3-2 0 0,3-4-8 15,3-4 8-15,3-1 0 0,-3-2 0 0,3-5 0 16,3-3 0-16,3-3 0 0,0-5 0 0,3 0 9 16,3 0-1-16,3-5 0 0,-3-3 24 0,3-5 5 15,3-1 1-15,3-1 0 0,-1-7-21 0,1 1-4 16,0-5-1-16,3-3 0 0,0 0-3 0,-1-11-1 15,1 3 0-15,0-3 0 0,-3 0-8 0,3 1 8 16,3-6-8-16,-1-8 8 0,-2-3-8 0,3 3 0 16,0-2 0-16,2 5 8 0,-2-1-8 0,3 4 0 0,0 7 0 15,-6 0 0-15,-1 14 0 0,-5-1-11 0,-3 9 11 0,-3 5-8 16,-3 7 8-16,-9 6 0 0,0 0 0 0,-6 11 0 16,0 2-8-16,-9 11 0 0,0 5 0 0,-3 0 0 15,-2 8 8-15,-4-2 0 0,3 7 0 0,-3 6-8 16,3-1 8-16,0 3 0 0,4 1 0 0,-1 2 0 15,6-6 0-15,0 4 0 0,3 1 0 0,3 1 8 16,0-2-8-16,0-4 0 0,3-2 0 0,3 0 0 16,0-5-155-16,3-8-25 0</inkml:trace>
  <inkml:trace contextRef="#ctx0" brushRef="#br0" timeOffset="80292.4371">16296 1982 1267 0,'0'0'28'0,"3"-6"5"0,-3-4 2 0,0 2 1 0,-3 0-36 0,3 0 0 0,-3-3 0 0,0 4 0 0,-3 1 121 0,3 1 18 16,-3-3 3-16,-3 0 1 0,0-3-76 0,3 4-15 15,-6 7-4-15,3-8 0 0,-6 2-25 0,3 6-6 0,-3 0-1 0,1 0 0 16,-1 0 7-16,-3 6 1 16,-3 2 0-16,0-1 0 0,-6 4 16 0,9 2 3 0,-2 3 1 15,-1 3 0-15,-3 5-29 0,-3 2-6 0,3 0-1 0,1 1 0 16,5 5 0-16,-6 7-8 0,0-4 12 16,3 4-4-16,9-2 0 0,0 3 0 0,3-5 0 15,7 2 0-15,-1-6-8 0,3-2 10 0,3-2-10 0,2-3 10 31,1 0 6-31,0-9 0 0,3-1 1 0,3-4 0 0,3-2 11 0,6-8 3 0,3 0 0 0,3-5 0 16,-1-3-15-16,4-3-4 0,-3-5 0 0,6-2 0 16,-4-1 0-16,1-2-1 0,0-5 0 0,6-6 0 15,-4 0-2-15,4 1 0 0,0-4 0 0,0-2 0 16,-4 3 9-16,-2-3 2 0,0 0 0 0,0-6 0 16,-7 9-20-16,1-6 0 0,-3-5 0 0,-3 8 0 15,-3 3 0-15,0 7 0 0,-6-4 0 0,-3 4 0 16,-3 6 0-16,-1 2 0 0,-2 1 0 0,0 2 0 0,-5 0 0 15,2 3 0-15,-3 0 0 0,3 5 0 0,-3-5 0 0,3 5 0 16,-3-3 0-16,0 3 0 0,0 0 0 0,0 3 0 16,3 0 0-16,-3-3 0 0,-3 8-12 0,3-6-5 15,-3-2-2-15,3 8 0 0,-3 0 19 0,0 0-10 16,0 0 10-16,0 8-8 0,1-2 8 0,-1-1-8 16,0 5 8-16,0 4-8 0,0 2 8 0,0 5 11 31,0-3-3-31,-3 9 0 0,3-1-8 0,-3 1 0 0,0 4 0 0,3 1 0 0,-3-3 13 0,1 8 1 15,2-5 0-15,3 2 0 0,0 3 2 0,0-2 1 16,3 5 0-16,3-9 0 0,0 9-7 0,3-8-2 16,3 7 0-16,0 1 0 0,0-5 2 0,6 4 0 15,-1 4 0-15,7 2 0 0,0-8-10 0,0-3 0 16,0 0 0-16,3-2 8 16,-3-3-76-16,2-5-16 0,1-8-4 0,6-3-1083 0</inkml:trace>
  <inkml:trace contextRef="#ctx0" brushRef="#br0" timeOffset="80542.3787">17343 1566 1785 0,'0'0'159'0,"0"0"-127"0,0 0-32 0,6-2 0 0,3-1 28 0,-9 3-1 16,0 0 0-16,0 0 0 0,0 0 39 0,0 11 8 15,-3-6 2-15,0 11 0 0,-3 2-25 0,-3 1-5 16,6 7-1-16,-9 1 0 0,-2 5-13 0,2 7-4 31,3 1 0-31,-3 8 0 0,-6 2 14 0,3 0 2 0,3 3 1 0,3 0 0 0,3-5-29 0,0 2-7 16,-6-5-1-16,9 2 0 0,6 4-8 0,0-6-12 16,-6-3 2-16,0 0-1142 15</inkml:trace>
  <inkml:trace contextRef="#ctx0" brushRef="#br0" timeOffset="81026.6482">17659 2011 1440 0,'27'-16'64'0,"-18"3"12"0,-1-6-60 0,4 1-16 0,6 2 0 0,0-3 0 15,-3 6 133-15,3 0 24 0,0 0 5 0,0-1 1 16,-1 1-79-16,1 3-15 0,3 2-3 0,-3-6-1 15,0 9-17-15,0-3-3 0,3 3-1 0,-4 0 0 32,4 2-29-32,-3 6-7 0,-3 2 0 0,0 0-8 15,-6 3 8-15,0 3-8 0,-6 10 0 0,-3-3 0 16,-3 9 0-16,-6 2-9 0,0 3 1 0,-9 5 0 0,0 2 8 0,0-7 0 0,-6 3 0 0,4 2 0 16,-1 0 0-16,0-3 0 0,3 0 0 0,-3 1 0 15,6-11 0-15,3 2 0 0,4-5 0 0,2-2 0 16,-3-6 32-16,3 0 9 0,6-5 2 0,3 3 0 15,-3-11-18-15,6 0-3 0,3-6-1 0,2 1 0 0,4 3 32 16,0-9 7-16,3-2 0 0,0-3 1 0,3 0-32 16,0 0-6-16,-1-10-2 0,7-1 0 0,3 1-13 0,0-6-8 15,3 0 10-15,5-7-10 0,1 2 8 0,-3-3-8 16,-4 0 0-16,1 0 9 0,-3 6-9 0,3 2 0 16,-7 1 0-16,1 4 0 0,-3 6 0 0,-3 5 0 15,-3 3 0-15,-3 5 0 0,-9 0 0 0,-1 8 0 16,-5 0 0-16,0 0 0 0,-2 8 0 0,-1 5 0 15,-3 6 0-15,-3-1 0 0,-3 6-24 0,3 5 0 16,-3-2 0-16,0 2 0 0,3 0 40 0,0 2 7 16,0 4 1-16,3-3 1 0,3-6-25 0,3 1 0 15,-3 2 8-15,3 0-8 16,0 0-70-16,3-3-16 0,0-2-3 0,3 0-738 0,-3-3-147 16</inkml:trace>
  <inkml:trace contextRef="#ctx0" brushRef="#br0" timeOffset="81292.2012">19049 1580 2325 0,'27'0'103'0,"-15"5"21"16,-6-5-99-16,5 5-25 0,1 3 0 0,0 5 0 15,-3-2 49-15,0 10 5 0,3-5 1 0,-6 8 0 16,0 2-16-16,0-2-3 0,3 2-1 0,3 9 0 0,-3-1 5 0,-3 6 0 15,-3 2 1-15,3 3 0 0,-1-2-9 0,1-1-3 16,-6 0 0-16,-6 1 0 0,-2-4-29 0,-1 4 0 16,-6 2-8-16,3-3 8 0,-3-2 13 15,0-1 10-15,0 1 1 0,-3 0 1 16,0-9-101-16,1 1-21 0,-4-5-4 0</inkml:trace>
  <inkml:trace contextRef="#ctx0" brushRef="#br0" timeOffset="103572.6211">20388 2053 1335 0,'0'0'59'0,"0"-5"13"0,0-3-58 0,3 3-14 15,0-3 0-15,0 2 0 0,0-2 73 0,0 3 12 16,3-3 3-16,3 3 0 0,-3 0-32 0,3-3-7 16,0 2-1-16,0-1 0 0,0 1-28 0,0 1-7 0,0 2-1 0,0-2 0 15,-1-3-12-15,-8 8 0 0,0 0 0 0,9-5 0 16,-3-1 15-16,3 4-3 0,-9 2-1 0,0 0 0 15,9-3 15-15,-3 1 3 0,-6 2 1 0,9 0 0 16,-3 0-22-16,3 2-8 0,-3-2 0 0,3 3 0 16,-3-1 0-16,3 4 0 0,-3-6 0 0,3 0 0 15,-3 5 0-15,0-2 0 0,0 2 0 0,-1 0 0 16,-2 3 0-16,0-2 0 0,0 7 0 0,0 0 0 16,-3 0 12-16,0 0-3 0,-3 3-1 0,0 8 0 15,0-5 20-15,0-1 4 0,-2 3 1 0,2 6 0 16,0-9-13-16,0 9-2 0,0-9-1 0,3 3 0 15,0-2-17-15,0 2 0 0,0-2 8 0,0-11-8 16,3 2 12-16,-3-2-2 0,0-8 0 0,0 0 0 16,0 0 15-16,0 0 3 0,0 0 1 0,0 0 0 0,0 0 3 15,0 0 1-15,0 0 0 0,6-8 0 0,-3 3-15 16,-1-8-3-16,1 7-1 0,3-7 0 0,0 0-14 0,0 0 9 16,0-6-9-16,3 1 8 0,3-4-8 0,0 1 0 15,3-3 0-15,3 3 8 0,3-2-8 0,-1 1 0 16,1-1 0-16,0 1 0 0,-3 1 0 0,0 8 0 15,-6-6 0-15,3 6 0 0,-1 3 0 0,-2-1 0 16,-3 6 0-16,3-1 0 0,-3 4 0 0,0 2 0 16,-3 0 0-16,0 2-11 0,0 4 11 0,0 7 0 15,-3 0 0-15,3 0 0 0,0 6 0 0,-3-6 0 16,-3 6 0-16,3 2 0 0,0-8 0 0,0 6-8 16,-3-1 8-16,0 3-8 0,-3-5 8 0,3 0 0 15,-3 5 0-15,0-8 0 0,0 1 0 0,3-1 0 16,-3-2 8-16,3-1-8 0,-6 1 8 0,6-6-8 0,0-5 8 15,-3 8-8-15,3 0 11 0,0-8-3 0,0 0 0 16,0 0 0-16,0 0-8 0,0 0 0 0,0 0 0 0,0 0 0 16,0 0 0-16,0 0 0 0,6 0 0 0,3-3 0 15,0-2 27-15,0-3 3 0,3 3 1 0,-4-9 0 16,4 7-16-16,-3-4-3 0,3 3-1 0,0-11 0 16,0 6-3-16,3 0 0 0,0 0 0 0,0-6 0 15,0 3-8-15,2 3 0 0,1-5 0 0,0 4 0 16,0 1 0-16,-3 3 0 0,0 2 0 0,-3 0 0 15,0 2 0-15,-4 6 0 0,-2-5 0 0,0 5 0 16,-6 0 0-16,3 5-12 0,0 1 4 0,0 2 8 16,-3 5 0-16,0 0 0 0,-3-5 0 0,3 3 0 0,3 2 0 15,-3 0 0-15,0 0-11 0,3 1 11 16,3-1 0-16,-6-5 0 0,0 2 0 0,-3-2 0 0,3 0 0 16,0 3-8-16,0-6 8 0,0 3 0 15,-3 0-48-15,3 3-5 0,0-4-1 0,3 7 0 16,-6-6-108-16,3 2-22 0,3-2-4 0,0 5-754 15</inkml:trace>
  <inkml:trace contextRef="#ctx0" brushRef="#br0" timeOffset="103931.9078">21692 2040 864 0,'0'0'76'0,"0"0"-60"0,3-5-16 0,-3 5 0 16,0 0 72-16,0 0 12 0,0-6 3 0,6 1 0 16,0 2 1-16,-6 3 0 0,6 0 0 0,-3 0 0 15,3 0-4-15,-6 0-1 0,3 3 0 0,0 8 0 16,-3-9-15-16,-3 9-2 0,0 2-1 0,-3 0 0 16,0 1-23-16,0-1-5 0,0 0-1 0,0 6 0 15,0-6-8-15,0 3-1 0,3-3-1 0,0 3 0 16,0-3-18-16,0-5-8 0,3 3 8 0,0-4-8 15,0 1 20-15,0-8-2 0,0 0 0 0,0 0 0 16,6 6 35-16,-3-6 7 0,6 0 2 0,0 0 0 16,0-8 1-16,3 2 0 0,0 1 0 0,0-3 0 15,0 0-32-15,0-2-7 0,2 2 0 0,1-5-1 0,-6-1 1 16,3 4 0-16,0 2 0 0,-3-5 0 0,3-6-24 0,-3 3 0 16,3 6 0-16,-6-9 0 15,3 6-47-15,-3-3-13 0,-1 5-4 0,1-5-1182 16</inkml:trace>
  <inkml:trace contextRef="#ctx0" brushRef="#br0" timeOffset="104353.7101">22463 1976 806 0,'0'0'36'0,"3"-5"7"0,6 0-35 0,0-3-8 0,0 3 0 0,-3-3 0 16,3 2 190-16,0 4 36 0,0-4 7 0,-4 1 2 15,-5 5-151-15,0 0-31 0,6-2-5 0,-6 2-2 16,0 0-21-16,0 0-4 0,0 0-1 0,0 0 0 15,-11 0 0-15,8 2-1 0,-12 1 0 0,3 5 0 16,-3-6-19-16,0 9 0 0,3-3 0 0,-3 3 0 16,-3 2 0-16,3-5 0 0,1 5 0 0,-4-3-9 15,6 4 40-15,-3-1 8 0,-3 3 1 0,3 2 1 16,3-4-11-16,3-4-2 0,0 3-1 0,3 1 0 0,0-1 45 16,6 0 8-16,-2 0 3 0,2-2 0 0,2 5-25 15,-2-3-5-15,6-5-1 0,0 3 0 0,-3 2-22 0,0-3-5 16,-3 1-1-16,-6-6 0 0,-6 3-24 0,7 5 8 15,-10-2-8-15,0 0 0 16,-3-1-124-16,0-2-31 0,-6 3-5 0</inkml:trace>
  <inkml:trace contextRef="#ctx0" brushRef="#br0" timeOffset="104650.4959">22880 1799 1897 0,'0'0'84'0,"0"0"17"0,0 0-81 0,0 0-20 0,0 0 0 0,0 0 0 16,0 0 69-16,9 0 10 0,-3 0 1 0,0 0 1 15,11-5-65-15,-5 5-16 0,6 0 0 0,0 0 0 16,3 0 0-16,6 0 0 0,2 0 0 0,1 0 0 16,-3-5 0-16,-3 5 0 0,6-3 0 0,-7 3 0 0,4-5 0 0,-6 5 0 15,3-8 0-15,-6 5-9 16,-9 0-223-16,8-7-45 0,4-6-9 0,-9 5-2 0</inkml:trace>
  <inkml:trace contextRef="#ctx0" brushRef="#br0" timeOffset="104984.4484">23326 1384 1152 0,'0'0'102'0,"0"0"-82"0,0 0-20 0,0 0 0 16,0 0 130-16,0 0 22 0,0 0 4 0,0 5 0 16,0 3-36-16,0 3-7 0,0-3-1 0,0 10-1 15,0 1-43-15,-6 2-8 0,0 5-1 0,-3 6-1 16,0-6-26-16,-2 6-4 0,2 0-2 0,-3 2 0 16,-3-2 30-16,0 2 7 0,0 1 1 0,-3 2 0 31,0-5-52-31,6 7-12 0,-5-7 0 0,8 8 0 15,-6-8 0-15,-3 2-12 0,0-2 3 0,0-6 0 0,6 1-5 0,-3-9-1 16,3 1 0-16,-2 2 0 16,2-5-136-16,3-3-27 0,-3-3-6 0,3 1 0 0</inkml:trace>
  <inkml:trace contextRef="#ctx0" brushRef="#br0" timeOffset="106905.747">2597 3749 172 0,'0'-13'8'0,"0"8"1"0,-6 2-9 0,6-2 0 15,6-1 0-15,-6 1 0 0,-6-3 266 0,12 0 51 16,-6 0 11-16,3-2 1 0,-3 2-208 0,3-3-41 16,0 6-9-16,0-3-2 0,0 3-13 0,3-1-4 15,-6-2 0-15,3 6 0 0,0-1 0 0,-3 3 0 16,0 0 0-16,0 0 0 0,0 0-15 0,0 0-3 15,0 0-1-15,0 0 0 0,0 0-14 0,0 8-3 16,0 3-1-16,0 5 0 0,-3-1 3 0,0 9 1 16,-3 5 0-16,3 6 0 0,-6 4 1 0,0 4 0 15,1 4 0-15,-1 1 0 0,3 5 4 0,-6 2 0 16,3 4 1-16,-3-4 0 0,6-2-1 0,0-3-1 0,0-2 0 16,0-8 0-16,-3-1-4 0,6-4-1 0,0-1 0 15,-3-2 0-15,0-3-5 0,0-2-1 0,0-4 0 0,3 1 0 16,-6-3-1-16,4-2-1 0,-4-6 0 15,3 0 0-15,0-5 0 0,0 0 0 0,3-5 0 0,0-1 0 16,0-2 3-16,0-2 1 0,-3-3 0 0,3-6 0 16,3 0-5-16,0-4-1 0,-3-4 0 0,6-2 0 15,-3-6-8-15,9 1 0 0,-6-6 0 0,6 0 0 16,3 1 0-16,0-4 0 0,2 6 0 0,1 0 0 16,3 3 0-16,3 4 0 0,0-1-10 0,0 7 10 15,-3 3 0-15,-1 2 0 0,4 6 0 0,-6-3 0 16,6 5-13-16,-3 3 3 0,0 3 1 0,-3 2 0 15,-1 3 9-15,1 0 0 0,-3 0 0 0,0 2-8 16,0 1 8-16,-9 2 0 0,3 0 0 0,-3 3 0 0,-3-2 0 16,0 1 11-16,-3 1-11 0,-3-2 12 0,3 1-12 0,-12 4 10 15,0-1-10-15,-6 1 10 0,1 2-10 0,-4 0 0 16,-3-2 0-16,0 2 0 16,3-5-51-16,-2-3-9 0,2 6-1 0,-3-6-705 15,6-3-141-15</inkml:trace>
  <inkml:trace contextRef="#ctx0" brushRef="#br0" timeOffset="107340.5872">3053 4310 1382 0,'12'0'123'0,"-12"0"-99"0,9 0-24 0,-3 3 0 15,3-1 65-15,2 4 8 16,1-4 2-16,0-2 0 0,3 0 17 0,-3 0 3 0,6 0 1 0,-3 0 0 16,3-2-28-16,0-1-6 0,2 0-1 0,-2-2 0 15,6-6-33-15,-3 1-6 0,0 2-2 0,0-5 0 16,-1 0-5-16,-2-3-2 0,3 2 0 0,-6-1 0 16,0-1 14-16,0 2 2 0,-3 1 1 0,-3 0 0 15,-3-3 9-15,-1-2 1 0,1 2 1 0,-3 0 0 16,-6 0-5-16,0 0-2 0,-5 3 0 0,2 0 0 15,0-1-20-15,-3 4-4 0,-3-1-1 0,0 6 0 16,0 0-9-16,-3 2 0 0,-3-2 9 0,0 5-9 16,0 2 0-16,1 4 0 0,-1 2 0 0,-3 2 0 15,0 1 0-15,0 5-12 0,0 2 12 0,1 3-12 16,-1 3 12-16,6 0 0 0,-3 5 10 0,6 0-10 16,6 0 0-16,-3 3 0 0,3-3 0 0,6 0 0 15,3-5 0-15,3 0 0 0,-3 0 0 0,3-3 0 0,3 0 0 16,6-3 0-16,3-4 0 0,0-1 0 0,2 0-9 15,4-2-8-15,6-3-2 0,0-6-783 16,0-2-157-16</inkml:trace>
  <inkml:trace contextRef="#ctx0" brushRef="#br0" timeOffset="108246.6131">5419 3874 1566 0,'-9'-6'34'0,"9"6"7"0,0 0 2 0,0 0 1 0,3-5-35 0,0-3-9 0,3 0 0 0,0 3 0 15,-3 2 71-15,-3 3 12 0,3-5 2 0,-3 5 1 16,0 0-27-16,0 0-6 0,0 0-1 0,0 0 0 16,0 0 1-16,-3 0 0 0,-6 0 0 0,-3 5 0 15,-3 3-41-15,-2 0-12 0,-1 5 0 0,-3 3 0 16,0 3 0-16,-3 2 0 0,0 0 0 0,4 5 0 16,-1 1 0-16,3 2 0 0,0 3 0 0,0 2 0 0,6-2 10 15,0 2-2-15,3-2-8 0,3 0 12 0,0 0-12 16,3-3 0-16,3-3 0 0,3-5 0 0,3 3 0 15,-3-3 0-15,6-2 0 0,0-6 0 0,0 3 0 0,6-6 0 16,0-2 0-16,6-2 0 0,0-6 21 0,-1-3-1 16,4-2-1-16,3-1 0 0,0-7 21 0,0-3 4 15,-1-2 0-15,4-1 1 0,-3-2-25 0,0-5-6 16,-3-1-1-16,-4-2 0 0,-2-3 4 0,0 3 1 16,-6-3 0-16,0 1 0 0,-3-1 5 0,-3 3 1 15,-3-3 0-15,0 6 0 0,-3-1-24 0,-3 3 0 16,0 6 0-16,-3-1 8 0,-3 3-8 0,3 6 0 15,-6 2 0-15,0 0 0 0,0 3 0 0,0 5 0 16,-5 0 0-16,5 5 0 16,-3 6-26-16,3-1-6 0,-3 1-2 0,0 2 0 15,-3 3-144-15,6 2-29 0,3-4-5 0,0 4-2 0</inkml:trace>
  <inkml:trace contextRef="#ctx0" brushRef="#br0" timeOffset="108652.7613">5949 3789 1785 0,'0'0'159'16,"9"0"-127"-16,0 0-32 0,0 2 0 16,3 1 41-16,0 0 3 0,0 5 0 0,2 0 0 15,1 0 1-15,0 0 1 0,3 5 0 0,-3 3 0 0,3 0-25 16,0 2-5-16,0 3 0 0,-4 3-1 0,-2 0 10 0,0 0 3 15,-3 2 0-15,-3 1 0 0,0-1 6 0,-3-2 2 16,-3 2 0-16,-3-5 0 0,-3 3-1 0,-3-3 0 16,0-2 0-16,0-3 0 0,-3-6-5 0,3 1-1 15,1-3 0-15,5 0 0 0,3-8-3 0,0 0-1 16,0 0 0-16,-3-8 0 0,0 0-7 0,6-5-2 16,0-6 0-16,3 1 0 0,2-6 0 0,4-3-1 15,3-2 0-15,0-2 0 0,0 1-7 0,6-1 0 16,-6-4-8-16,6 4 12 0,-1-1 2 0,1 3 0 15,3 2 0-15,-6 6 0 0,0 3-1 0,0 7 0 16,-6-5 0-16,-1 11 0 0,4 2-13 0,-6 6 0 16,0 2 0-16,3 11 0 0,-3-5 0 0,0 7 0 15,0 3 0-15,0 0-10 0,0 6 10 0,0-3 0 16,0 2 0-16,0 1-8 16,-1-1-66-16,4 3-13 0,0 3-2 0,0-3-724 0,0-2-145 15</inkml:trace>
  <inkml:trace contextRef="#ctx0" brushRef="#br0" timeOffset="109355.7224">7827 3892 1353 0,'0'0'60'0,"0"0"12"0,0 0-57 0,0 0-15 16,0 0 0-16,0 0 0 0,0 0 58 0,9 0 9 16,9 0 1-16,-3 3 1 0,3-3 6 0,3 0 1 15,5 0 0-15,7-3 0 0,3 3-12 0,0 0-1 16,-1-3-1-16,4 1 0 0,3 2-33 0,-1 0-6 15,-5-3-2-15,3 0 0 0,-4 1-13 0,1-1-8 16,0 1 8-16,-3-6-8 0,-1 2-12 0,1-2-8 16,-3 0 0-16,0-2-616 15,2-3-124-15</inkml:trace>
  <inkml:trace contextRef="#ctx0" brushRef="#br0" timeOffset="109652.5328">8637 3471 1220 0,'-3'-16'54'0,"3"11"11"0,0-3-52 0,0 0-13 0,0-2 0 0,0 4 0 15,3-7 28-15,-3 5 4 0,0 0 0 0,0 3 0 16,0 0 3-16,-3 2 1 0,0 0 0 0,3 3 0 16,-3-2 28-16,0 2 5 0,0 2 2 0,-6 1 0 15,3 5-30-15,0-3-5 0,0 11-2 0,-3-3 0 16,3 1 14-16,-3 7 2 0,0 3 1 0,1 2 0 15,-4 3-12-15,3 3-3 0,-6 0 0 0,3 5 0 16,-3 5 4-16,0 0 0 0,0 3 0 0,0-2 0 16,0 2-17-16,-2 2-3 0,2-2-1 0,0 0 0 0,0-2-19 15,0-1 10-15,3-2-10 0,-3-3 8 0,3 0-8 0,0-6-9 16,1-4 9-16,2-1-13 16,-3-4-101-16,3-4-20 0,0-2-4 15</inkml:trace>
  <inkml:trace contextRef="#ctx0" brushRef="#br0" timeOffset="110347.5115">9369 3151 1670 0,'6'-2'148'16,"0"-4"-118"-16,-3 1-30 0,3 5 0 0,-6 0 69 0,6 0 8 0,-6 0 2 0,6 0 0 16,3 0-27-16,-6 3-4 0,3 5-2 0,-3 2 0 15,0 6-15-15,-3 5-3 0,-3-2-1 0,-6 12 0 16,0 6 1-16,-6 8 0 0,0 3 0 0,-6 5 0 16,0 3-12-16,-2 4-3 0,-4 9 0 0,0 0 0 15,-3 0 17-15,3 0 3 0,-2-3 1 0,-1 0 0 16,3-3-21-16,3-4-4 0,0-4-1 0,4-5 0 15,2-2-8-15,3-3 0 0,-3-8 0 0,3-5 8 16,3-6 1-16,0-7 0 0,0-3 0 0,4-6 0 16,-1-4 25-16,0-4 5 0,9-2 1 0,0 0 0 0,-6-5-6 15,3-6-1-15,3 1 0 0,0-6 0 0,6-3-23 0,0-4-10 0,3-4 8 16,5 1-8-16,4-3 0 0,0 5 0 0,0-3 0 16,3 6 0-16,0 3 0 0,3 2 0 0,-1 2 0 0,-5 9 0 15,0 3 0-15,0 2 0 0,0 5-14 0,-6 0 5 16,3 6 9-16,-1 2-8 0,-2 5 8 15,0-2-8-15,3 3 8 0,-3-1-10 0,0-2 10 0,3-3-10 16,0-5-1-16,3 0 0 0,-4-2 0 0,1-1 0 16,6-8 3-16,-3 1 0 0,0-4 0 0,0-2 0 15,-6-2 8-15,6-1 14 0,-1-2-3 0,-2-3-1 16,3 0-10-16,0 0 0 0,-3 0 0 0,0 3 8 16,0-3-8-16,0 1 8 0,-4-1-8 0,1 2 8 15,0-1 0-15,0 1 0 0,0-2 0 0,0 3 0 16,0 0-8-16,-3 0 0 0,0 0-12 0,-3-1 12 0,0 1 0 15,-3 2 0-15,0 1 0 0,-3-3 0 0,0-1 0 16,-3 4 0-16,0-1 0 0,-3 3 0 0,0-2 0 0,-3 4 0 16,0 1 8-16,0 3-8 0,-3 2 0 0,0 0 0 15,-3 5 0-15,0 0 0 0,0 3 0 0,-2 3 0 16,2 2 0-16,-3 0 0 0,3 6 0 0,0 2 0 16,0 0 0-16,0 5 0 0,3 1 0 0,1 5 0 15,2-3 0-15,0 0 0 0,6 5 0 0,3-5-12 16,3 3 4-16,6-3 8 0,0-2 0 0,2-1 0 15,1-5 0-15,6-2 0 0,6-1-17 0,3-2 4 16,3-5 1-16,2-3-798 0,7-3-159 16</inkml:trace>
  <inkml:trace contextRef="#ctx0" brushRef="#br0" timeOffset="111425.7929">12340 3569 1422 0,'0'0'31'0,"0"0"6"0,0 0 2 0,0 0 1 0,0 0-32 0,3-5-8 16,-3 0 0-16,0 5 0 0,0 0 84 0,0 0 16 0,-3-6 2 0,-3 6 1 16,-3-2-31-16,0 4-5 0,-6-2-2 0,-3 3 0 15,-3 0-29-15,3 2-7 0,-5 3-1 0,-1 2 0 16,-6 4-12-16,0 4-2 0,4-7-1 0,-1 5 0 15,0 0-13-15,3-1 0 0,0 4 8 0,3 2-8 16,1-5 0-16,2 5 0 0,3-2 0 0,-3-1 0 16,6-2 0-16,3 0 0 0,0 0 0 0,3 0 0 15,3 0-8-15,0-3 8 0,3 0 0 0,3 0 0 16,3 0-9-16,3 1 9 0,3-1 0 0,3 0-9 16,0-2 9-16,0-3 0 0,3 2 0 0,2-2-8 15,-2 3 8-15,3-3 9 0,0 0-1 0,0 0-8 16,0-3 26-16,-3 0-2 0,-4 0 0 0,-2 1 0 15,0-1-24-15,0 0 0 0,-6 1 0 0,-3-1 0 16,0 3 12-16,-6 0 9 0,0 2 3 0,-3-2 0 16,-6 6 9-16,-3-1 3 0,0 0 0 0,-2 0 0 0,-1 6-16 15,-3-3-2-15,3 0-1 0,0-3 0 0,0 3-17 0,0-3 0 16,1-3 0-16,2-2 0 16,-3 3-31-16,3-3-9 0,0-3-3 0,0 0-677 15,0 1-136-15</inkml:trace>
  <inkml:trace contextRef="#ctx0" brushRef="#br0" timeOffset="111909.6395">13304 3799 1450 0,'0'0'32'0,"0"0"6"0,3-2 2 0,6 2 1 0,-3-3-33 0,0 3-8 0,0-3 0 0,-6 3 0 15,0 0 79-15,3-5 13 0,3 0 4 0,-3 0 0 16,-3 5-30-16,0-6-6 0,0 1 0 0,-3 0-1 16,0-1-9-16,-3 4-2 0,-3-1 0 0,-3 3 0 15,-6 3-10-15,0-3-2 0,-5 2-1 0,-4 4 0 16,0 2-15-16,-3 2-2 0,-6 3-1 0,-2 1 0 15,-1 2-5-15,3 2-2 0,1-2 0 0,2 5 0 16,0 0-10-16,3 0 0 0,1-2 0 0,5 5 0 0,3-3 0 16,3 0-11-16,3-2 1 0,3-1 0 0,6-5 10 15,0 3 0-15,6-5 0 0,0-3 0 0,3 2 0 16,3-7 0-16,3 0 0 0,0-3 0 0,3-6 24 0,0-2 6 16,6 1 2-16,0-7 0 0,3-2-20 15,-1-2-4-15,1-1-8 0,3-2 12 0,3-3 2 0,0-2 0 16,-1-1 0-16,4-2 0 0,-6 3 0 0,0 2 0 15,0 3 0-15,-4 5 0 0,-2 3 12 0,-3 5 2 16,0 3 1-16,-3 2 0 0,-6 6-13 0,0 2-4 16,0 5 0-16,-3 4 0 0,0 4-4 0,-3 3-8 15,-3 1 11-15,3 4-11 0,-3-2 8 0,3 2-8 16,0-2 0-16,3 3 0 16,0-4-60-16,3 4-20 0,-3-3-3 0,6-1-693 15,-3-4-138-15</inkml:trace>
  <inkml:trace contextRef="#ctx0" brushRef="#br0" timeOffset="112503.2513">13599 3646 2246 0,'0'0'49'0,"0"0"11"0,9-3 1 0,0 3 3 15,3-2-52-15,-1 4-12 0,-2 1 0 0,6 2 0 16,-3 3 15-16,3 0 0 0,-3 3 0 0,3 2 0 15,0 3-6-15,-3 2-1 0,-3 4 0 0,2 1 0 0,-2 1-8 16,0 3 8-16,-3-4-8 0,0 7 8 16,0-4 8-16,-3 3 2 0,-3-5 0 0,0 2 0 0,0 1 3 0,-3-3 1 15,0-6 0-15,0 1 0 0,-3-3-8 0,3-6-2 16,0 1 0-16,0-3 0 0,-3 0 7 0,3-6 1 16,3-2 0-16,0 0 0 0,0 0 28 0,-3-5 7 15,0-3 1-15,1-3 0 0,2-2-8 0,2-3 0 16,1 0-1-16,0-2 0 0,3-3-32 0,3 0-7 15,0-1 0-15,3-4-8 0,0 2 9 0,3 0-9 16,0-5 0-16,6 3 9 0,-1-1-9 0,1 1 0 16,3 5 0-16,0-3 0 0,3 3 0 0,0 5 0 15,-4 3-8-15,-2 2 8 0,0 6 0 0,0-1-9 16,-3 9 9-16,0 0 0 0,-4 2-9 0,-2 6 9 16,0 2 0-16,-3 3-9 0,0 5 9 0,-3 3 0 15,-3 2 0-15,0 1 0 0,-3-4 0 0,-3 1 0 16,0 0 0-16,0-3 0 0,0-2 0 0,0-1 0 15,-3 1 0-15,3-3 0 0,-3-3 0 0,0-3 0 0,3-2 10 16,-3-2-10-16,0 2 9 0,3-6-9 0,-2 1 8 16,5-3-8-16,-3 0 11 0,3 0-3 0,-3-5-8 0,0-1 12 15,-3-2-4-15,3-2 0 0,3-1-8 0,3-2 12 16,3-3-12-16,0 0 0 0,2 0 0 0,4-2 0 16,3 2 0-16,0-3 0 0,0 1 0 0,3-1 0 15,0 4 0-15,0-1 0 0,-1 5 0 0,-2 0 0 16,0 4 0-16,-3 1 0 0,3 4 0 0,-3 2 0 15,-3 5 0-15,0 0-12 0,0 3 12 0,-3 0-13 16,0 3 13-16,-3 5 0 0,0-1 0 0,3 1 0 16,-4 0 0-16,1 0 0 0,3 0-13 0,-3 0 5 15,3-3-93-15,-3 3-19 0,3-3-3 16,-3 0-1090-16</inkml:trace>
  <inkml:trace contextRef="#ctx0" brushRef="#br0" timeOffset="112925.0237">14786 3900 1735 0,'0'0'38'0,"0"0"8"0,9 3 2 0,-3-1 0 0,6 1-38 0,-3 0-10 0,0-3 0 0,3 0 0 15,3 0 41-15,0 0 7 0,0 0 0 0,0-3 1 16,2 0 7-16,4-2 2 0,3-3 0 15,0 0 0-15,-3-2-2 0,2-1-1 0,-2 0 0 0,0-2 0 16,-3-3 1-16,3 3 1 16,-3-3 0-16,0-2 0 0,-4 2-2 0,1-3-1 0,-3 1 0 0,-3-1 0 15,0 1-38-15,0 2-7 0,-6-3-1 0,3 3-8 16,-6-2 16-16,0 5-4 0,-3-1-1 0,0 4 0 16,-3-1-11-16,-3 3 0 0,0 3 0 0,-3 0 8 15,0-1 4-15,-2 6 0 0,-4 6 0 0,0-4 0 16,-3 4-12-16,0 2 0 0,0 2 0 0,-3 3 0 15,-2 6 8-15,5-1 0 0,-3 4 0 0,0 4 0 16,-3 3 12-16,7 3 3 0,-1 0 0 0,3 2 0 16,0 0-14-16,6-2-9 0,3 0 12 0,0 0-12 0,6-1 9 15,0-1-9-15,3-1 0 0,6 0 9 0,0-3-9 0,6-2 0 16,6 3 0-16,3-9 0 16,3 1-27-16,2-4-7 0,4-4-2 0,3 0 0 15,0-3-169-15,2-6-35 0,4 1-6 0,3-6-771 16</inkml:trace>
  <inkml:trace contextRef="#ctx0" brushRef="#br0" timeOffset="115367.7687">18135 3344 979 0,'0'0'43'0,"3"-5"9"0,-3 0-41 0,-3-1-11 0,-3 1 0 0,3 3 0 0,-3-4 128 0,3 1 23 15,-3 2 5-15,0-5 0 0,-3 3-84 0,3 5-16 16,-3-8-4-16,-2 0-1 0,2 0 61 0,-3 3 12 15,0 0 2-15,0 2 1 16,-3-5-146-16,0 3-29 0,-3 0-5 0,0 2-2 0,-2-5 46 0,-1 3 9 16,-6 5 0-16,-6-6 0 0,-2 4 0 0,-1 2-13 15,-6 0 2-15,0 0 1 0,4 2 39 0,-10 4 8 16,1-1 2-16,-1 3 0 0,0 2-19 0,1 4-3 16,-7-4-1-16,0 6 0 0,4 5 0 0,5-5-1 15,1 3 0-15,2 2 0 0,3-3-2 0,9 6 0 16,7-8 0-16,2 5 0 15,6-2-36-15,3 2-7 0,6 3-2 0,3-3 0 0,3 0 32 0,3 6-9 16,6-1 9-16,3-2 0 0,6 0 20 0,0 2 8 16,-1-2 3-16,7 0 0 0,3 0-20 0,-3-1-11 15,-6-2 12-15,6 1-12 0,-4-1 38 0,1 0 1 0,0 0 0 16,-3 0 0-16,-6 0 22 0,0-2 5 0,3-3 1 16,-6 2 0-16,-3-2-29 0,-4 0-6 0,1 0 0 0,0-3-1 15,0 0-15-15,-6 1-4 0,-3 2 0 0,1-3 0 16,-1 0-3-16,-3 0-1 0,-12-2 0 0,0-1 0 15,0 1 4-15,-3-3 0 0,-2 3 0 0,-4-4 0 16,-3 1-27-16,3 0-5 0,3-2 0 0,4-1-1 31,-4-2-181-31,6-1-36 0,-15-7-7 0,18-3-2 0</inkml:trace>
  <inkml:trace contextRef="#ctx0" brushRef="#br0" timeOffset="115945.7523">19236 3503 1152 0,'3'-8'102'0,"-3"8"-82"0,0 0-20 0,0-5 0 15,3 0 119-15,-6-1 19 0,-3 1 4 0,0 0 1 16,6-1-50-16,-5 1-9 0,-7 2-3 0,0-2 0 16,-3 3-65-16,-3-4-16 0,3 1 0 0,-9 2 0 15,-3 3 55-15,1 0 7 0,2 0 2 0,-3 0 0 16,-3 6-44-16,1-1-8 0,-1 0-1 0,-6 6-1 0,0-3 18 15,-2 5 3-15,-7 3 1 0,0 2 0 0,7 1 9 16,-4 2 3-16,-6 3 0 0,1 2 0 0,2 3-12 16,3 0-3-16,4 3 0 0,-1 0 0 0,6 2 1 0,7-2 0 15,2 0 0-15,3 0 0 0,6-1-19 0,6 1-11 16,3-3 12-16,9 3-12 0,3-3-12 0,3 0-8 16,6 0-3-16,3-5 0 0,3-3 33 0,5 0 6 15,1-2 2-15,6-6 0 16,3 0-167-16,2-5-34 0,40 0-6 0,-13-5-2 0</inkml:trace>
  <inkml:trace contextRef="#ctx0" brushRef="#br0" timeOffset="116508.1235">19748 3516 1609 0,'15'-8'71'0,"-15"8"15"0,0 0-69 0,6-2-17 15,-3-1 0-15,-3 3 0 0,0 0 78 0,0 0 12 16,6-5 2-16,-3 2 1 0,-3 3-71 0,0 0-14 15,0 0-8-15,0 0 8 0,0-5 31 0,0 5 6 16,0-3 2-16,0 3 0 0,0 0-26 0,0 0-5 0,-9-2 0 0,0 4-1 16,0-2-15-16,-3 0 0 0,1 6 8 0,-1-1-8 15,-3 0 42-15,-3 8 6 0,-3-7 0 0,-3 7 1 16,-3 3-27-16,-2 0-6 0,-4-1 0 0,9 4-1 16,0-6 39-16,0 8 8 0,-2 1 2 0,2 4 0 15,0-2-54-15,0 2-10 0,-3 3 0 0,-2 6 0 16,5 2 0-16,6-5 11 0,3-3-1 0,3 0 0 15,6 3-10-15,3-3-9 0,3 0 9 0,6 0-13 16,0 0 13-16,6 0 0 0,6-2 0 0,-3-1 0 16,6-2 0-16,0-8 8 0,-1 0 0 0,10-1-8 15,6-1-152-15,0-6-38 16</inkml:trace>
  <inkml:trace contextRef="#ctx0" brushRef="#br0" timeOffset="117382.9154">20641 4096 1267 0,'0'0'112'0,"3"-6"-89"0,-6 4-23 0,3 2 0 16,6-3 184-16,-6 3 33 0,0 0 7 0,0 0 0 16,6 3-121-16,-6-3-25 0,0 0-5 0,0 8-1 15,3 0-40-15,0 2-8 0,3-4-1 0,-3 2-1 16,0 2-9-16,-3 1-1 0,3-3-1 0,-3 0 0 15,0-8-11-15,-3 7-14 0,3-7 3 0,0 0 1 16,3 8 43-16,-3-8 9 0,0 0 2 0,0 0 0 16,0 0-19-16,0 0-3 0,0 0-1 0,0 0 0 15,0 0 11-15,0 0 3 0,0 0 0 0,0 0 0 16,0 0-3-16,6-2 0 0,-3-4 0 0,3 4 0 16,-3-1-13-16,3-5-3 0,0 3-1 0,-3 2 0 15,0-2-27-15,0 2-6 0,0-2-1 0,6 2 0 16,0 3 19-16,0 0 0 0,-4-2 0 0,1 2 0 15,3 0 15-15,-3 2 6 0,-6-2 2 0,0 0 0 16,0 0-23-16,3 6 0 0,3-1 0 0,-6-5 0 16,0 0-8-16,0 8-4 0,6-3 0 0,-3 3 0 15,-3-8-160-15,0 5-32 0,0-5-6 16,-3 8-2-16</inkml:trace>
  <inkml:trace contextRef="#ctx0" brushRef="#br1" timeOffset="153294.8646">2297 5998 1134 0,'0'0'50'0,"0"0"10"0,0-5-48 0,0 0-12 16,0 5 0-16,0 0 0 0,-3-3 48 0,3 3 6 16,0 0 2-16,0 0 0 0,-6-5-10 0,6 5-2 15,0 0 0-15,0 0 0 0,-9 2 10 0,3-4 2 16,6 2 0-16,0 0 0 0,-6 0 5 0,6 0 2 15,0 0 0-15,0 0 0 0,0 0-12 0,0 0-3 16,0 0 0-16,0 0 0 0,0 0-20 0,0 0-5 16,0 0-1-16,0 0 0 0,0 0-2 0,0 10-1 0,3-2 0 0,-3 3 0 15,-3-1 8-15,3 1 1 16,0 2 1-16,-3-2 0 0,3 5-1 0,0-1-1 16,0 4 0-16,0-1 0 0,0 4-3 0,0 1 0 0,-6 4 0 0,6 2 0 15,6 3-1-15,-6 2-1 0,0 3 0 0,0 0 0 16,0 3 6-16,0 0 0 0,3-1 1 0,-3-2 0 15,0 0-5-15,0 0 0 0,0-5-1 0,0-3 0 16,0 0-7-16,0-2-2 0,0-3 0 0,-3-1 0 16,3-4-5-16,0-3-1 0,-6 2 0 0,0 1 0 15,3-6-8-15,3 0 10 0,-6 1-10 0,6-4 10 16,-6 1-10-16,6-3 0 0,-3-3 0 0,0 3 8 16,0-3-8-16,3-5 0 0,0 0 0 0,0 0 0 15,0 0-77-15,0 0-15 0,0 0-2 0,0 0-1 16,3-5-133-16,0-6-26 0</inkml:trace>
  <inkml:trace contextRef="#ctx0" brushRef="#br1" timeOffset="153747.8973">2237 6167 1324 0,'-12'-2'118'0,"9"-1"-94"0,-3-2-24 15,3 0 0-15,-8-3 68 0,8 0 8 16,0 0 3-16,0-3 0 0,3 1 4 0,0-4 1 0,0 1 0 0,0-3 0 16,3 3-25-16,0-3-5 0,0 0-1 0,2 3 0 15,1-3-19-15,-3 3-4 0,3-3-1 16,-3 3 0-16,3 2-5 0,6-2 0 0,-12 2-1 0,9 1 0 15,-3-1 5-15,3 1 0 0,0 2 1 0,3-3 0 16,-6 3-9-16,9-2-3 0,-3 2 0 0,2 0 0 16,1 0-17-16,3 0 8 0,0 0-8 0,0 3 0 15,0 2 8-15,6 0-8 0,-4 3 0 0,-5 3 0 16,0-3 12-16,0 3-2 0,0 2 0 0,0 3 0 16,0 0 2-16,-3 2 1 0,-3 6 0 0,0 0 0 15,-4-3 31-15,-5 6 7 0,0 2 1 0,-8 3 0 16,-1 8-28-16,-6-1-4 0,3-1-2 0,-9 4 0 0,0-2-8 15,0 2-2-15,-3-5 0 0,4 3 0 0,-4 0-8 16,-3-3 8-16,3-3-8 0,-3 1 8 0,4-4-20 16,-7-1-4-16,9-1 0 0,-6-3-1 15,6-4-129-15,7-4-26 0,-1 1-4 16</inkml:trace>
  <inkml:trace contextRef="#ctx0" brushRef="#br1" timeOffset="154294.9421">2883 5961 230 0,'0'0'20'0,"0"8"-20"0,3 0 0 0,-6 0 0 16,0 0 276-16,3 2 50 0,0-10 10 0,0 8 3 15,-3 0-172-15,3-8-35 0,0 0-6 0,6 6-2 16,0-4-51-16,6-2-10 0,-3-2-3 0,3-6 0 16,3 0-11-16,0-3-2 0,5-2-1 0,-8 0 0 15,6-1-9-15,3 1-1 0,-9 0-1 0,0-3 0 16,0-2-3-16,-3 2 0 0,0 2 0 0,0 1 0 16,-3-3-8-16,-1 0-3 0,-5 1 0 0,3-1 0 15,-3-3 10-15,-3 1 1 0,3-1 1 0,0 1 0 16,0-4-21-16,0 1-4 0,-2 0 0 0,-1 0-8 15,-3 0 0-15,3 0 0 0,0 2 0 0,-3 3 0 16,0 6-9-16,0-1 9 0,3 3-8 0,-3 3 8 0,-3-3 0 16,3 3-8-16,0 2 8 0,3 0 0 0,-3 3 0 15,0 0 0-15,6 0 0 0,-6 6 0 0,6-6 0 0,-6 5 0 16,0 0 0-16,3 3-8 0,0 0 8 0,0 3 0 16,3-1 0-16,0 1 0 0,-3 2 0 0,3 3 0 15,0-3 0-15,0 3 0 0,3 3 0 0,-3 2 0 16,0 0 0-16,0 5 11 0,3 3 10 0,-3 3 3 15,0 5 0-15,0 3 0 0,0 5 7 0,0 0 1 16,-6 3 1-16,3-1 0 0,-3 3-7 0,0-2-2 16,1 5 0-16,-4-3 0 0,3 3-15 0,0-3-9 15,0 1 10-15,3-6-10 0,-3-3 8 0,3-5-8 16,0-3 0-16,0-2 0 0,3-8 0 0,0-3 0 0,0 0-8 16,0-7 8-1,0-4-39-15,-6 1-1 0,6-6 0 0,0 3 0 16,0-8-97-16,0 0-20 0,-6 3-4 0,3-1-591 0,-6-2-117 0</inkml:trace>
  <inkml:trace contextRef="#ctx0" brushRef="#br1" timeOffset="154497.7662">2687 6419 1803 0,'0'0'80'0,"0"0"16"16,0 0-76-16,0 0-20 0,12-3 0 0,-6-2 0 0,3 2 84 15,-1 1 12-15,1-1 4 0,3-2 0 0,0 2-40 0,3 0-7 16,0 1-1-16,3-1-1 0,0 0-33 0,-3 1-6 16,2-1-2-16,4-2 0 15,0 2-81-15,0 1-16 0,3-4-3 0,-3 1-878 16</inkml:trace>
  <inkml:trace contextRef="#ctx0" brushRef="#br1" timeOffset="154763.2831">3544 6355 2343 0,'0'0'52'0,"0"0"10"0,0 0 2 0,0 0 2 0,-3 6-53 0,3-6-13 0,0 0 0 0,-6 2 0 16,0 1-85-16,6-3-20 0,0 0-4 0,-3 5-823 16</inkml:trace>
  <inkml:trace contextRef="#ctx0" brushRef="#br1" timeOffset="158348.3283">5068 6030 576 0,'0'0'51'0,"0"0"-41"0,0 0-10 0,0 0 0 15,0 0 149-15,0 0 28 0,0 0 6 0,0 0 1 16,0 0-60-16,0 0-12 0,0 0-3 0,0 0 0 15,0 0-26-15,0 0-6 0,0 0-1 0,0 8 0 16,0 0-11-16,0 0-2 0,0-8-1 0,0 0 0 16,-3 10-24-16,0-4-5 0,3-6-1 0,-3 7 0 0,3-7-14 15,0 0-3-15,0 0-1 0,0 0 0 0,0 0-14 16,0 0 11-16,0 0-11 0,0 0 10 0,0 0 4 0,9-2 1 16,-3-3 0-16,0-1 0 0,0-2-5 0,0-2-1 15,3 2 0-15,0-5 0 0,0 2-9 0,-1-2 10 16,1 0-10-16,0-3 10 0,3 0-10 0,0 0 0 15,0 0 9-15,3 0-9 0,-3-2 16 0,3 4-2 16,0 1 0-16,-3 0 0 0,-1 0-14 0,1-1 0 16,-3 7 0-16,6-4 0 0,-6 3 0 0,3 0 0 15,-3 0 8-15,-3 3-8 0,3 0 0 0,0-1 0 16,0 4 0-16,0-1 0 0,3 0-19 0,-4 3 0 16,-2-2 0-16,0 2 0 0,3 0 19 0,-3 0 0 15,-6 0 0-15,6 0 0 0,3 0 0 0,-9 0 0 16,0 0 0-16,0 0 0 0,0 0 0 0,0 0 0 15,6 2 0-15,-6-2 0 0,3 8-14 0,-3 0 4 16,0 3 1-16,0-1 0 0,-6 6 21 0,0 0 4 0,-3 5 0 0,0 0 1 16,0 1-3-16,0 1-1 0,0 1 0 0,1 5 0 15,2-2-13-15,0 2 0 0,0 0 0 0,0-3 0 16,0 1 0-16,0-1 0 0,0-2 0 0,3-3 0 16,-3 1 0-16,3-1 0 0,0-5 0 0,3-1 0 15,-3-1 0-15,3-4 8 0,0 1-8 0,3-3 0 16,0 2 0-16,0-2 0 0,3-2 0 0,-3-1 0 15,6 0 0-15,-3 0 0 0,-3-5 0 0,3 3 0 16,3-6 0-16,0 1 0 0,-1-1 0 0,1-5 0 16,0 3 8-16,3-3 6 0,3 0 1 0,0-2 0 15,-3-1-6-15,3-2-1 0,0-1 0 0,0-1 0 0,-1 1-8 16,1-2 0-16,0-2 9 0,3-1-9 0,-3 1 8 0,0-3-8 16,-3-3 10-16,3 0-10 0,0 3 10 0,-4-3-10 15,-2 0 10-15,0 3-10 0,0 3 0 0,-3-1 0 16,0 1 0-16,0 4-10 0,0 4 10 0,0-3 8 15,0-1-8-15,3 1 11 0,-3 3-11 0,-3-1 0 16,6 3-10-16,-3 0 10 0,0 3 0 0,0-3 0 16,0 3 0-16,-1 2 0 0,-2-2 0 0,3 2 0 15,-6 3 0-15,0 0 0 0,3 0 0 0,-3 0-11 16,0 0 2-16,0 0 0 0,0 8 9 0,3 2 16 16,-6 4-4-16,0 2-1 0,-3 2 13 0,3 3 4 15,-5 0 0-15,2 6 0 0,-3 2-15 0,3-3-2 16,-6 1-1-16,6-3 0 0,6 2 0 0,-3-5 0 15,0 3 0-15,0-5 0 0,6 2-10 0,0-5 0 0,0 0 0 16,3-3 0 0,0 0-36-16,3 0-7 0,0-7-1 0,3 4-754 0,5-5-151 0</inkml:trace>
  <inkml:trace contextRef="#ctx0" brushRef="#br1" timeOffset="159910.5933">6065 6345 806 0,'0'0'72'0,"0"0"-58"16,0 0-14-16,0 0 0 0,0 0 146 0,6 0 26 16,-6 0 6-16,6-3 1 0,0 0-67 0,3 1-14 15,-3-4-2-15,0 4-1 0,0-1-37 0,0 1-7 16,0-9-2-16,3 3 0 0,-3 3-2 0,0-3-1 16,2-3 0-16,1 1 0 0,3-1-1 0,-3-2 0 15,-3-3 0-15,3 0 0 0,3 0-16 0,0 0-3 16,-3-2-1-16,0-1 0 0,3 1 1 0,-6-1 0 15,3-2 0-15,-1-3 0 0,1 0-14 0,3 3-4 16,0-3 0-16,0 1 0 0,0-6-8 0,3-1 0 16,-3 4-10-16,3-6 10 0,0 6 0 0,-4-1 0 0,4 1 0 15,0 2 0-15,-3 0 0 0,3 3 0 0,-6 0 0 0,3 0 0 16,-3 2 0-16,0 1 0 0,0 4 0 0,-3 1 0 16,3-3 0-16,-1 3 0 0,1 3 10 0,-6-1-10 15,3 3 0-15,0 0 8 0,-3 3-8 0,3 0 0 16,-6-1 0-16,0 6 0 0,6-5 0 0,-6 5 0 15,0 0 8-15,0 0-8 0,0 0 0 0,0 0 8 16,3 0-8-16,-3 0 0 0,0 0 0 0,6 5 0 16,-3 1 0-16,0 1 0 0,-3 4 9 0,3 0-9 15,0 2 0-15,0 3 9 0,-3-3-9 0,0 5 0 0,-3 1 9 16,3 2-9-16,3 3 0 0,-3-3 9 0,0 3-9 0,-3 2 10 16,3 1-10-16,3 2 10 0,-3-3-2 0,3 1 0 15,-3-3 0-15,3 2 0 0,3 1 0 0,-3-4 0 16,0 1 0-16,0 0 0 0,3 0 9 0,0-3 2 15,-3 0 0-15,3-2 0 0,-3-1-19 0,3-2 0 16,-3-3 0-16,3 1 0 0,-4-4 0 0,1 1 16 16,0-3-3-16,3 0-1 0,-3-3-12 0,0 3 0 15,-3-6 0-15,0-2 0 0,0 0 0 0,0 0 0 16,0 0 8-16,0 0-8 0,0 0 0 0,0 0 0 16,0 0 8-16,0 0-8 0,0 0 8 0,0 0-8 15,0 0 11-15,0 0-11 0,0 0 0 0,0 0 0 16,3 6 0-16,0-1-12 0,-3-5 12 0,0 5 0 15,0 1 0-15,0-6 0 0,0 0 0 0,0 0 0 16,0 0 0-16,0 0 0 0,0 0 0 0,0 0 0 16,0 0 0-16,0 0 0 0,0 0 0 0,0 0 0 0,0 0 8 15,0 0-8-15,0 0 0 0,0 0 0 0,0 0 8 16,0 0-8-16,0 0 0 0,0 0 0 0,0 0 0 0,0 0 0 16,0 0 10-16,0 0-10 0,0 0 8 0,0 0-8 15,0 0 12-15,0 0-4 0,0 0 0 0,0 0 0 16,0 0-8-16,0 0 0 0,0 0 0 0,0 0 8 15,6 0-8-15,-6 0 0 0,0 0 9 0,0 0-9 16,0 0 8-16,6-6-8 0,0 4 8 0,3-1-8 16,0 0 0-16,-3 3 0 0,0-5 0 0,3 5 8 15,0-3-8-15,3 1 8 0,0-1-8 0,0 1 8 16,2-1 9-16,1-2 3 0,0 2 0 0,0 0 0 16,3 1-20-16,0-1-19 0,0-2 4 0,-1 2 1 0,-2 3 22 15,6-3 4-15,-3 1 0 0,6-1 1 16,3-2-13-16,-1 2 0 0,7-2-9 0,-3 0 9 0,0-1 0 15,-1 4 10-15,10-4 0 0,-3-2 0 0,-6 3-10 16,-1 3 0-16,4-4 0 0,-3 1 8 0,-3-3-8 0,-3 3 8 16,2-3-8-16,1 2 8 0,0 1 3 0,-3 3 0 15,-6-4 0-15,-1 1 0 0,7 0 5 0,-3 2 0 16,-12-2 1-16,0 5 0 0,3-3 6 0,-3 3 1 16,3-3 0-16,-12 3 0 0,0 0-24 0,0 0 0 15,9-2 0-15,-9 2 8 0,0 0-8 0,0 0 0 16,6 0 0-16,-6 0 0 0,0 0 0 0,0 0 0 15,0 0 0-15,9 0 0 16,2 0-27-16,-11 0-3 0,0 0-1 0,0 0 0 0,9 2 31 0,-9-2 0 0,0 0 0 16,0 0 0-1,0 0-31-15,0 0 0 0,0 0 0 0,0 0 0 16,-9-2-50-16,9 2-11 0,3-3-1 0,-6-2-1 16,-3 0-74-16,3-1-16 0,3-2-2 0,3 3-787 0</inkml:trace>
  <inkml:trace contextRef="#ctx0" brushRef="#br1" timeOffset="160424.8854">7428 5887 864 0,'-15'0'38'0,"15"0"8"0,0 0-37 0,-2-5-9 16,2-1 0-16,0 6 0 0,-6-2 168 0,6 2 31 15,0 0 6-15,0 0 2 0,-9 0-107 0,9 0-20 16,0 0-5-16,0 0-1 0,0 0-38 0,0 0-8 16,0 0-2-16,0 0 0 0,0 0-2 0,0 0-1 0,0 0 0 0,9 5 0 15,-1 0 9-15,-2-2 1 0,-6-3 1 0,9 3 0 16,0-3 0-16,3 2 0 0,-3-2 0 0,0 3 0 16,0-3-8-16,0 5-2 0,6-2 0 0,-3 0 0 15,-3-3-8-15,3 2-1 0,2 1-1 0,1-1 0 16,0 1 1-16,-3 2 0 0,0 3 0 0,0 0 0 15,3 3 2-15,-9-3 1 0,-6 2 0 0,0 1 0 16,9 0 10-16,-6 2 3 0,-6 0 0 0,0 0 0 16,0 6-4-16,0-3-1 0,3-3 0 0,-3 3 0 15,-12-3-14-15,6 3-2 16,0 0-1-16,0 0 0 0,0-3-9 0,-6 3 0 16,3-3 0-16,0 0 0 0,1 3-35 15,-1-3-9-15,-6 3-1 0,0-3-1 0,6 1-150 0,-3-4-29 16</inkml:trace>
  <inkml:trace contextRef="#ctx0" brushRef="#br1" timeOffset="161315.299">8494 5644 345 0,'0'0'15'0,"6"-3"4"0,-3-5-19 0,-3 5 0 0,0 3 0 0,0 0 0 16,6-5 228-16,-6 0 43 0,0-1 8 0,-3 4 1 15,0-1-133-15,0 1-27 0,-3-1-6 0,-3 0-1 16,3 3-37-16,0 0-8 0,-6 3-2 0,3 0 0 0,0-3-28 16,0 2-6-16,-2 1 0 0,-1-1-1 0,0 4-18 0,0 2-3 15,-3 0-1-15,3 2 0 0,-3-2 5 0,0 5 1 16,3-2 0-16,0 0 0 0,-2 2 14 0,2 0 3 16,-6 0 1-16,3 0 0 0,3 3-5 0,3 3 0 15,-6-1-1-15,3 1 0 0,0-1 1 0,6 1 0 16,0-6 0-16,1 6 0 0,2-6-14 0,0 0-2 15,9 0-1-15,-1 1 0 0,1-4-11 0,6 3 10 16,0-5-10-16,6 3 10 0,0-3-2 0,3-3-8 16,-3-2 12-16,3-3-4 0,2 2-8 0,1-4 8 15,0-1-8-15,0-5 8 0,0 0-8 0,-1-2 0 16,1-1 9-16,0 1-9 0,-6-1 8 0,3 0-8 16,-6-2 8-16,2-3-8 0,4 0 21 0,-3 1 0 0,-3-4 0 15,-3 3 0-15,0-2-9 0,0-1-3 16,-3 1 0-16,0-1 0 0,-6-2-9 0,0 0 0 15,0 0 0-15,-3-1 0 0,-3-1 0 0,0-1 0 0,-3 0 0 16,3 3 0-16,-3 2 0 0,0 3-11 0,-3 1 3 0,3 4 0 16,3-2 8-16,-3 2 0 0,0 3 0 0,-3 0 0 31,3 3-29-31,0-3-4 0,-3 0-1 0,3 3 0 0,0 2 24 0,-3-2 10 0,3 0-8 0,3 2 8 16,-5 0-9-16,2 3 9 0,-3 3-10 0,0-3 10 15,0 3 0-15,3-1-9 0,-3 6 9 0,3 0 0 16,-3 0 0-16,3 3 0 0,3 2 0 0,0 3 0 15,3 0 12-15,0-1-3 0,0 7 0 0,0-1 0 16,0 0-1-16,0 3 0 0,0 2 0 0,3 1 0 16,-3-1 4-16,3 6 1 0,-3 0 0 0,0 2 0 0,0 0 2 0,0 3 0 15,3-2 0-15,0 2 0 0,3 0-6 0,0 0-1 16,3-5 0-16,0-1 0 0,0-1-8 0,3-4 0 16,0 1 9-16,-1-4-9 15,7-4-34-15,3-1-11 0,3-4-3 0,0-1 0 16,3-5-154-16,2-3-31 0</inkml:trace>
  <inkml:trace contextRef="#ctx0" brushRef="#br1" timeOffset="161596.4812">9286 5350 2091 0,'0'0'46'0,"0"0"10"0,0 0 1 0,-6 5 2 0,0 0-47 0,0 1-12 0,-3 2 0 0,3 2 0 16,-3 4 68-16,-3 4 11 0,3 3 2 0,-3 3 1 16,0 2-24-16,1 4-5 0,-1 1-1 0,3 4 0 15,0-1-35-15,3 1-7 0,0-1-2 0,0-2 0 16,3 2 20-16,0 0 3 0,3-2 1 0,0 3 0 15,3-6-52-15,0 0-9 16,3 0-3-16,6-3 0 0,-3 1-92 16,3-1-20-16,2-7-3 0,4-3-861 0</inkml:trace>
  <inkml:trace contextRef="#ctx0" brushRef="#br1" timeOffset="162147.1092">9798 5588 1324 0,'-9'3'118'0,"6"-3"-94"15,0 0-24-15,-3 0 0 0,3-3 24 0,3 3 1 16,-6 0 0-16,6 0 0 0,0 0 35 0,0 0 6 16,-3-5 2-16,3-1 0 0,0 6-9 0,3-8-2 15,-3 3 0-15,6-3 0 0,-3 0 0 0,3 0 0 16,3 0 0-16,0-2 0 0,3 2 1 0,0 0 0 15,2 0 0-15,-2 3 0 0,0-3-33 0,-3 0-6 16,3 5-2-16,-3-2 0 0,-3 0-7 0,0 5-2 0,0 0 0 0,0 2 0 16,-6-2-8-16,3 8 0 0,-3 3 0 15,-3 7 0-15,3 1 0 0,-3 5 0 0,-3 5 0 0,0 5 0 16,-3 1 0-16,3-4 0 0,-3 1 0 0,3 2 0 16,0-4 15-16,0 1-3 0,6 1 0 0,-3-3 0 15,6-10-12-15,-3-1 0 0,3 1 0 0,3-3 0 16,3-6 13-16,-3-2 7 0,3 0 0 0,0 0 1 15,-9-8-8-15,9 0-1 0,0 0-1 0,3-3 0 16,-3 1 9-16,3-4 1 0,-1-4 1 0,4 2 0 16,-6 0 8-16,3-3 2 0,0-4 0 0,0-4 0 15,0 3-17-15,-3-2-3 0,6-4-1 0,-3-1 0 0,-1-4-2 16,4 3 0-16,-3-2 0 0,3-1 0 0,3 1-9 16,0 2 0-16,0-2 0 0,-3 7 8 0,2-2-8 15,-2 5 0-15,-3 3 0 0,-3 5 0 0,0 3-9 0,-3-1 9 16,-3 6 0-16,-3 0 0 0,3 8 0 0,0 3 0 15,-3 5 0-15,0 2 0 0,-3 3 0 0,0 1 0 16,3 1 0-16,0 1 0 0,0-3 0 0,0 1-12 16,3 1 12-16,0 1-10 0,3-3-4 0,0 1-1 15,0 1 0-15,0-4 0 16,3-3-40-16,3 0-8 0,-3-3-1 0,2 0-700 0,-2-2-140 0</inkml:trace>
  <inkml:trace contextRef="#ctx0" brushRef="#br1" timeOffset="162412.67">10798 5374 1555 0,'0'0'68'0,"0"0"16"0,0 0-68 0,9 0-16 15,-3 0 0-15,3 0 0 0,-3 5 134 0,0 3 23 16,0-3 5-16,-4 8 1 0,4 1-55 0,0 2-10 15,0 2-2-15,0 3-1 0,3 6-51 0,-3 2-9 16,-3 0-3-16,3 3 0 0,0 2 1 0,-3 0 0 16,0 1 0-16,-3-1 0 0,0-2-17 0,0 2-3 15,-6 1-1-15,0-1 0 0,-3-2-12 0,0 2 0 16,-3 1 0-16,0-1 0 16,-5-2-72-16,-4 0-16 0,0-3-4 0,-3-3-1043 0</inkml:trace>
  <inkml:trace contextRef="#ctx0" brushRef="#br1" timeOffset="164412.1818">12530 5435 1209 0,'0'0'108'0,"0"0"-87"0,0 0-21 0,0 0 0 16,0 0 55-16,0 0 6 15,0 0 2-15,6 2 0 0,3 3-1 0,0-2 0 0,0-3 0 0,3 0 0 16,0-5 0-16,3 0 0 0,0-3 0 0,2 0 0 15,-2 2-9-15,6-4-1 0,0-1-1 0,-3 1 0 16,3-4 1-16,-1 1 0 0,-2 0 0 0,3 2 0 16,-3-2-33-16,-3 3-7 0,3-4 0 0,-6 1-1 15,0 0-11-15,-1-3 0 0,-2 3 0 0,-3 0 0 16,0-1 0-16,-3 4 0 0,0-6 8 0,-3 3-8 16,0-1 0-16,-3 1 0 0,3 0-12 0,-3 0 12 15,0-3 0-15,0 3 0 0,0 2 0 0,3 0 0 16,-6 1 0-16,3 2 0 0,0-3 0 0,-2 1 12 15,2 2-12-15,-3 0 0 0,0 3 0 0,0-3-11 16,-3 5 3-16,0 0 0 0,0 3 0 0,3 3 0 0,-3-3 8 16,0 3 0-16,-3 2 0 0,3-2 0 0,0 2 0 0,3 0 0 15,-3 0 0-15,3 3 0 0,-2 0 0 0,5 0 0 16,-3 3 0-16,3-1 0 0,-3 1 0 0,6 5 0 16,-3 0 0-16,3 0 0 0,3 0 0 0,-3 5 0 15,6 2 0-15,-3-1 0 0,3 1 0 0,-3 1 11 16,0 0-3-16,2 3 0 0,-2 2 13 0,3 0 3 15,0 5 0-15,-3 3 0 0,3-5 16 0,0 2 3 16,-3-2 1-16,0 2 0 0,3-2-22 0,-3 0-4 16,0-6-1-16,3 4 0 0,-3-7-17 0,0 4 8 15,0-3-8-15,0-3 0 16,0-3-19-16,-3 1-10 0,0-6-3 0,3 0 0 16,-3 1-38-16,-3-4-8 0,0 1-2 0,0-3-608 0,3-8-123 15</inkml:trace>
  <inkml:trace contextRef="#ctx0" brushRef="#br1" timeOffset="164599.6414">12551 5599 1555 0,'0'0'138'0,"0"0"-110"0,0 0-28 0,0 0 0 16,0 0 80-16,0 0 10 0,3-6 2 0,0 1 1 15,3 0-10-15,3 2-3 0,3-2 0 0,3-3 0 16,3 3-39-16,2-1-8 0,1-2-1 0,6 0-1 15,3 0-17-15,2 1-3 0,1-4-1 0,0 3 0 16,0 0-121-16,-1 0-24 0</inkml:trace>
  <inkml:trace contextRef="#ctx0" brushRef="#br1" timeOffset="164927.7453">13256 5390 2325 0,'0'0'51'0,"0"0"10"0,0 0 3 0,0 0 2 0,0 0-53 0,6 5-13 16,-3 0 0-16,3 6 0 0,-3-3 13 0,0 5 0 15,0 3 0-15,0 2 0 0,-3 1-13 0,3 2 0 16,-3 0 0-16,0 0 0 0,0 3-10 0,0-3-5 16,0-2-1-16,0-1 0 0,0 1 16 0,0-3-9 15,0-3 9-15,0 0-8 0,3-2 8 0,0-1 11 16,-3-4-3-16,3 2 0 0,-3-8-8 0,0 0 8 15,0 0-8-15,0 0 8 0,0 0 26 0,0 0 5 16,9-6 1-16,-3-2 0 0,0 0-7 0,0-2-1 0,0-3 0 0,0-1 0 16,0 1 10-16,3-5 2 0,-3-1 0 0,6-2 0 15,-3 0-20-15,2-3-3 0,4 0-1 0,0 3 0 16,0 0-20-16,0 0 0 0,3 2 0 0,-3 1 0 16,0-1-19-16,2 3-5 0,-2 3 0 0,0 0-800 15,3 2-159-15</inkml:trace>
  <inkml:trace contextRef="#ctx0" brushRef="#br1" timeOffset="165255.9173">13813 5318 2113 0,'0'0'46'0,"0"0"10"0,0 0 1 0,0 0 3 0,0 0-48 0,0 0-12 15,0 0 0-15,0 0 0 0,6 3 44 0,-6-3 7 16,0 0 1-16,0 10 0 0,0 1-26 0,-3 2-5 15,-3 0-1-15,0 6 0 0,-3 2 10 0,0 0 2 16,0 3 0-16,0 0 0 0,1 0-32 0,-1-3 0 16,3 0 0-16,0 0 0 15,6-2-24-15,-3-3-10 0,3-1-2 0,3-1-1 0,0-4 17 0,3-2 4 16,-3 0 1-16,3-3 0 0,0-2 15 0,-1 0 0 16,1-6 0-16,3 0 0 0,0-4 21 0,0-1 11 15,0-6 1-15,0 4 1 0,0-6 9 0,3 0 1 16,-3-3 1-16,-3-2 0 0,3 3-13 0,-3-1-2 0,-3-5-1 0,3 3 0 15,-3 3-9-15,-3 2-1 0,0 0-1 0,0 0 0 16,-3 6 4-16,-3-1 1 0,-3 0 0 0,0 6 0 16,-3 2-23-16,-3 3 0 0,-3 0 0 0,-3 6 8 31,0-1-137-31,-5 3-27 0,2 5-6 0,-6-2-1 0</inkml:trace>
  <inkml:trace contextRef="#ctx0" brushRef="#br1" timeOffset="165792.3772">13959 5292 2131 0,'0'0'189'0,"9"-3"-151"15,0-2-30-15,0 2-8 16,3 3 74-16,-3 0 14 0,0 0 2 0,2 3 1 0,4 2-47 0,-3 0-10 16,3 3-2-16,0 3 0 0,-3 2-32 0,0 3 0 15,3 0 0-15,-3 2-12 0,-3 1 12 0,-1 2-12 16,1 0 12-16,-3 0-12 0,3 3 12 0,-3-3 8 0,0-2 0 0,-3 2-8 15,3-2 11-15,-3-6-11 0,0 0 10 0,0 0-10 16,0-2 0-16,-3-3 0 0,0-8 0 16,0 0 0-16,0 0 12 0,0 0-3 0,0 0-1 0,0 0 0 15,6-6 19-15,-3-1 3 0,3-4 1 0,0-2 0 16,0-3-5-16,0-3-1 0,0-2 0 0,6 0 0 31,-3 0 12-31,2-3 3 0,4 5 0 0,-3-2 0 0,3 3-32 0,0 2-8 0,3 3 0 0,-3-1 0 16,-3 4 0-16,3 2 0 0,-4 3-8 0,-2 2 8 15,0 0 0-15,3 6 0 0,-6 2 0 0,3 6 8 16,-3-1-8-16,-3 1-12 0,6 2 4 0,-3 3 0 16,-3 3-3-16,0-1 0 0,0-2 0 0,3 0 0 15,-3-5 11-15,3 2 11 0,-6-3-3 0,3-2 0 16,0 0-8-16,-3-8-11 0,0 0 3 0,0 0 0 16,0 0 18-16,0 0 4 0,0 0 1 0,0 0 0 0,0 0-24 15,3-8-5-15,0 0-1 0,3 0 0 0,-3-5 42 0,2 0 8 16,4-3 1-16,0 0 1 0,3 3-37 0,3-3 0 15,-3 0 0-15,6 3 0 0,0 0 0 0,-3 0 0 16,2 5 0-16,-2 2 0 16,-3 4-24-16,0 2-10 0,-3 0-2 0,3 2 0 0,-3 6 60 0,-3 0 11 15,3 3 2-15,-3-1 1 16,0 4-61-16,0 1-12 0,-3 1-2 0,3 3-1 16,-6-1-57-16,3 1-11 0,0-3-2 0,0 2-680 15,-3 1-136-15</inkml:trace>
  <inkml:trace contextRef="#ctx0" brushRef="#br1" timeOffset="168104.2764">16159 5231 1332 0,'0'0'59'0,"3"-5"12"0,0-1-57 0,3 1-14 0,-3-3 0 0,2 3 0 16,-2-3 24-16,0 2 3 0,0-1 0 0,0 1 0 15,-3-2-9-15,-3 0-2 0,-3 0 0 0,3 1 0 16,-2 1-3-16,-4 1-1 0,0-3 0 0,0 3 0 15,-3-3 7-15,3 2 1 0,-3 4 0 0,0 2 0 16,-3-3 26-16,0 6 6 0,-3-1 0 0,1 4 1 16,-7 2-27-16,3 2-6 0,0 6 0 0,-3 0-1 15,-2 5-4-15,2 0-1 0,-3 3 0 0,3 3 0 16,3-1-14-16,0 1 11 0,1 4-11 0,2-4 10 16,6-1-10-16,0 1 0 0,6-4 0 0,0 1 0 15,3-3 0-15,6-5 0 0,3-2 0 0,0-4-11 16,0 1 32-16,6-3 7 0,3-3 0 0,3-2 1 0,-1-1-1 15,1-4 0-15,-3-4 0 0,6 1 0 0,0-3 14 16,3 0 2-16,-1 0 1 0,1-2 0 0,0-4-17 16,0-1-3-16,0-4-1 0,-3 0 0 0,-1-4-10 0,-2-1-2 15,0-3-1-15,3-2 0 0,0-2-3 0,0-1 0 16,-1-8 0-16,4 0 0 0,-3-2-8 0,3 0 0 16,0-3 9-16,-3 2-9 0,2 1 13 0,1 0-1 15,0 2-1-15,-3 3 0 16,-3 3-36-16,0 2-7 0,-4 0-2 0,-2 3 0 0,0 3 34 0,-6 2 0 15,0 0 0-15,-3 5 0 0,0 6 0 0,-3 3 0 16,0-1 0-16,-3 6 0 0,0-1 0 0,-3 1 0 16,3 3 0-16,-3 2 0 0,0 5 0 0,0-3 0 15,0 6 0-15,0 3 0 0,-3 2 0 0,1 6-13 0,-1-1 4 16,3 6 1-16,-3 0 8 0,0 0 0 0,3 0 0 0,3 2 0 16,0-2 0-16,0 2 8 0,0 1-8 0,3-1 11 15,0 1 17-15,0 2 3 0,0-3 1 0,0 1 0 16,0-1-8-16,3 1-2 0,3-1 0 0,0-2 0 15,0 0-8-15,3-1-2 0,-3-1 0 0,6-1 0 16,-3-5-12-16,2 5 0 0,1-8 0 0,0 0 0 16,0-2 20-16,3-3 12 0,0-3 1 0,0 3 1 15,0-5-34-15,3-3 0 0,-4-3 0 0,4 0 0 16,6-2 0-16,-3 0 0 0,-3-3 8 0,0-3-8 16,-1-2 8-16,1 0-8 0,0 0 12 0,-6-3-12 15,-3 0 0-15,0 3 0 0,3-3 0 0,-3 3 0 16,-3-3 14-16,-6 2-4 0,3 1-1 0,0 0 0 15,3 2-1-15,-6 1-8 0,0-1 12 0,-3 1-4 16,3-1-8-16,-6 3 0 0,-6 3 0 0,0 0 8 0,0-1-8 16,-3 4 0-16,0-1-12 0,0 3 12 0,-5 0 0 0,5 5 0 15,3 1 0-15,-3 1 0 0,0-1 0 0,3 4-14 16,0 4 5-16,3 1 1 0,-3 1 8 0,3 5 0 16,0-2 0-16,4 0 0 0,-1 2 0 0,3 2-8 15,0-1 8-15,3-1-8 0,3 0 8 0,0-2 0 16,3 2 0-16,2-3 0 0,1 1 0 0,6-3 0 15,0-3 0-15,3-3 0 16,-3 4-156-16,9-6-28 0,29 2-7 0,-8-10-837 16</inkml:trace>
  <inkml:trace contextRef="#ctx0" brushRef="#br1" timeOffset="168541.6845">17248 4990 1850 0,'-6'-5'82'0,"6"5"17"0,0 0-79 0,0 0-20 0,-3 2 0 0,0-2 0 16,-3 6 17-16,3-4 0 0,0 4 0 0,-3-1 0 15,0-2 19-15,6-3 3 0,0 0 1 0,0 0 0 16,0 0 12-16,0 0 2 0,0 0 1 0,0 0 0 16,0 0-21-16,3-3-4 0,6-2-1 0,0-3 0 15,3 0-13-15,0-3-2 0,-3-2-1 0,-3 2 0 16,0-2-13-16,0-3 8 0,0 0-8 0,-3 1 0 15,-3-4 8-15,3 3-8 0,0-2 0 0,-3-1 9 16,-3-2-9-16,-3 2 12 0,3-2-12 0,-3 0 12 16,3 3 4-16,-3 2 2 0,0 2 0 0,3 1 0 0,3 0 16 15,-3 5 3-15,-9 0 1 0,6 3 0 0,6 0-30 0,-3 2-8 16,0 0 0-16,3 3 0 0,-9 6-16 0,0-1-4 16,0 3 0-16,0 2-1 0,-2 6 21 0,-1 0 0 15,3 0-9-15,0 5 9 0,0-2 0 0,3 4 0 16,-3 1 0-16,6 3 0 0,0 2 0 0,3 0 0 15,0 3 0-15,0 2 0 0,3 0 0 0,0 1 14 16,0-3-4-16,3-1-1 0,0 1-9 0,0-3 0 16,0-2 0-16,0-1 0 0,0-2 28 0,3 0 3 15,-3 0 1-15,-1-6 0 0,-2 1-32 0,0-4 0 0,0 1 0 16,-3 0 0 0,0 0-99-16,-3 0-25 0,-3-3-6 0,1 0-947 0</inkml:trace>
  <inkml:trace contextRef="#ctx0" brushRef="#br1" timeOffset="168729.128">16965 5244 1796 0,'0'0'80'0,"0"-5"16"16,0-1-77-16,6-1-19 0,6 1 0 0,0-2 0 15,-3 3 13-15,9-3-1 0,3 0 0 0,2 0 0 16,7 0 0-16,0 0 0 0,0 0 0 0,3 0 0 15,5 3-12-15,-2 3 0 0,-6-4 0 0,-1 1 0 16,4 5-30-16,-3 0-2 0,-6-3-1 0</inkml:trace>
  <inkml:trace contextRef="#ctx0" brushRef="#br1" timeOffset="168901.381">17861 4990 2394 0,'0'0'106'0,"0"0"22"0,0 8-103 0,3 0-25 16,0 3 0-16,3 2 0 0,-3 0 60 0,3 3 6 16,-3 0 2-16,3 2 0 0,-3-2-36 0,6 3-6 15,-3-3-2-15,3 5 0 0,0-5-24 0,3-1 0 16,-3 4-14-16,5-3 5 16,-2-3-123-16</inkml:trace>
  <inkml:trace contextRef="#ctx0" brushRef="#br1" timeOffset="169057.2037">18046 4778 2188 0,'-9'-18'48'0,"6"13"11"0,6-3 1 0,-3 2 1 0,0 6-49 0,3-5-12 0,3 2 0 0,-6 3 0 15,0 0-100-15,0 0-22 0,15 3-5 16,-15-3-1-16</inkml:trace>
  <inkml:trace contextRef="#ctx0" brushRef="#br1" timeOffset="169432.0887">18430 4966 2001 0,'0'0'44'0,"0"0"8"0,6 8 3 0,-3 0 2 0,3 8-45 0,3 0-12 16,-3 2 0-16,-4 4 0 0,7-1 56 0,-6 3 8 16,-3-1 3-16,6 1 0 0,-3 0-27 0,0 2-4 15,-3-4-2-15,-3 1 0 0,0-1-20 0,0-4-4 16,6 1-1-16,-3-4 0 0,-6-1-9 0,3-6 0 16,6 2 9-16,-3-4-9 0,0-6 0 0,0 0 9 15,0 0-9-15,0 0 0 0,0 0 37 0,3-6 1 16,0-2 0-16,0-5 0 0,0 0-10 0,3-6-1 15,-3 1-1-15,6-3 0 0,3-3 19 0,3 3 4 0,0-3 1 0,3 3 0 16,3 2-41-16,-1 6-9 0,4 0 0 0,0 2 0 16,-6 3 0-16,-3 6 0 0,0-1 0 0,0 3 9 15,-4 3-1-15,-2-1 0 16,3 3 0-16,-3 3 0 0,0 0-8 0,-6-2 0 0,-3 4 0 0,6-2 0 16,-3 0-16-16,3 0-1 0,-6 3-1 0,3-1 0 15,-3 1-125 1,6-1-25-16,0 1-4 0</inkml:trace>
  <inkml:trace contextRef="#ctx0" brushRef="#br1" timeOffset="169635.1634">18980 4974 2206 0,'6'0'48'0,"-6"0"11"0,0 0 1 0,0 0 3 0,12 5-51 15,-3-2-12-15,-9-3 0 0,0 8 0 0,0 5 25 0,3 3 3 16,3 0 0-16,-3 3 0 0,-6 2-28 0,3 3 0 16,-3-3 0-16,3 0 0 15,0 0-26-15,0-5-4 0,0 0-1 0,0 0-632 16,6-3-126-16</inkml:trace>
  <inkml:trace contextRef="#ctx0" brushRef="#br1" timeOffset="169775.7844">19192 4731 2415 0,'0'0'53'0,"6"0"11"0,0-3 3 0,3 6 1 0,-9-3-55 0,6 5-13 0,5 0 0 0,-2 3-1071 16</inkml:trace>
  <inkml:trace contextRef="#ctx0" brushRef="#br1" timeOffset="170041.3202">19466 4823 1728 0,'0'0'76'0,"0"0"16"0,6-2-73 0,0 2-19 15,2 0 0-15,4 0 0 0,6-3 106 0,0 3 18 16,0 0 3-16,3 0 1 0,11 3-103 0,-2-3-25 16,-6 0 0-16,3 0 0 0,0 0 56 0,-1 0 7 15,4 0 1-15,-3-3 0 0,0 3-52 0,-6 0-12 16,5 0 0-16,1 0 0 16,-6-3-48-16,0 1-13 0,0 2-3 0,-6-6-614 15,2 4-123-15</inkml:trace>
  <inkml:trace contextRef="#ctx0" brushRef="#br1" timeOffset="170322.5035">19772 4516 1767 0,'0'0'39'0,"0"0"8"0,0 0 1 0,0 0 2 0,0 0-40 0,0 0-10 0,0 0 0 0,0 0 0 15,9 0 32-15,-3 0 5 0,3 0 1 0,0 0 0 16,0 3-18-16,-3-3-4 0,6 5-1 0,-6-2 0 15,0 2 45-15,3 1 8 0,-3-1 3 0,-4 3 0 16,1 0-22-16,-3 5-4 0,-3 6-1 0,1-1 0 16,-4 9-3-16,0-1-1 0,-3 0 0 0,0 6 0 15,0 0-2-15,-3 2-1 0,3 1 0 0,-3 2 0 0,-3 2-29 16,0-2-8-16,0 1 0 0,4-1 0 0,2-3 0 16,0-2 8-16,3-1-8 0,-3-4 8 15,3-3-61-15,0 0-12 16,-3-3-3-16,3-5-680 0,3-3-137 0</inkml:trace>
  <inkml:trace contextRef="#ctx0" brushRef="#br1" timeOffset="170499.3149">20040 4950 2422 0,'12'-5'108'0,"-12"5"21"0,0 0-103 0,3 3-26 0,3 2 0 0,0 0 0 16,0 1 48-16,-3 4 4 0,-3 1 0 0,6 2 1 15,-3 3-33-15,3 5-8 16,-6 3 0-16,0 0-1 16,3-3-23-16,-3 0-5 0,3 0-1 0,0-2 0 15,0-1-37-15,0-5-7 0,0 1-2 0,0-4-1022 16</inkml:trace>
  <inkml:trace contextRef="#ctx0" brushRef="#br1" timeOffset="170624.2891">20314 4776 1958 0,'0'0'43'0,"0"0"9"0,0 0 1 0,0 0 3 0,0 0-45 0,6 2-11 16,-3 4 0-16</inkml:trace>
  <inkml:trace contextRef="#ctx0" brushRef="#br1" timeOffset="171046.0484">20772 4829 1958 0,'9'-11'87'0,"-9"11"17"0,0 0-83 16,0 0-21-16,3-3 0 0,-3 3 0 0,0 0 56 0,0 0 6 0,0 0 2 0,0 0 0 15,-3 6-52-15,-3 2-12 0,-3 2 0 0,0 1 0 16,0-3 0-16,1 5 0 0,-1 6 0 0,-3-4 0 16,3 4 0-16,0-1 8 0,0 1-8 0,0 2 0 15,0-5 0-15,3 3 0 0,0-1 0 0,3 1 0 16,0-1 8-16,3-5-8 0,0 3 0 0,3-5 0 16,3-1 0-16,0-2 0 0,3 0 0 0,0-2-10 15,-3-6 10-15,3 0 0 0,0-3 0 0,0 0 0 16,0 1 56-16,-3-4 12 0,3-2 4 0,-1-2 0 15,1-1-16-15,0-2-4 0,0 0 0 0,0-1 0 0,0 1 13 16,0 0 3-16,0-3 0 0,0 0 0 0,0 0-55 16,3 3-13-16,-3-3 0 0,-3 3 0 0,0 0 0 0,0 5-12 15,-4-3 3-15,-2 6 0 0,0 0 9 0,-2-1 12 16,2 6-2-16,-6-2-1 16,-3-3-41-16,0 5-9 0,-3 0-2 0,0 2 0 15,0 1-85-15,0 2-16 0,-3 0-4 0,3 1-915 0</inkml:trace>
  <inkml:trace contextRef="#ctx0" brushRef="#br1" timeOffset="171452.1863">20906 4651 1958 0,'30'-2'87'0,"-15"-1"17"0,3 3-83 0,3 3-21 0,-1 2 0 0,4 3 0 15,0 0 56-15,0 2 6 0,-3 4 2 0,-3 4 0 16,-4 1-52-16,1-1-12 0,-6 6 0 0,0 0 0 16,-3-3 47-16,0 6 6 0,0-6 2 0,-3 3 0 15,-3-1-7-15,0 1-2 0,0-3 0 0,0-2 0 16,0-1-15-16,0-4-3 0,0-1-1 0,0-5 0 16,0-3-27-16,0-5 0 0,0 0 8 0,0 0-8 15,0 0 0-15,0 0 0 0,0 0 0 0,0 0 0 16,6-3 25-16,-3-2 7 0,3-3 0 0,0-2 1 0,3-1-1 15,0-2-1-15,3-3 0 0,0 0 0 0,2 0-31 16,1 3 0-16,3-6 0 0,3 4 0 0,0 1 0 0,3-2 0 16,-1 3 0-16,1 3 0 0,3-1 0 15,-6 3 0-15,0 3 0 0,0 2 0 0,-7 3 0 16,1 3 0-16,-6-1 0 0,0 4 0 0,-3 2 0 0,-3 2 0 16,0 1 0-16,-3 2 0 0,3 0 0 0,-3 3 0 15,0 0 0-15,0 0 0 0,0 2 0 0,0-2 0 16,0-2 0-16,0 1 0 15,0-1-48-15,0-4-12 0,3 1-2 0,-3-1-752 16,3-2-150-16</inkml:trace>
  <inkml:trace contextRef="#ctx0" brushRef="#br1" timeOffset="171608.786">22008 4895 1555 0,'0'0'138'0,"0"0"-110"0,0 0-28 0,6 2 0 16,-1-2 197-16,1 6 35 0,0 2 6 0,0-3-843 16,3 3-169-16</inkml:trace>
  <inkml:trace contextRef="#ctx0" brushRef="#br1" timeOffset="173683.8854">4026 7387 1152 0,'0'0'102'0,"0"0"-82"0,0 0-20 0,6-5 0 0,-6 0 95 0,0 5 14 16,0 0 3-16,0 0 1 0,0 0-60 0,0 0-12 16,0 0-2-16,0 0-1 0,0 0 1 0,6 5 0 15,-6 5 0-15,0 1 0 0,-3 5-15 0,0 2-2 16,-3 4-1-16,0 4 0 0,-3 3-8 0,3 3-1 16,0 5-1-16,0 0 0 0,-5 0 8 0,2-5 1 15,0 0 1-15,3-1 0 0,0-2-21 0,0-2 0 16,0-3 0-16,3-6 0 0,-3 1 12 0,3-3 0 15,-3-3 1-15,3-3 0 0,0-2 6 0,0-2 1 16,3-6 0-16,0 0 0 0,0 0 8 0,0 0 1 16,-6 0 1-16,0-6 0 0,3-2-17 0,3-2-3 15,3-3-1-15,0-3 0 0,0-3 1 0,3-5 0 16,0-2 0-16,0-1 0 0,3 1-10 0,3 0 0 0,-3-6 9 16,0-3-9-16,3 4 0 0,-4-1 0 0,4 0 0 0,0 3 0 15,3 0 0-15,-3 2 0 0,3 4 0 16,-3 4 0-16,-3 1 0 0,3 4 0 0,-3 1 0 15,0 3 0-15,-3 4 0 0,2 1 0 0,-2 2 0 0,-6 3 0 16,0 0 0-16,12 6 11 0,-3 2-11 0,0 2 12 16,-3 3-4-16,0 3 0 0,-3 0 0 0,3 3 0 15,-6 2 3-15,3 0 0 0,0 5 0 0,-3-2 0 16,0 3-11-16,0-1 12 0,0 1-12 0,0 2 12 16,-3 3-12-16,3-3 0 0,0-3 0 0,0 1 8 15,0-4-8-15,0-1-14 0,0-1 3 0,0 0 1 16,-3-8-150-16,3 0-31 0,-6-2-5 0</inkml:trace>
  <inkml:trace contextRef="#ctx0" brushRef="#br1" timeOffset="173871.3454">3952 7676 1612 0,'0'0'72'0,"0"0"14"0,0 0-69 0,0 0-17 15,0 0 0-15,0 0 0 0,0 0 102 0,0 0 17 16,9 0 3-16,0 0 1 0,-3-6-86 0,2 4-17 16,4-4-3-16,0 4-1 15,3-4-37-15,0 4-8 0,0-1-2 0,3 0-577 16,-3-2-115-16</inkml:trace>
  <inkml:trace contextRef="#ctx0" brushRef="#br1" timeOffset="174090.0537">4535 7083 1843 0,'0'0'40'0,"6"-5"9"0,0-3 2 0,0 2 1 16,0 1-42-16,3 2-10 0,-9 3 0 0,9 0 0 0,-3 0 79 15,3 6 13-15,0 4 4 0,-3 4 0 0,3 7-40 0,-4 3-7 16,-2 5-1-16,3 5-1 0,-3 0-25 0,-3 3-5 15,0 3-1-15,3-3 0 0,-3 0-30 16,3-2-6-16,-3-1-2 0,0-2-681 16,0 0-136-16</inkml:trace>
  <inkml:trace contextRef="#ctx0" brushRef="#br1" timeOffset="174449.3621">5098 7197 1915 0,'0'0'84'0,"0"0"19"0,0 0-83 0,0 0-20 0,0 0 0 0,0 0 0 16,0 0 38-16,0 0 3 0,0 0 1 0,0 0 0 15,0 0-18-15,0 0-4 0,-3 8-1 0,-3 0 0 16,0 5-19-16,-3 0 0 0,0 0 0 0,0 3 0 15,-3-3 0-15,0 3 0 0,3 0-12 0,0 3 3 16,0-4 9-16,4 1-8 0,-1-2 8 0,3 1-8 16,3 1 16-16,0 0 3 0,3-3 1 0,0 1 0 15,2 2 18-15,-2-1 4 0,3 1 1 0,0 0 0 16,-3 3 3-16,0-3 1 0,-3-1 0 0,-3 4 0 16,0-1 3-16,-6 4 1 0,-2-1 0 0,-1 0 0 15,-3-2-31-15,0-1-12 0,0 6 8 0,0-3-8 16,-3 0 0-16,0 0-20 0,-2-5 3 0,2 0-736 15,3-3-147-15</inkml:trace>
  <inkml:trace contextRef="#ctx0" brushRef="#br1" timeOffset="175292.8876">4657 7239 403 0,'0'0'17'0,"0"0"5"0,0 0-22 0,0 0 0 0,0 0 0 0,0 0 0 16,0 0 131-16,0 0 21 0,0 0 5 0,0 0 1 15,0-5-65-15,0 5-13 0,0 0-2 0,-3-6-1 16,3 6 7-16,0 0 2 0,0 0 0 0,0 0 0 16,-3-5-40-16,3 5-8 0,-3-3-2 0,3 3 0 15,-6 0 2-15,6 0 0 0,0 0 0 0,0 0 0 16,0 0-14-16,0 0-4 0,0 0 0 0,0 0 0 16,0 0 0-16,0 0 0 0,-3-2 0 0,3 2 0 15,0 0 3-15,0 0 0 0,0 0 0 0,0 0 0 16,0 0 10-16,0 0 3 0,0 0 0 0,0 0 0 0,0 0-13 15,0 0-3-15,0 0 0 0,0 0 0 0,0 0 3 0,-6 2 0 16,0 1 0-16,0 5 0 0,1 5-11 0,-4 1-1 16,3 7-1-16,0 3 0 0,-3 2 10 0,3 3 3 15,3 3 0-15,0 0 0 0,0-3-23 0,0 2 0 16,0 1 0-16,0 0 8 0,3-3-16 0,0 0-4 16,0-2 0-16,0-4 0 15,0-1-158-15,3-4-32 0</inkml:trace>
  <inkml:trace contextRef="#ctx0" brushRef="#br1" timeOffset="175829.7815">5529 7377 1612 0,'0'0'144'0,"-3"-6"-116"16,3-2-28-16,-3 0 0 0,3 3 98 0,-3 0 14 15,0 0 2-15,3 5 1 0,-3-6-42 0,3 6-8 16,0 0-1-16,0 0-1 0,0 0-55 0,-6 8-8 0,1 0-8 16,2 5 8-16,-3 1-20 0,0 4 2 15,0 3 1-15,3-2 0 0,-3-1 17 0,0 3-10 0,3 1 10 16,0-4-8-16,0 3 8 0,3-5 0 0,3 0 0 0,0 3 0 15,0-4 0-15,0 1 0 0,6-5 0 0,-6 0 0 16,6-4 0-16,-3 1 19 0,0-5-3 0,2 0-1 16,1-6 14-16,0-2 3 0,0-3 1 0,3 0 0 15,0-5-5-15,0-1-2 0,0 1 0 0,3-3 0 16,-3-2 1-16,3-1 0 0,-4 1 0 0,1-1 0 16,-6 1-9-16,0-3-2 0,3 2 0 0,-3 3 0 15,-3 0-2-15,-3 3-1 0,0 0 0 0,0 2 0 16,-3 1-5-16,-3 2 0 0,0 0-8 0,-3 2 12 15,3 4-12-15,-3-1-12 0,1 3 3 0,-4 0-770 16,3 3-153-16</inkml:trace>
  <inkml:trace contextRef="#ctx0" brushRef="#br1" timeOffset="176782.639">7208 7088 172 0,'-3'-2'16'0,"-3"-1"-16"16,0-2 0-16,6 5 0 0,6-6 317 0,-3 4 61 16,-12-6 12-16,9 5 2 0,6-2-259 0,-6 0-52 15,-6-1-10-15,0 1-3 0,3 2-31 0,0-2-6 16,-3 0-2-16,0 2 0 0,-5 0 3 0,2 3 0 15,3-2 0-15,0 2 0 0,-9 0-4 0,3 2 0 16,3 1 0-16,0 2 0 0,-3 1-14 0,0-1-3 16,0 3-1-16,0 0 0 0,0 0 0 0,1 0 0 15,-4 0 0-15,0 2 0 0,3 1-2 0,-3-1 0 16,3-2 0-16,-3 3 0 0,3 2 0 0,0 3-8 16,1-3 12-16,-1 0-4 0,0 3 8 0,3 0 0 15,3 0 1-15,0 0 0 0,0 2-8 0,-3 1-1 16,6-3-8-16,-3 2 12 0,3-2-12 0,3 3 8 15,-3-1-8-15,0-2 0 0,6 0 8 0,0-3-8 16,0-2 0-16,6-1 0 0,0 1 8 0,6-3-8 0,0-3 0 16,3 1 9-16,-4-6-9 0,7 0 0 0,6-3 0 15,-3-2 0-15,0-3 0 0,2-3 0 0,7-5 0 0,0 0 0 16,-3 3 0-16,-3-5 8 0,-4-1-8 0,4 1 0 16,6-4 16-16,-9 4-1 0,-6-1-1 0,-4 1 0 15,7-3 9-15,-6-1 1 0,-3 1 1 0,0 0 0 16,-6-3-2-16,3 3-1 0,3 0 0 0,-3-3 0 15,-9 0-10-15,3-2-1 0,0 2-1 0,3 0 0 16,-9-2-10-16,0 5 8 0,-3 2-8 0,3-2 8 16,0 0-8-16,-3 5-14 0,-6 3 3 0,3 2 1 15,6 1-2-15,-6-1-1 0,-3 6 0 0,0-1 0 16,3 6 5-16,-3 0 8 0,3 0-13 0,-2 6 5 16,-7-4 8-16,3 4-8 0,9-1 8 0,-6 3-8 0,-3 0 8 15,3 2 0-15,15-2 0 0,-3 3 0 0,-6 2 0 16,-3 0 0-16,-3 3 8 0,6 3-8 0,6-3 9 0,0 5-9 15,-9 0 12-15,6 3-12 0,3 0 10 0,-3 2-10 16,3-2 8-16,-2 2-8 0,-4 6 36 0,6 0 3 16,3 0 0-16,-3-3 0 0,-6 0-29 0,6 3-10 15,6-3 0-15,-1 0 9 0,-2 0-9 0,0 0 0 16,3-3 0-16,3-2 0 16,6 0-111-16,-6 2-14 0,-9-2-3 0,6-8-963 0</inkml:trace>
  <inkml:trace contextRef="#ctx0" brushRef="#br1" timeOffset="177391.8733">8006 6951 1375 0,'12'-19'60'0,"-6"11"14"0,-3-2-59 0,-3-4-15 0,0 1 0 0,6 3 0 16,0 2 105-16,-3 0 19 0,-6 5 3 0,3 3 1 16,6-3-48-16,-6 3-8 0,0 0-3 0,-6 6 0 15,0-1-5-15,0 3-2 0,0 5 0 0,-3 6 0 16,-9 2-33-16,6 0-6 0,6 5-2 0,-6 1 0 15,-6 5-2-15,6-1-1 0,0 6 0 0,4-2 0 16,-1 2-3-16,0 3-1 0,0-1 0 0,3-2 0 16,6-2-14-16,0-4 0 0,-3-1 0 0,3-1 0 15,3-3-29-15,3-5-9 0,-3 0-2 16,0-2-1030-16</inkml:trace>
  <inkml:trace contextRef="#ctx0" brushRef="#br1" timeOffset="177829.2662">8235 7168 2232 0,'0'0'49'0,"6"-8"11"0,0 2 1 0,3-2 1 0,6 0-50 0,0 1-12 16,0-1 0-16,2-3 0 0,4 0 20 0,0 1 0 15,0-1 1-15,3 1 0 0,0 2-21 0,-4 2 0 16,4-1 0-16,-3 4 0 0,-3 6 0 0,-6-1 0 15,-3 6 0-15,0 3-8 0,0 2 16 0,-6 5 3 16,-6 6 1-16,-3 3 0 0,0-1 6 0,-3 3 2 16,-3-2 0-16,0 2 0 0,0 0-1 0,0 0 0 15,0-5 0-15,3 0 0 0,0-3-19 0,3-3-16 0,0-4 4 0,3-4 0 16,0-2 12-16,3-8 0 0,0 8 0 0,0-8 0 16,0 0 26-16,6 0-2 0,0-3 0 0,0-2 0 15,3 0 3-15,3-6 0 0,0 1 0 0,0-4 0 16,3-4-2-16,-3-1 0 0,0 1 0 0,-3-3 0 15,5-3-13-15,1 0-4 0,-3-2 0 0,6-1 0 16,3 1-8-16,-3 2 8 0,0-3-8 0,0 4 8 16,-1 1-8-16,1 4 0 0,0-1 0 0,-3 4 0 15,0 4 0-15,-3 3 0 0,-3 5 0 0,0 1 0 16,-3 4 0-16,-6-2 0 0,9 11-12 0,-4 0 12 0,-2 2 0 16,-3 3 0-16,3 5 0 0,0 3 0 0,-3-1-9 15,3 4 9-15,-3-1 0 0,0 3 0 0,0-2-8 0,3-1 8 16,0 1 0-16,0-3 0 15,0-3-40-15,0-5 0 0,3 0-1 0,3-6-742 16,0 1-148-16</inkml:trace>
  <inkml:trace contextRef="#ctx0" brushRef="#br1" timeOffset="178063.5868">9238 6742 2138 0,'0'0'95'0,"0"0"19"0,0 0-91 0,6 8-23 0,0-1 0 0,0 4 0 16,3 2 62-16,0 6 8 0,3 2 2 0,-3 0 0 15,0 6-17-15,0 2-3 0,-1 0-1 0,-2 3 0 16,0-1-15-16,-3 4-2 0,-3-6-1 0,3 5 0 16,-6 1-5-16,0 2 0 0,-3-3-1 0,0 0 0 15,-2 3-27-15,-1-5 0 0,-3 0 0 0,0-6 0 16,3 1-36-1,-6-3-13-15,0-3-3 0,-3-3-1139 0</inkml:trace>
  <inkml:trace contextRef="#ctx0" brushRef="#br1" timeOffset="179750.689">10652 6554 403 0,'0'0'36'0,"0"0"-36"16,0 0 0-16,0 0 0 0,0 0 208 0,6-3 36 15,-6 3 6-15,3-5 2 0,3 0-134 0,0 2-26 16,-6 3-6-16,0 0-1 0,6-3-14 0,-3 1-3 16,3-4-1-16,-6 6 0 0,0 0-20 0,0 0-4 15,3 0-1-15,-3 0 0 0,0 0-20 0,6 8-4 16,0-2-1-16,0 7 0 0,-3 0-1 0,-3 5 0 15,0 1 0-15,0 5 0 0,-3 5-4 0,0 3-2 16,-3 5 0-16,0 2 0 0,0 4-10 0,-3-1 0 16,-3 0 9-16,3 3-9 0,-3-5 8 0,3 0-8 15,0-3 8-15,0-3-8 0,0-2 21 0,0-3 0 16,0-2 0-16,4-4 0 0,-1 4 8 0,0-9 2 16,0-4 0-16,3-1 0 0,0-3-16 0,0-2-3 15,0 0-1-15,3-2 0 0,0-6-11 0,0 0 12 0,0 0-12 16,0 0 12-16,0 0-12 0,3-11 0 0,3 0 9 15,0 1-9-15,0-3 0 0,3-6 8 0,-4 0-8 0,4-2 0 16,3 0 0-16,-3-3 0 0,6 1 0 0,0 1 0 16,0-4 0-16,3 5 0 0,0 0 0 0,2-1 0 15,1 7 12-15,0-1-3 0,-3 5 0 0,0 0 0 16,0 4-9-16,0 4 0 0,-4 0 0 0,1 6 0 16,0 0-16-16,-6 4-3 0,0 1 0 0,-3 0 0 15,0 6 30-15,-6-1 5 0,0 0 2 0,-3 3 0 16,-6 0-18-16,0 2 0 0,-9 1 0 0,0 2 0 15,4 0 0-15,-7 0 0 0,3-2-12 0,-3 2 3 16,0-2-6-16,0-4-1 0,0 1 0 0,1-2 0 16,2-1-33-16,3-3-7 0,0-2-2 15,3 0-618-15,3-5-123 0</inkml:trace>
  <inkml:trace contextRef="#ctx0" brushRef="#br1" timeOffset="180109.9909">11146 7049 921 0,'9'0'82'0,"3"-3"-66"0,3 0-16 0,0 3 0 16,0-5 145-16,-1 2 26 0,1-2 5 0,0 0 0 15,0-3-60-15,3 2-12 0,3-4-2 0,-3-1-1 16,0 1-35-16,-4-4-7 0,4 1-2 0,-6 0 0 15,0 0-10-15,-3 0-3 0,0-1 0 0,-6 1 0 16,0 3-17-16,0-4-4 0,-3 4-1 0,0-1 0 16,-3 3 10-16,0 0 1 0,-3 3 1 0,0 0 0 15,-3 5-21-15,0-3-4 0,0 0-1 0,-6 3 0 16,3 6-8-16,-5-1-12 0,-1 3 2 0,0 0 1 16,6 5 9-16,0 0 0 0,-3 3 0 0,0 0 0 15,6 0 0-15,-3 0 0 0,4 2 0 0,2-4 0 16,3-1 0-16,0 3 0 0,3-3 0 0,0 0 0 15,0 0 0-15,6 1 0 0,-3-4 0 0,5 1 0 16,1 2 0-16,0 0-16 0,3-2 2 0,0-3 1 16,-3 0-117-16,0 0-23 15,3 0-5-15,6-6-1 0</inkml:trace>
  <inkml:trace contextRef="#ctx0" brushRef="#br1" timeOffset="180297.4373">11792 6813 1324 0,'0'0'59'0,"0"3"12"16,-3-1-57-16,0 1-14 0,0-3 0 0,0 0 0 0,0 5 175 0,3 3 32 16,-3 0 6-16,0 5 2 0,0 1-123 0,0 4-25 15,0 1-5-15,0 2-1 0,0 3-29 0,3-3-7 16,-3 0-1-16,3 0 0 0,-3-2-24 0,6-1 8 0,-3-2-8 0,3 0 0 31,3-3-139-31,0-5-33 0,6 5-6 0,6-13-2 0</inkml:trace>
  <inkml:trace contextRef="#ctx0" brushRef="#br1" timeOffset="180438.0284">11846 6601 2181 0,'-6'-8'96'0,"3"3"21"0,0 0-93 0,3 0-24 0,0 5 0 0,0 0 0 15,0 0 36-15,6-6 2 0,0 4 1 0,3-1-709 16,2 0-142-16</inkml:trace>
  <inkml:trace contextRef="#ctx0" brushRef="#br1" timeOffset="180786.9454">12188 6718 1314 0,'12'0'58'0,"-12"0"12"0,0 0-56 0,0 0-14 0,9 5 0 0,-3 3 0 15,0 5 81-15,3-2 14 0,-3 5 2 0,-1 2 1 16,-5 1 1-16,0-1 0 0,0 3 0 0,-2 3 0 16,-4 0-46-16,0 0-9 0,-3-6-1 0,3 4-1 15,6-1-15-15,-3-3-3 0,3 1-1 0,-6-6 0 16,3 0-13-16,3 0-2 0,-3-5-8 0,3 0 12 16,-3-2-12-16,3-6 0 0,0 0 0 0,0 0 0 15,0 0 0-15,0 0 11 0,-3-3-11 0,9-5 10 16,0-3 18-16,0-2 3 0,0-3 1 0,3-5 0 15,0 3-4-15,5-4 0 0,1 1 0 0,0-2 0 16,0 1 7-16,6 1 1 0,-3 5 0 0,-3 0 0 16,0 3-5-16,-1 0-1 0,-2 2 0 0,0 3 0 15,-6 8-17-15,3 0-3 0,0 0-1 0,0 3 0 0,0 2-9 16,-3 3-16-16,0 3 4 0,3-1 1 16,0 1-142-16,0 2-29 0,-3-2-6 0,2-1-844 15</inkml:trace>
  <inkml:trace contextRef="#ctx0" brushRef="#br1" timeOffset="181302.4679">12765 6813 1594 0,'0'0'71'0,"6"-5"14"0,0-3-68 0,-3 0-17 16,3 0 0-16,3 0 0 0,-3 0 64 0,0-3 10 15,3 4 2-15,-3-4 0 0,3 8-52 0,-3-2-9 16,-6 5-3-16,0 0 0 0,0 0-12 0,0 0 0 15,0 0 0-15,0 0 0 0,0 0 28 0,-9 8 4 16,0 0 0-16,-3 2 0 0,0 4-32 0,-6-1 0 0,-3 0 0 16,4 3 0-16,-1-3 0 0,0 3 0 0,3 3 0 0,3-6 0 31,3 0-23-31,3-2-4 0,3-3-1 0,0 2 0 0,3-10 8 0,0 0 0 0,0 0 1 0,0 0 0 16,0 0 31-16,9-2 5 0,3-6 2 0,0 0 0 15,0 0 36-15,3-3 7 0,0-2 2 0,2 2 0 16,-5-5-2-16,6 1 0 0,-6-1 0 0,6 0 0 15,-6 3-5-15,3 2-1 0,0 0 0 0,0 4 0 16,-4 1-12-16,1 4-4 0,0-1 0 0,0 6 0 16,0 5-32-16,-3 5-8 0,3-3 0 0,-3 6 0 15,3 3-24-15,-3-1-6 0,-3 6-2 16,3 0 0-16,-6 0 32 0,3 2 0 0,-3 1 0 0,-3 2 0 0,-3-3-15 0,0 1 3 16,-3-1 1-16,-3 1 0 0,0-1 11 0,-3-2 0 15,-3 0-9-15,-3-3 9 0,0 0 0 0,0-3 18 16,-5 1-3-16,2-3-1 0,-3-3 14 0,3-2 4 15,-3-3 0-15,-3 0 0 0,7-6-10 0,-1 1-2 16,0-3 0-16,0 0 0 0,3-5 25 0,0 2 5 16,7-5 1-16,-4 3 0 0,3-1-22 0,3-2-4 15,6-5-1-15,0 0 0 0,3 2-24 0,6 1-11 16,0-3 1-16,3-3 0 0,6 0-9 0,5 3-1 0,4-6-1 16,6 1 0-1,3-1-179-15,2-2-35 0,4-3-7 0,-9 6-2 0</inkml:trace>
  <inkml:trace contextRef="#ctx0" brushRef="#br1" timeOffset="182067.8941">14432 6607 806 0,'15'-8'36'0,"-9"2"7"0,0-2-35 0,-3 1-8 0,-3-1 0 0,0 2 0 15,0-2 271-15,3 3 52 0,-3 0 10 0,3 0 3 16,-3-1-238-16,0-2-47 0,0 6-10 0,0-4-1 16,-6 1-17-16,6 0-3 0,-3-1-1 0,3 4 0 15,-6-1-7-15,-3 1 0 0,0 2-1 0,-3 0 0 16,-3 2-1-16,1 1 0 0,-4 5 0 0,0 0 0 15,-3 2 9-15,0 1 1 0,0 2 1 0,-3 3 0 16,1 2-12-16,2 4-9 0,-3-1 12 0,3 3-12 16,3-3 0-16,0 5 0 0,1 1-10 0,2-3 10 15,3-3-8-15,3 0 8 0,0-3 0 0,3 1 0 16,3-9 0-16,0 1 0 0,6-3 0 0,0 0 8 16,3-5-8-16,3 2 0 0,0-5 0 0,0-3 0 15,6-2 24-15,-3-3 13 0,5-5 3 0,1 2 0 0,3-5-13 16,0-2-3-16,0-3 0 0,3-3 0 0,-4 0 13 15,7 0 3-15,-3 0 0 0,6 1 0 0,-3 1-32 16,-1-1-8-16,-2-1 0 0,3 5 0 0,-3 1 13 0,-3-1-1 16,-1 6-1-16,-5 5 0 0,-3 3-11 0,-3-1 0 15,-3 4 0-15,-6 2 0 0,0 0 0 0,0 10 0 16,0 1 0-16,-6 5 0 0,0 0 0 0,0 5 0 16,-6 0 0-16,3 3 0 0,1 2-12 0,2-2 1 15,0 0 1-15,0 0 0 16,3 2-97-16,3-2-19 0,0-3-4 0,0-2-1 15,0-3-93-15,0-3-18 0</inkml:trace>
  <inkml:trace contextRef="#ctx0" brushRef="#br1" timeOffset="182458.4706">14730 6535 1792 0,'6'-10'40'0,"-3"4"8"0,0 1 1 0,3-3 1 0,0 3-40 0,3 0-10 0,0-1 0 0,2 4 0 15,-2-1 76-15,3 3 14 0,-3 0 2 0,3 3 1 16,0 2-29-16,3 3-7 0,0 0-1 0,-3 2 0 16,3 4-37-16,-1-1-8 0,-5 3-2 0,3 0 0 15,-3-1 6-15,-3 7 1 0,3-4 0 0,-3-2 0 16,-3 3-16-16,-3-1 0 0,0 1 0 0,-3-1 0 16,0-5 26-16,-3 3 2 0,0-3 1 0,0-2 0 15,6-6-46-15,-3 6-10 0,3-3-1 0,0-8-1 0,0 0 29 0,0 0 0 16,0 0 8-16,0 0-8 0,0-8 17 0,0-3-3 15,0-2-1-15,6 0 0 0,0 0 26 0,3-3 5 16,0 0 0-16,3-3 1 0,3 3-25 0,3-2-6 16,-3-1-1-16,2 4 0 0,1-4 17 0,0 3 3 15,0 0 1-15,-3 6 0 0,0-4-10 0,0 7-3 16,-6 4 0-16,0 0 0 0,2 1-21 0,-2 4 0 16,-3 1 0-16,-6-3-8 0,3 8 8 0,3 2 0 15,-3 1 0-15,3 5 0 16,0 0-24-16,0 0-4 0,0 2 0 0,0 1 0 15,-3-3-104-15,6 2-22 0,-3-5-4 0,3 0-570 16,-3 3-113-16</inkml:trace>
  <inkml:trace contextRef="#ctx0" brushRef="#br1" timeOffset="182739.5982">15769 6199 1602 0,'0'0'71'0,"0"0"14"15,0 0-68-15,0 0-17 0,0 0 0 0,-6 5 0 16,-3 3 82-16,-3-2 13 0,3-1 2 0,0 3 1 16,-6 0-34-16,3 5-6 0,0 0-2 0,0 6 0 15,-2-3-37-15,-1 2-8 0,-6 11-2 0,3 0 0 0,3 1 44 0,-3 1 9 16,0 1 2-16,1 0 0 0,5 0-54 0,0-1-10 15,3-2 0-15,-3 3 0 0,3 0 0 0,3-6-8 16,3 1 8-16,3-3 0 16,0-6-104-16,3-2-15 0,3 0-3 0,0-3-822 15</inkml:trace>
  <inkml:trace contextRef="#ctx0" brushRef="#br1" timeOffset="183114.5304">15962 6530 1803 0,'0'0'80'0,"0"0"16"0,0 0-76 0,0 0-20 0,0 0 0 0,-3 5 0 15,3-5 38-15,0 0 4 0,3 8 1 0,-3-8 0 16,0 0-54-16,6 5-10 0,0-2-3 0,3 0 0 16,0-3 0-16,3 2-1 0,0-2 0 0,-3-2 0 15,3-1 25-15,-3-2 0 0,-1-3 0 0,1-3 8 16,0 3 22-16,0-2 5 0,0-1 1 0,-3-2 0 15,-3 0-5-15,3-3-1 0,-3 0 0 0,0 0 0 16,0 3-3-16,0-6-1 0,0 3 0 0,0-2 0 16,-6 5-14-16,3-1-4 0,-3 4 0 0,0-1 0 15,0 6 1-15,0-3 0 0,-3 3 0 0,-3 5 0 16,3-3 44-16,-3 6 9 0,-3 2 2 0,-3 3 0 16,-2 3 0-16,-4-1 0 0,-3 6 0 0,0 0 0 15,6 5-64-15,0 3-21 0,4-3 0 0,-1 6 0 0,3-1 33 16,3 0 8-16,3 1 0 0,3-3 1 0,0 2-21 15,0-5 0-15,-3 3 0 0,6-5 0 16,3-3-149-16,3-3-35 16,3 0-6-16</inkml:trace>
  <inkml:trace contextRef="#ctx0" brushRef="#br1" timeOffset="183426.9379">16519 6207 1688 0,'0'0'75'0,"0"0"15"0,0 0-72 15,0 0-18-15,0 0 0 0,0 0 0 0,0 0 56 0,0 0 7 0,0 0 1 16,0 0 1-16,0 0-44 0,0 0-9 0,-9 3-1 0,3-1-1 16,-3 4 26-16,3 2 6 0,0-3 1 0,0 6 0 15,-3-1-18-15,0 1-3 0,0 2-1 0,0 3 0 16,-2 2 39-16,-1 1 7 0,0 2 1 0,3 0 1 15,3-2-37-15,-3 5-7 0,-3-1-1 0,0 1-1 16,9-3-8-16,-3-2-2 0,0 2 0 0,-6-2 0 16,0-1 11-16,3-2 1 0,6-3 1 0,-2 0 0 15,-7-5 4-15,3 3 1 0,3-1 0 0,3-4 0 16,3-6-1-16,-3 8 0 0,3-8 0 0,0 0 0 16,0 0-30-16,-3 5-21 0,-3 0 3 0,6-5 1 15,0 0-140-15,0 0-28 16,0 0-6-16</inkml:trace>
  <inkml:trace contextRef="#ctx0" brushRef="#br1" timeOffset="183692.4991">16894 6210 2188 0,'0'0'48'0,"9"-3"11"0,3 3 1 0,6-3 1 0,2 1-49 0,1-1-12 0,0-2 0 0,6 2 0 16,-3-2 46-16,5-3 6 0,-2 0 2 16,0 3 0-16,-3 0-36 0,0 2-7 0,-1-2-2 0,1-1 0 31,-6 1-57-31,0 0-12 0,0-1-3 0,0-2-948 0</inkml:trace>
  <inkml:trace contextRef="#ctx0" brushRef="#br1" timeOffset="183942.7742">17200 5816 1958 0,'0'0'43'0,"0"-6"9"0,3-2 1 0,-3 3 3 0,0 5-45 0,0 0-11 16,6 0 0-16,-6 0 0 0,0 0 45 15,0 0 7-15,6 0 2 0,-6 0 0 0,0 0-35 0,3 8-7 16,6 5-2-16,-6 0 0 0,-6 6 43 16,0 2 9-16,0 6 2 0,-3 7 0 0,0 0 0 15,-9 6 0-15,-5 2 0 0,-4 3 0 0,6-2-22 0,0 4-4 16,-3-2-1-16,3 0 0 0,1 3-8 0,5-3-1 16,0-5-1-16,-3 5 0 15,0-6-73-15,-3 1-14 0,6-3-4 0,-3 3 0 16,-3-9-102-16,1 1-21 0,2-3-4 0</inkml:trace>
  <inkml:trace contextRef="#ctx0" brushRef="#br1" timeOffset="184536.0496">17453 6268 1785 0,'9'-3'159'0,"0"-2"-127"0,0 2-32 0,0 1 0 15,0-1 96-15,-3 3 12 0,3 0 4 0,-3 3 0 16,-6-3-90-16,6 5-22 0,-3 3 0 0,-3 5 0 16,-3-2 36-16,0 2 2 0,0 6 1 0,-3 2 0 15,6 0-39-15,-6 3 0 0,0 2-14 0,-3-2 4 16,6-3-16-16,-3 0-3 0,0-2-1 0,0-1 0 16,3-2-1-16,3-3 0 0,0 1 0 15,3-6 0-15,-3-3 15 0,0-5 4 0,9 3 0 0,0-1 0 16,-3-4 36-16,3-1 8 0,0-2 2 0,0-1 0 15,3-2 14-15,-3 0 4 0,3-2 0 0,0-1 0 0,-1 1-26 16,1-6-5-16,3 0-1 0,0 0 0 0,-3 0-20 0,6 0 0 16,-3-2 0-16,6-1 8 0,-7 1-8 0,7-1 0 15,0-2 0-15,0 3 8 0,-3-4-8 0,0 1 0 16,0 3 0-16,-4-1 0 0,-5 3 0 0,0 0 0 16,-3 1 0-16,-3 4 11 0,0 0-11 0,-9 3 0 15,-3-2-10-15,0 2 10 0,3 3 0 0,-2-3 10 16,-1 5 0-16,0 0 0 0,-6 6-10 0,0 0-11 15,3-1 3-15,-3 4 0 0,-9-1 8 0,9 0 0 16,12 1-9-16,0 1 9 0,-5 1 0 0,2 0 0 16,-3 0 0-16,3 5 0 0,-3 1 0 0,6-1 0 15,0-5 0-15,6 2 0 0,-3 6 0 0,3-2 0 16,3-6 0-16,-6 2 0 0,0-2 22 0,0-8 6 16,0 0 0-16,12 3 1 0,3-1 1 0,2-4 0 15,4-4 0-15,3 4 0 0,-3-6-20 0,0 3-10 16,3-1 10-16,-4-4-10 0,4-1 57 0,3 0 6 0,0 1 1 0,3-1 0 15,-7 1-42-15,7 2-8 0,-3 0-2 0,3 3 0 16,-4 2-12-16,-2 0-16 0,-6 3 3 0,-3 3 1 16,3 2 40-16,-6 3 8 0,-6 0 1 0,0 3 1 15,0 2-30-15,-3 3-8 0,0 0 0 0,-3 0 0 16,3-1-32 0,0 4-10-16,-1-3-2 0,7 2-1 0,0 3-165 0,3 1-33 0,6-9-6 0</inkml:trace>
  <inkml:trace contextRef="#ctx0" brushRef="#br1" timeOffset="185067.1778">19224 6077 1688 0,'0'0'75'0,"3"-5"15"0,-3 5-72 15,0 0-18-15,0-5 0 0,0 5 0 0,3-5 115 0,-3 5 19 0,0 0 4 0,0 0 1 16,0 0-83-16,0 0-17 0,-3 5-3 0,0 3-1 15,-2 2-5-15,-1 4-1 0,-3-1 0 0,0 3 0 16,0 0-29-16,3 2 0 0,-6 3-11 0,3 0 11 16,0 1 0-16,3-1 0 0,0 0 9 0,3 0-1 15,3 3-8-15,0-3 0 0,3 0 0 0,0-2 0 16,6-1 0-16,0 1-8 0,0-6 8 0,0 0-12 16,3-5 12-16,0-2 0 0,0-1 10 0,5-3-10 15,-2-2 0-15,3 0 8 0,0-2-8 0,-3-1 0 16,3 1 56-16,-3-6 9 0,0 0 2 0,-1 0 0 15,1-3-27-15,0-2-4 0,3 0-2 0,-3 2 0 16,0-2-6-16,-3 0 0 0,3-3-1 0,0 0 0 16,-4 0-27-16,-2-2 0 0,0-1 0 0,-3-2 0 0,0 2 0 15,-6 3 0-15,3 1 0 0,-6 1 0 0,3 1 0 16,-6 3 0-16,0-1 0 0,0 0 0 16,-3 6-28-16,0 0-10 0,1-1-2 15,-1 4-1-15,-3 2-139 0,0-3-28 0,0 3-6 16</inkml:trace>
  <inkml:trace contextRef="#ctx0" brushRef="#br1" timeOffset="185675.2085">19736 6022 1670 0,'0'-8'148'0,"0"8"-118"0,0-3-30 0,0 3 0 15,3-5 72-15,6-3 9 0,-3 0 2 0,3-2 0 16,0 2-18-16,0-3-3 0,3 0-1 0,0 1 0 0,0-1-49 16,0 1-12-16,0-1 0 0,0 3 0 15,-1-2 29-15,-2-4 3 0,3-1 1 0,0 1 0 16,-3 1-1-16,0-3-1 0,3 3 0 0,-3 0 0 0,0 0-31 16,0-1 0-16,0 1 0 0,0 0 0 0,0 0 37 0,-4-1 2 15,1 1 0-15,3 0 0 0,-3 0-39 0,0 2 0 16,0 1 0-16,-3 2 0 0,0 0 0 0,-3 8 9 15,0 0-9-15,0 0 0 0,0 0 0 0,0 0 0 16,0 0 0-16,0 0 0 0,0 0 0 0,0 0 0 16,0 0 0-16,0 0 0 0,0 0 0 0,0 0 0 15,-9 2 0-15,6 4 0 0,-3-4 9 0,0 4-1 16,3-1-8-16,0 3 12 0,-3 0-4 0,3 0-8 16,-2 2 11-16,-1 1-11 0,3 2 9 0,-3 0-9 15,3 0 0-15,0 1 9 0,-3 2-1 0,3 2 0 0,0 1 0 16,-3 2 0-16,3 0-8 0,-3 3 0 15,3 5 0-15,-3 0 0 0,0 3 20 16,0 2 3-16,0-2 0 0,3 2 0 0,-3 1 14 0,3-1 3 16,3-5 1-16,-3 6 0 0,3-4-33 0,0 4-8 15,0-6 0-15,3-3 0 0,0 3 0 0,0-5 0 0,0 3 0 0,0-6 0 32,3-3-49-32,-3-2-12 0,0 0-3 0,0-5 0 0,0-3 32 0,0 0 7 0,-3-8 1 15,0 0 0 1,0 0-128-16,0 0-24 0,-3-6-6 0</inkml:trace>
  <inkml:trace contextRef="#ctx0" brushRef="#br1" timeOffset="185862.9326">19796 6239 1778 0,'0'0'39'0,"-3"-3"8"0,-3 1 1 0,0-1 3 0,3 3-41 0,3 0-10 15,0 0 0-15,0 0 0 0,6-3 28 0,0 3 4 16,0 0 1-16,3 0 0 0,0 0-33 0,3 3 0 15,3-3 0-15,0 0 0 16,2 0-40-16,7 0-3 0,0 0 0 0,3 0 0 16,-3-3-88-16,2 1-17 0,25-6-4 0,-12 0-1 0</inkml:trace>
  <inkml:trace contextRef="#ctx0" brushRef="#br1" timeOffset="186503.1299">21070 5890 1324 0,'9'-8'118'0,"-3"2"-94"0,0-2-24 0,6 1 0 16,0-1 94-16,0-3 14 0,2 6 4 0,1-3 0 16,0 2-39-16,0 1-7 0,3-3-2 0,3 3 0 15,-3-3 0-15,2 5 0 0,1 1 0 0,-3 2 0 0,3 0 0 0,-3 0 0 16,-3 0 0-16,0 0 0 0,-3 5-56 0,-1 0-8 15,-2-2 0-15,-3 5-12 0,0 2 12 0,0 4 0 16,-3-1 0-16,-3 5 0 0,-3-2 0 0,0 8 0 16,-3 0 0-16,-3 5 0 0,0 0 0 0,-2 0 0 15,-1-2 0-15,0 4 0 0,-3-4 0 0,3 2 0 16,0-5 0-16,0 2 0 0,0 1 9 0,3-3-9 16,0-6 0-16,3 1 9 0,3-3 19 0,0-3 3 15,3 0 1-15,0-2 0 0,3-6 0 0,-3-5 0 16,9 5 0-16,3-2 0 0,0-3-18 0,3-3-3 15,3 3-1-15,0-5 0 0,3-3-10 0,-1 0-14 16,4-5 3-16,0-3 1 0,-3-3 10 0,3 1 0 16,2-3 0-16,1-3 0 0,-3 0 28 0,3 0 7 0,0-5 1 15,-1-3 1-15,1 3-29 0,0 0-8 0,3 3 0 16,-3-1 0-16,-7 3 25 0,1 1 1 0,0 4 0 16,-6 6 0-1,-3 0-42-15,-3 2-8 0,0 0-1 0,-3 9-1 0,-6 2 26 0,0 0 0 0,0 0 12 16,-3 5-4-16,-3 3 8 0,-6 3 3 0,6-1 0 0,-3 3 0 15,-3 3-19-15,6 0 0 0,-3 3 0 0,0 2 0 16,9-3-10-16,-3 1-6 0,3-1 0 0,3 1-1 16,3-1 7-16,3 4 2 0,0-4 0 0,6 1 0 15,-3-3-26-15,6-1-5 16,0 1-1-16,5-2-762 0,-2 1-153 0</inkml:trace>
  <inkml:trace contextRef="#ctx0" brushRef="#br1" timeOffset="188224.7596">4398 8594 1094 0,'0'0'48'0,"0"0"11"0,0-8-47 0,0 2-12 16,3-1 0-16,-3-1 0 0,3 0 116 0,0-3 22 16,3 3 4-16,0 0 1 0,0-2-70 0,-3 2-13 15,6-3-4-15,0 0 0 0,0 1-18 0,3-1-4 16,6-2-1-16,-1 3 0 0,1-1-1 0,3 3 0 16,-6 0 0-16,3 3 0 0,0-1-16 0,-3 4-4 15,-1-1-1-15,-2 6 0 0,0 2-11 0,-3 3 0 16,0 5 0-16,-3 6 8 0,-6 5-8 0,0 5 0 15,-3 5 9-15,-3 3-9 0,0 3 10 0,-6 0-2 16,0 2-8-16,1 0 12 0,-1-2-12 0,-3-3 0 16,0-3 8-16,0 1-8 0,3-1 0 0,-3-5 0 15,0-2 0-15,3-4 0 0,3-7 27 0,-2-5 2 0,2-3 1 16,3 0 0-16,3 0 29 0,3-8 5 0,-6 2 2 16,0-2 0-16,3-2-34 0,0-4-6 0,0-1-2 0,3-4 0 15,-3-5 13-15,3-2 3 0,3-4 0 0,6-1 0 16,0-4-40-16,3-2 0 0,0-5 0 0,8-1 0 15,1 1 0-15,6 2-16 0,0-2 2 0,3-1 1 16,2 4 13-16,-2-1 0 0,0 5 0 0,0 6-9 16,2 5 9-16,-5 6 0 0,0-1 0 0,-3 8 0 15,-6 6 0-15,-1 5-8 0,1 3 8 0,0 5 0 16,-3 2-20-16,-3 6 2 0,0 2 0 0,-3 6 0 16,-3-3 18-16,0 3-8 0,-3-3 8 0,0 0 0 0,-3-2 0 15,0-1 0-15,0-2 0 0,-3-3 0 0,0-8 0 16,0 3 0-16,-3-5 0 0,0-1 0 0,0 1 16 0,0-6 3 15,0 0 1-15,-3-2 0 0,3-3-3 0,0-3 0 16,-3 1 0-16,6-3 0 0,0-1-9 0,0 1-8 16,0-6 12-16,3-2-12 0,3-3 12 0,0 0-4 15,0-5 0-15,3 0-8 0,3-3 0 0,3-2 0 16,3-3 0-16,0 0 0 0,0 5 0 0,2 0 0 16,1 3 0-16,0 2-12 0,0 3 12 0,-3 6 0 15,0 2 0-15,-3 5-9 0,0 6 9 0,-3 2 0 16,-1 3-9-16,1 5 9 0,0 3 0 0,-3 0 0 15,-3 8 0-15,3 0 0 0,-3-3-18 0,0 3 4 16,-3-3 1-16,3 3 0 16,0-1-95-16,3-1-20 0,-3-1-3 0</inkml:trace>
  <inkml:trace contextRef="#ctx0" brushRef="#br1" timeOffset="188599.6709">5628 8869 2070 0,'0'0'45'0,"3"0"10"0,2 2 1 0,1 1 3 0,6 0-47 16,0-3-12-16,0 0 0 0,3 0 0 0,0-6 27 0,6-1 3 16,0-1 1-16,-4-3 0 0,1-2-11 0,3 0-1 15,-3-1-1-15,0-2 0 0,0-2-18 0,0 2 0 16,-7 0 0-16,4 3 0 0,-6 0 13 0,0-6 3 15,-3 3 0-15,0 0 0 0,-3 1 10 0,-3-1 2 16,-3 2 1-16,0-1 0 0,0 1-11 0,-3-1-2 16,0 1-1-16,-3 1 0 0,-3 5 4 0,-2 0 1 15,2 3 0-15,3 2 0 0,-6 3-10 0,3 3-2 16,-3 2 0-16,3 3 0 0,0 3-8 0,-3 2 10 16,3 3-10-16,-2 5 10 0,2 3-10 0,0 2 8 15,0 1-8-15,0 2 8 0,3 0-8 0,0-3 0 16,3 3 0-16,3 1 0 0,-3-4 0 0,3 0 0 15,6-2-10-15,-3 3 10 16,3-3-122-16,0-3-18 0,3 3-4 0,3-6-856 0</inkml:trace>
  <inkml:trace contextRef="#ctx0" brushRef="#br1" timeOffset="188958.9925">6157 8718 1508 0,'0'0'67'0,"0"0"13"15,6-5-64-15,-6 5-16 0,0 0 0 0,0 0 0 16,0 0 46-16,0 0 6 0,0 0 0 0,0 0 1 16,0 0-14-16,0 0-3 0,0 0-1 0,0 0 0 15,0 0-12-15,0 0-3 0,0 0 0 0,-6 5 0 16,0 3 12-16,-2 0 1 0,2 5 1 0,0 0 0 16,-3 1-34-16,3 1 0 0,-6 4-15 0,6 2 5 15,-3 0 0-15,3 3 0 0,0-3 0 0,-3 0 0 16,3-2-13-16,0 0-2 0,0-1-1 0,6-7 0 0,-3-3 14 15,3-3 2-15,0-5 1 0,0 0 0 0,0 0 27 0,0 0 6 16,6-8 0-16,3-3 1 0,0-2 31 0,0 0 7 16,3-3 1-16,-3 0 0 0,3-5-7 0,3 2-1 15,-6-2 0-15,2 0 0 0,1 3-18 0,0-4-4 16,-3 7-1-16,3-1 0 0,-3 2-9 0,-3 4-3 16,3 2 0-16,-3 3 0 0,-6 5-9 0,0 0-3 15,3 5 0-15,0 5 0 0,-3 4-9 0,3-1 0 16,-3 5 0-16,0 4 0 0,0-1-15 0,0 0-8 15,0 0-1-15,3 0-1 16,0 3-179-16,0-5-35 0</inkml:trace>
  <inkml:trace contextRef="#ctx0" brushRef="#br1" timeOffset="189646.5057">6506 8623 1324 0,'0'0'118'0,"0"0"-94"0,0 0-24 0,0 0 0 16,3-8 159-16,-3 8 27 0,0 0 6 0,12-3 0 16,2 3-105-16,-2 0-22 0,-3 3-4 0,3 5-1 15,3 0-29-15,-3 2-7 0,0 6 0 0,0 0-1 16,3 5-7-16,-6 3-2 0,-3-3 0 0,-1 0 0 16,-5 3-5-16,3 0-1 0,0 0 0 0,-6-6 0 15,3 1-8-15,-3-1 12 0,3-2-12 0,-3-5 12 0,1-3-12 0,-1 0 10 16,3-8-10-16,0 0 10 0,0 0-1 0,0 0 0 15,0 0 0-15,0-8 0 0,0 0 7 0,0-3 2 16,3-5 0-16,-1-2 0 0,4-1 5 0,3-4 1 16,0-4 0-16,0 1 0 0,3-1 7 0,0 1 1 15,3-1 1-15,0 6 0 0,-3 3-5 0,0 2-2 16,3 0 0-16,-7 8 0 0,4 3 4 0,-3 5 1 16,0 2 0-16,-3 3 0 0,3 6-18 0,-3 2-3 15,3 3-1-15,-3 3 0 0,3-1-9 0,-6 3 0 16,3 1 0-16,0-4 0 0,-3 1 0 0,3-1 0 15,-3-2 0-15,0-3 0 0,3-2 0 0,-3-1 0 16,3-2 0-16,-1-2 0 0,-5-6 0 0,0 0-11 16,0 0 3-16,6 5 0 0,3-2-12 0,-3-1-3 15,3-4 0-15,0-1 0 0,-3-2 10 0,0-1 1 0,3-2 1 16,-3 0 0-16,3-2 11 0,0-1 0 0,-3 1 0 16,0-4-8-16,3-1 8 0,0-1 0 0,-3 0 0 15,-1-3 0-15,4-2 12 0,0 0-1 0,0-3-1 0,-3 0 0 16,0 1-1-16,6 1 0 0,3 1 0 0,-6 0 0 15,-3 0-9-15,3 2 0 0,3 6 0 0,0 3 8 16,-1-4 4-16,-2 6 0 0,0 0 0 0,3 3 0 16,6 0-12-16,-6 2 0 0,-12 3 0 0,9 0 0 15,6 0 0-15,0 0 0 0,-6 0 0 0,0 3 0 16,-9-3 0-16,9 5 0 0,2 3 0 0,-2 0 0 16,-6 3 0-16,3 2 0 0,3 3 0 0,-3 2 0 0,-6-2 10 0,-3 3-10 15,3 2 12-15,0 3-12 0,-3-3 16 0,-3 0-3 16,-6 0-1-16,6 0 0 0,3 0 0 15,-6-2-1-15,-8 2 0 0,-1-5 0 0,6 0-11 16,-3 0 0-16,-3-3 0 0,-3-2 0 0,-3-1 13 0,7-2-2 16,-1 0-1-16,-3-3 0 15,3-2-66-15,0 0-12 0,6-6-4 0,0 0 0 16,3-5-152-16,1-5-30 0</inkml:trace>
  <inkml:trace contextRef="#ctx0" brushRef="#br1" timeOffset="191362.1088">9256 8112 921 0,'0'0'40'0,"0"-3"10"0,-3-2-40 0,3 0-10 16,-3 0 0-16,3 2 0 0,-3 0 228 0,0 1 43 16,0-4 9-16,0 4 1 0,0-1-166 0,0 3-34 15,0 0-6-15,-3 0-2 0,3 0-45 0,-6 0-8 16,3 0-3-16,-3 5 0 0,4-2-17 0,-7 0 8 16,3-1-8-16,-3 4 0 0,0 2 0 0,3-3 0 0,-6 3 0 0,3 0 0 15,-3 0 9-15,3-3-9 0,0 0 0 0,1 3 9 16,-1 3-9-16,3-3 0 0,0 0 0 15,3 0 8-15,-6 0-8 0,3-3 12 0,3 0-12 16,6-5 12-16,0 0 4 0,0 0 0 0,0 0 1 0,0 0 0 16,0 0 11-16,0 0 1 0,0 5 1 0,0-5 0 15,0 0-7-15,0 0-2 0,0 0 0 0,0 0 0 16,0 0 3-16,0 0 0 16,0 0 0-16,0 0 0 0,0 0-24 0,0 0-13 15,0 0 1-15,0 0 1 0,0 0 32 0,0 0 7 0,0 0 0 0,0 0 1 16,3 6-29-16,-3-6 8 0,0 0-8 0,0 0 0 15,0 0 0-15,0 0 0 0,0 0 0 0,0 8 0 16,0-8 0-16,0 0 0 0,0 0 8 0,0 8-8 16,0-8 0-16,-3 5 0 0,3-5 0 0,0 0 0 15,0 0 0-15,0 0 0 0,0 0 0 0,0 0 0 16,-6 5 0-16,3 0 0 0,3-5 0 0,0 0 0 16,0 0 0-16,0 0 0 0,-9 6 0 0,9-6 0 15,0 0 0-15,-6 2 0 0,6-2 0 0,-6 6 0 16,0-1 0-16,6-5 0 0,0 0 0 0,-3 5 0 0,-3 3-10 15,3 0-2-15,0 3 0 0,3-3 0 0,-3 2 12 16,0 1 14-16,3-1-3 0,0 4-1 0,0-1-18 0,-3-3-4 16,3 1-1-16,0 0 0 0,0 2 21 0,3-3 4 15,-3 1 0-15,0 2 1 0,3-5-13 0,3 0 0 16,0-3 8-16,-3 1-8 0,3 2 0 0,3 0 0 16,0-3 0-16,3 0 0 0,3 0 0 0,0 1 0 15,0-1 0-15,6-2 0 0,-4-3 0 0,1 0 0 16,0 0 0-16,0 0 0 0,0-6 0 0,0 4 0 15,0-1 0-15,-1 0 0 0,1-5 0 0,0 3 0 16,3-3 0-16,-3 3 0 0,-3-6 12 0,3 3 4 16,-1-5 0-16,1 3 0 0,0-1-7 0,0-2-1 15,0 0 0-15,-3-3 0 0,0 2-8 0,-3-1 0 16,-4-4 0-16,-2 1 0 0,3-1 0 0,0 1 0 16,-3-4 0-16,3-1 0 0,-3-1 0 0,0 0 0 0,0 0 0 15,0-2 8-15,0-1-8 0,-3 1 0 0,0 2 0 0,0 0 0 16,-3-2 0-16,0 4-9 0,0-1 9 0,0 2 0 15,-3-3-16-15,3 3 4 0,-3-1 1 0,0 4 0 16,0 2 3-16,-3 0 0 0,0 3 0 0,0-3 0 16,0 3 8-16,0 0 0 0,-3 2 0 0,-3 0 0 15,0 3 0-15,1 3 0 0,-1 0 0 0,0 2 0 16,0 1-11-16,-3-1 0 0,3 0 0 0,3 3 0 16,-3 0 11-16,0 3 0 0,3 0 0 0,0-3 0 15,0 2 0-15,4 1 0 0,-4-1 0 0,6 4 0 0,-3 2 0 16,3-3 0-16,-6 0 0 0,3 3 0 0,3 3 0 15,0 2 16-15,-3-2-4 0,3 2-1 0,3 3 1 16,-3 0 0-16,3-1 0 0,0 4 0 0,3 0-12 0,-3 2 0 16,3 0 0-16,0 3 0 0,0-1 14 0,0 4-2 15,-3 2-1-15,6 0 0 0,-6 0 5 0,3 0 2 16,-3 3 0-16,3 0 0 0,0 0 3 0,-3-1 1 16,0 4 0-16,0-3 0 0,0-1-11 0,3 4-3 15,-3-6 0-15,0 3 0 0,3-1-8 0,-3 1 0 16,3 2 0-16,0-7 0 0,-3-1-10 0,0-2-1 15,3-3 0-15,0 0 0 16,0-7-33-16,-3-1-8 0,3 0 0 0,0-2-1 16,-1-3-119-16,4-3-23 0,-6-5-5 0</inkml:trace>
  <inkml:trace contextRef="#ctx0" brushRef="#br1" timeOffset="191690.1447">10167 7795 1440 0,'-3'-14'64'0,"3"14"12"0,0-2-60 16,0-4-16-16,-3 1 0 0,3 5 0 0,0 0 148 0,0 0 26 15,-6 5 6-15,0 3 0 0,0-2-72 0,0 4-14 16,-3 4-3-16,3 1-1 0,-3 1-30 0,-3 5-7 16,3-2-1-16,-3 7 0 0,4 6-16 0,-4 3-3 15,3-1-1-15,-3 6 0 0,0-1-19 0,0-2-4 16,6 8-1-16,-3-5 0 0,3-3-8 0,3 0 0 16,3 0 0-16,0-5 8 0,0 0-8 0,3-3-16 15,3-3 4-15,0 1 1 16,6 2-144-16,-3-8-29 0,3 0-5 0</inkml:trace>
  <inkml:trace contextRef="#ctx0" brushRef="#br1" timeOffset="192209.9166">10444 8210 1918 0,'0'0'42'0,"-3"-5"9"0,3-1 1 0,0-1 3 0,0-1-44 0,6-3-11 0,-6 3 0 0,9-5 0 16,-1-3 55-16,1 0 9 0,0-5 1 0,3 2 1 15,3 4-24-15,-3-1-5 0,3 0-1 0,-3 5 0 16,0-2-11-16,0 5-2 0,0 3-1 0,-1-1 0 16,-2 6 22-16,0 0 5 0,0 3 1 0,-3 2 0 15,3 3-36-15,-3 6-14 0,-3-4 11 0,3 6-11 16,-3 3 0-16,0 2 0 0,0 0-13 0,-3 5 4 15,0 1-3-15,0-1-1 0,-3 1 0 0,-3 2 0 0,3 0 13 16,0-3 0-16,0-2 0 0,0 0 0 0,0 0-12 16,3-3 0-16,0-3 0 0,0-2 0 0,3 0 29 15,0-3 7-15,0 1 0 0,0-4 1 0,3-2-5 0,0-3 0 16,0-2-1-16,-3 2 0 0,6-5 19 0,-3 0 4 16,0-2 1-16,3-4 0 0,0 1-26 0,2-3-5 15,1 0 0-15,0-2-1 0,0-3-11 0,0-3 0 16,3 0 0-16,-3-5 8 0,3 2-8 0,-3-7 8 15,6-1-8-15,-1-2 8 0,1-3-8 0,3 1 0 16,-3-1 0-16,3 0 0 0,-3 0 0 0,-1 1 0 16,-2 7 0-16,-3 3 0 0,3 5 0 0,-9 2 0 15,3 4 0-15,-3 2 0 0,-3 0 0 0,0 3 18 16,-3 5-3-16,0 0-1 0,0 0 7 0,-3 5 2 16,0 3 0-16,-3 5 0 0,3 6-23 0,-6 2 0 0,3 3 0 0,0 2 8 15,-3 1-8-15,3-4 0 0,0 7 0 0,0-4 0 16,6 0 0-16,0 1 0 0,0-6 0 0,0 3 0 15,0 0-46-15,0-6-7 0,6-2-2 0,-6 3-785 16,3-6-156-16</inkml:trace>
  <inkml:trace contextRef="#ctx0" brushRef="#br1" timeOffset="192475.5127">11298 7776 1267 0,'3'-5'112'0,"0"0"-89"16,3-1-23-16,0-2 0 0,3 3 192 0,3 2 35 15,-3 3 6-15,2 6 2 0,-2-1-105 0,3 3-21 16,-3 2-4-16,3 9-1 0,-3 0-32 0,0 2-6 16,-3 0-2-16,3 5 0 0,0-2-33 0,0 8-7 15,-3 0-2-15,0-1 0 0,0-2-10 0,-3 9-1 16,0-7-1-16,2 4 0 0,-5-1 18 0,0-2 3 15,0-3 1-15,-2 0 0 0,-1-3-32 0,-3 1 0 0,-3-6 0 16,0-2 0 0,-3-1-96-16,-3-2-26 0,-3-3-5 0,-3 0-1 0</inkml:trace>
  <inkml:trace contextRef="#ctx0" brushRef="#br1" timeOffset="193865.8077">11837 8234 1792 0,'-6'0'80'0,"3"0"16"0,3 0-77 0,0 0-19 16,-3-3 0-16,3 3 0 0,-3 3 78 0,0-1 12 15,3-2 2-15,-3 0 1 0,3 0-32 0,0 0-6 16,0 0-2-16,0 8 0 0,3-2-5 0,0-1 0 15,-3-5-1-15,6 8 0 0,3 0-19 0,3-3-3 16,-3 0-1-16,5-2 0 0,1 2 13 0,3-5 3 0,3 0 0 0,0 0 0 16,3-2-17-16,2-1-3 0,1 0-1 15,6-2 0-15,-3 0-2 0,2 0 0 0,-5 2 0 0,6-2 0 16,-3 2 8-16,0-2 2 0,-4-1 0 0,1 6 0 16,0 0-15-16,-3 0-4 0,-3 0 0 0,-1-2 0 15,1 2-8-15,-3 0 0 0,3 0 0 0,-3-3 0 16,-3 3 0-16,2 0 0 0,-2-3 0 0,-3 1 0 15,0-1 9-15,0 3 3 0,0 0 1 0,-3-2 0 16,-3-4 9-16,0 4 2 0,0-1 0 0,-6 3 0 16,0 0 2-16,0 0 1 0,0 0 0 0,0 0 0 0,0 0-18 15,0 0-9-15,0 0 10 0,0 0-10 0,0 0 0 16,0 0 0-16,0 0 0 0,0 0 0 0,-9 0 0 0,9 0 0 16,-6-3 0-16,6 3 0 0,-6 0 0 0,6 0-12 15,0 0 12-15,0 0-10 0,0 0 10 0,0 0 0 16,-6-5 0-16,6 5 8 0,0-5-8 0,0 5 0 15,-6-6 0-15,6 6-8 0,0-7 8 0,0-1 0 16,-3 2 8-16,3 1-8 0,-3-3 8 0,3 3-8 16,0 5 10-16,0-8-10 0,3 0 0 0,-3-3 8 15,3 3-8-15,0 0 0 0,-3-2 0 0,3-1 0 16,0-2 0-16,0 0 0 0,3 0 9 0,-3-1-9 16,-3 1 8-16,3-3-8 0,6 3 11 0,-6-6-3 15,3 1-8-15,0 2 12 0,3-5-12 0,0 2-8 0,-4-4 8 16,4-1-13-16,-3 3 13 0,3-3-11 15,0 0 11-15,3 0-10 16,-3 3-18-16,3-3-3 0,3 0-1 0,0 1 0 0,0 1 32 0,-1-1 0 0,4 1 0 0,0 1 0 16,0 0 0-16,-3 3 0 0,0 2 0 0,0 0 0 15,-3 3 0-15,-3 2 8 0,-1 3 1 0,-2 0 0 16,3 0-9-16,-6 6 0 0,0-4 0 0,-3 6 8 16,0 0-8-16,0 0 0 0,0 0 0 0,0 0 0 15,0 6 0-15,-3 1 0 0,0 1 0 0,0 6 0 16,-3-1-9-16,3 3 9 0,-2-3 0 0,2 3 0 15,0 2-12-15,3 1 12 0,0 2-12 0,0-2 12 16,3-1 0-16,-3 3 0 0,3-5 10 0,2 3-2 16,-2-1-8-16,0 1-10 0,0-1 10 0,0-2-13 0,0-3 30 15,0 1 7-15,-3 1 0 0,3-1 1 0,0 2-25 16,-3-1 0-16,3 1 0 0,0 0 0 0,-3 3 0 0,3-1 8 16,-3 1-8-16,6 2 0 0,-3-3 0 0,0 4 0 15,-3-4 0-15,3 1 0 0,0-1 0 0,0 1 0 16,-3-3 0-16,3-3 0 0,-3-5 0 0,3 2 8 15,0-4-8-15,0-1 0 0,0 0 8 0,-3-5-8 16,0 0 0-16,0 0 8 0,3 8 0 0,-3-3-8 16,0-5 12-16,0 0-4 0,0 0-8 0,0 0 0 15,0 0 0-15,0 0 0 0,0 0 0 0,0 0 0 16,0 0 0-16,0 0 8 0,0 0-8 0,0 0 0 16,0 0 0-16,0 0 0 0,0 0-9 0,0 0 9 15,0 0-12-15,0 0 12 0,0 6 0 0,0-6 0 16,0 0 0-16,0 0 0 0,0 0 0 0,0 0 0 15,0 0 0-15,0 0 0 0,0 0 0 0,9-3 0 0,-9 3 0 16,0 0 0-16,6-3 0 0,0-2 9 0,0 0-9 0,-6 5 12 16,6-3-12-16,-6 3 8 0,0 0-8 0,6-2 8 15,0-4-8-15,-6 6 0 0,6-2 0 0,-6 2 0 16,0 0 0-16,5-6 0 0,1 1 0 0,0 2 8 16,-6 3-8-16,6 0 0 0,0-2 0 0,3-1 0 15,3 0 0-15,-3 1 0 0,3-1 0 0,0 0 0 16,0 1 0-16,-3 2 0 0,0-5 0 0,0-1 0 15,5 4 0-15,4-1 0 0,-3 0 0 0,3 1 0 16,0-4 0-16,3 1 0 0,-3 0 0 0,2 0 0 16,-2 2 0-16,3 0 8 0,0-2-8 0,0 2 0 15,0 1 0-15,-1-4 0 0,1 4 8 0,0-4-8 0,3 4 0 16,-3-4 0-16,3 4 0 0,-1-1 0 16,4 1 0-16,-3-1 0 0,3 0 0 0,-3 1 0 0,-1-1 0 0,1 3 0 15,-6-3 0-15,3 1 0 0,-6 2 0 0,0-3-11 16,0 3 11-16,-6 0-12 0,-1 0-8 0,-8 0-1 15,6 0-1-15,-6 0 0 0,0 0 0 0,0 0 0 16,0 0 0-16,0 0 0 16,0 0-170-16,-6 0-35 0,-2-3-6 0,-1 1-547 15,3-1-110-15</inkml:trace>
  <inkml:trace contextRef="#ctx0" brushRef="#br1" timeOffset="194631.2565">13557 7826 806 0,'0'0'72'0,"0"0"-58"0,0 0-14 0,0 0 0 16,0 0 129-16,0 0 23 0,0 0 5 0,0 0 1 16,0 0-28-16,0 0-6 0,0 0 0 0,0 0-1 15,0 0-37-15,0 0-7 0,0 0-2 0,0 0 0 16,0 0-21-16,0 0-4 0,6 0 0 0,3-2-1 15,0 2-24-15,0 2-5 0,0-2-1 0,0 6 0 16,0-4 10-16,0 4 1 0,-3 2 1 0,2-1 0 16,1 1-5-16,0 0-2 0,3 3 0 0,-3 0 0 15,0-1-6-15,0 3-2 0,-6-2 0 0,6 2 0 16,0 0-10-16,-3 1-8 0,3-1 9 0,-3 0-9 16,3-2 0-16,-3 2 0 0,3 0 0 0,-4 0 0 15,1 1 57-15,0-1 6 0,-3 3 1 0,3-3 0 16,-3 0-30-16,-3 3-6 0,-3 3 0 0,3-4-1 0,-6 1-11 15,0 0-1-15,0 0-1 0,-2 0 0 0,-4 2-3 0,0-2-1 16,-3 0 0-16,0-3 0 16,-3-2-59-16,0 2-12 0,0-2-3 0,0-1 0 15,1-2-153-15,2-2-31 0,-9-1-7 0,6-5-1 0</inkml:trace>
  <inkml:trace contextRef="#ctx0" brushRef="#br1" timeOffset="195568.77">14307 7744 1908 0,'-6'-8'42'0,"6"8"9"0,0-2 1 0,0-4 1 0,0 1-42 0,0 0-11 0,0 2 0 0,6-2 0 16,-3 0 80-16,0-1 13 0,3-2 3 0,3 1 1 15,0-1-72-15,3 2-14 0,3-2-3 0,0 0-8 16,0-2 13-16,2-1-4 0,1 1-1 0,0 2 0 16,0-3 18-16,0 3 3 0,0 0 1 0,-3 3 0 15,-1 0-30-15,-2-1 0 0,-3 4 0 0,0 2 0 16,-9 0 57-16,0 0 6 0,0 0 1 0,0 0 0 16,0 10-52-16,-9 6-12 0,0 0 0 0,-3 8 0 15,4 0 0-15,-4 5 0 0,-3 3 0 0,0 2 0 16,0 0-9-16,3-2-5 0,0 2-1 0,9-2 0 0,0-3 15 15,3-2 0-15,3-1 0 0,0-5 0 0,3 1 0 16,0-4 0-16,3-2 0 0,0-5 0 0,-6-1 0 16,3-2 20-16,-3-3-4 0,6-2 0 0,-9-3-16 0,9 0 0 15,0-5 0-15,3-1 0 0,-1 1 55 0,-2-3 7 16,3-2 2-16,3-4 0 0,0 1-52 0,3-3-12 16,-3 0 0-16,3 1 0 0,-1-4 0 0,1-2 0 15,3-6 0-15,-3 1 0 0,3-1 0 0,0-2 9 16,0 0-9-16,-1 0 8 0,4 3-8 0,-3-1 0 15,0 1 0-15,-3 7-11 0,-3 3 11 0,-3 6 0 16,-4-1 0-16,1 6 0 0,-3 0 0 0,-6 5 0 16,0 0 0-16,0 0 0 0,0 0 0 0,-6 10 0 15,-3 3 0-15,4 3 0 0,-1 3 0 0,0 2 0 16,0 3 0-16,0 0 0 0,0-1 19 0,3 4 5 16,0-1 2-16,0-2 0 0,3 0-26 0,0-3 0 15,3 0 0-15,0-2-11 16,0-1-110-16,0 1-23 0,6-3-4 0</inkml:trace>
  <inkml:trace contextRef="#ctx0" brushRef="#br1" timeOffset="195938.0899">15593 7866 921 0,'0'0'40'0,"0"0"10"16,0 0-40-16,0 0-10 0,0 0 0 0,0 0 0 0,0 0 335 0,0 0 65 15,0 0 12-15,0 0 4 0,-6 5-285 16,6-5-57-16,-6 6-11 0,6-6-3 0,-3 8-49 0,3-8-11 16,0 0 0-16,0 0 0 0,0 0 0 0,0 0 0 15,0 0 0-15,0 0 0 0,0 0 0 0,0 0 0 16,0 0 11-16,0 0-3 0,0 0-8 0,0 5 0 16,0 0 0-16,0-5 0 0,0 0 0 0,0 0 0 15,0 0 0-15,0 8 0 0,-3 0 0 0,3-3 0 16,0-5 0-16,-3 6 0 15,0 2-156-15,0-3-36 0</inkml:trace>
  <inkml:trace contextRef="#ctx0" brushRef="#br0" timeOffset="282316.1413">1594 10745 57 0,'0'0'0'0,"0"0"0"16,0 0 0-16,0 0 0 0,0 0 146 0,0 0 24 15,0 0 5-15,0 0 1 0,0 0-86 0,-9-3-17 16,9 3-3-16,0 0-1 0,0 0-5 0,0-3-2 15,-6 1 0-15,6 2 0 0,0 0-9 0,0 0-1 16,0 0-1-16,0 0 0 0,0 0 5 0,0 0 0 16,0 0 1-16,0 0 0 0,0 0-18 0,0 0-4 15,0 0-1-15,0 0 0 0,6-5-9 0,-6 5-1 16,0 0-1-16,0 0 0 0,0 0-10 0,3-3-1 0,-3 3-1 0,6-3 0 16,6 1-3-16,-3 2 0 0,-3-3 0 0,3 3 0 15,0-3 8-15,3 3 2 0,3-2 0 0,-6-1 0 16,3 0 0-16,-3-2 0 0,11 2 0 0,-5-2 0 15,0 2 6-15,6 1 0 0,0-1 1 0,3 3 0 16,2 0 1-16,-5 0 0 0,3 0 0 0,3 0 0 16,-9 3-4-16,6-1-1 0,-1-2 0 0,1 0 0 15,0 0-7-15,3 0-2 0,0 0 0 0,-4-2 0 16,4-1-12-16,-3 3 0 0,3-2 0 0,0-1 0 16,-1-2 0-16,1 2 8 0,0-2-8 0,3-1 0 15,-7 1 0-15,4 2 0 0,3-2 8 0,-6 0-8 0,3 2 9 16,-1 1-1-16,-2 2 0 0,3-3 0 0,-3 3 0 15,0 0 0-15,-9 3 0 0,2-3 0 0,-2 0 12 0,0 0 1 16,0 0 1-16,-3 2 0 0,0-2-5 0,-6 0-1 16,3 0 0-16,3 0 0 0,-12 0-16 0,6 0 10 15,-6 0-10-15,0 0 8 0,6 0-8 0,-6 0 10 16,0 0-10-16,0 0 10 0,0 0-10 0,0 0 0 16,0 0 0-16,-6 0 0 0,0 3-12 0,-6 2-7 15,6-2-1-15,-3 2-1 16,-3 3-81-16,3-3-16 0,6 3-3 0,-9 0-525 15,0 3-105-15</inkml:trace>
  <inkml:trace contextRef="#ctx0" brushRef="#br0" timeOffset="282941.1574">2288 10684 748 0,'0'0'67'0,"0"0"-54"15,0 0-13-15,0 0 0 0,0 0 98 0,0 0 17 16,0-5 3-16,0 5 1 0,-3-6-50 0,3 6-9 16,0 0-3-16,-3-2 0 0,0-4-6 0,3 6-2 15,0 0 0-15,0 0 0 0,-3-5-13 0,0 2-4 16,3 3 0-16,0 0 0 0,0 0-12 0,0 0-2 15,-3-5-1-15,3 5 0 0,0 0 7 0,0 0 0 16,0 0 1-16,0 0 0 0,0 0-5 0,0 0-2 0,-6 5 0 16,6-5 0-16,0 6-18 0,-6-1 10 0,6 0-10 0,0-5 8 15,-3 6 0-15,3 2-8 0,0-8 12 0,-3 7-4 16,3-1 10-16,-3 2 2 0,3 0 0 0,0 0 0 16,-3 2 10-16,3 1 2 0,0 2 1 0,-3 3 0 15,3 0-5-15,-9 5 0 0,6 3-1 0,0 5 0 16,-3 5-6-16,0 1-1 0,3 2 0 0,-8 5 0 15,5-2-1-15,3 2-1 0,-3 6 0 0,0-1 0 16,0-2-6-16,3 0 0 0,-6 0-1 0,0 3 0 16,0-6-11-16,6-2 0 0,-9 0 9 0,3 2-9 15,0-8 0-15,3 3 0 0,0-5 0 0,3-3 8 0,0-2-8 16,0-6 0-16,3-3 0 0,-6 1 8 0,3-3-8 0,3-3 0 16,-3 3 0-16,3-3 0 0,0-2 0 0,0-1-18 15,0-2 3-15,-2 0 1 16,2-8-106-16,0 5-20 0,0 1-5 0,0-6-762 15</inkml:trace>
  <inkml:trace contextRef="#ctx0" brushRef="#br0" timeOffset="284096.9681">3041 10332 345 0,'-15'-8'15'0,"12"5"4"0,3 3-19 0,0-2 0 0,-6-1 0 0,0-2 0 16,6 2 214-16,-3 1 39 0,3-1 8 0,-3-2 2 15,0 5-183-15,0-6-37 0,3 6-7 0,0-2-2 16,-3-4 5-16,3 6 1 0,0 0 0 0,0 0 0 15,0 0-4-15,0 0 0 0,0 0 0 0,0 0 0 16,0 0-7-16,0 0-1 0,0 0-1 0,0 0 0 16,0 0-15-16,0 0-2 0,-3 8-1 0,3-8 0 15,-3 8 0-15,3 3 0 0,0-3 0 0,0 0 0 16,0 2 5-16,0-2 1 0,3 3 0 0,0-1 0 16,0 4 5-16,-3-4 2 0,0 6 0 0,3 0 0 0,0 0 2 15,0 2 0-15,0 1 0 0,-3-1 0 0,0 1-7 16,3 2-1-16,0 0 0 0,-3 3 0 0,-3 0 16 0,3 5 2 15,0 0 1-15,-3 11 0 0,0-3-35 0,-3 0-9 16,0 3-1-16,6-3 0 0,0 2 10 0,-3-2 0 16,0 0 0-16,3-2 0 0,-3-1 9 0,3-2-9 15,0 2 12-15,-3-2-12 0,3-3 0 0,-3 3 0 16,3-6 0-16,0 3 0 0,-3-2 0 0,3-3 0 16,3 2 8-16,-3-2-8 0,0 0 11 0,0-3-11 15,0 0 10-15,0 0-10 0,3-2 8 0,0-1-8 16,-3-4 0-16,3 1 0 0,0-1 0 0,-3-4 8 15,3 3-8-15,-3-7 0 0,0-6 0 0,3 8 0 16,-3 0 8-16,0 2-8 0,0-4 0 0,0-6 8 0,0 0-8 16,0 0 0-16,0 0 12 0,0 0-4 0,0 0-8 15,0 0 12-15,0 0-3 0,0 0-1 0,0 0 0 0,0 0 0 16,-3-3-8-16,0 0 0 0,0-2 9 0,3-3-9 16,-3-3 0-16,3 1 0 0,0-6 0 0,0 0 8 15,0-10-8-15,0 2 0 0,0-3 0 0,3 1 0 16,0-1 0-16,3 1 0 0,3 2 0 0,-3-2 0 15,3 2 0-15,-6 3 0 0,9 2 0 0,-3 3-8 16,3 3 8-16,-3 3 0 0,3-1 0 0,3 3 0 16,-1-3 0-16,1 6 0 0,0 2 0 0,3-2 0 15,0 5 0-15,-3 3 9 0,-3 2-1 0,0 0-8 16,-1 3 10-16,1 3-10 0,0 2 8 0,-3 3-8 16,-3 3 10-16,3-1-10 0,0 6 12 0,0 2-12 15,-3 3 15-15,0-2-4 0,3 2-1 0,-3-3 0 16,3 1-10-16,0-3 0 0,0 0 9 0,-1-1-9 0,4-1-9 15,-3-4-7-15,3-2 0 0,0-3-704 16,0-2-141-16</inkml:trace>
  <inkml:trace contextRef="#ctx0" brushRef="#br0" timeOffset="284675.0817">3880 11195 115 0,'0'0'10'0,"-6"2"-10"16,6-2 0-16,-3 5 0 0,0 1 296 0,3 2 56 0,0-3 12 0,0 3 3 15,0-3-252-15,3 1-51 0,0 4-9 0,0-2-3 16,0-3-25-16,3 3-6 0,-6-8-1 0,6 0 0 16,3 3-7-16,0-3-1 0,0 0-1 0,3-3 0 15,0 3 5-15,-3-2 0 0,3-1 1 0,-3 0 0 16,0 3 3-16,-1-5 0 0,1-3 0 0,0-2 0 15,3 2 8-15,-3-3 1 0,3 0 1 0,0 1 0 0,-3-3 6 0,0 2 2 16,-6-2 0-16,3 0 0 0,-3 2 0 0,-3-2 0 16,0-3 0-16,0 3 0 0,-6-3-11 0,3 0-3 15,-3 0 0-15,0-3 0 16,0-2-12-16,0 3-4 0,-3-3 0 0,3 5 0 16,0 0-8-16,0 3 0 0,-3-1 0 0,3 4 0 0,0 2 0 0,0 0 8 15,0 3-8-15,-2 2 0 0,2 0 0 0,-3 3 8 16,0 6-8-16,0-1 0 0,0 3 0 0,0 5 0 15,0 3 0-15,-3 3 0 16,3 2-11-16,0 5 11 0,0 1-8 0,3 2 8 0,-3 0-8 0,3 0 8 0,3 0-8 0,1 0 8 16,-1-2 0-16,0-1 0 0,3-2 0 0,3-6 0 15,0 1 0-15,-1 2 0 0,4-2 0 0,3 2 8 16,3 0-8-16,0-3 0 0,3 4-8 0,9 4 8 16,0-5 0-16,2-2 0 0,1-1 0 0,3 1 0 31,0-6-118-31,-3 0-25 0</inkml:trace>
  <inkml:trace contextRef="#ctx0" brushRef="#br0" timeOffset="285143.698">4538 11089 1652 0,'0'0'36'0,"0"0"8"0,-6-6 2 0,3 1 0 0,0 2-37 0,-3-2-9 15,3 0 0-15,-3 0 0 0,-3-3 44 0,6 2 6 16,-3 1 2-16,1 0 0 0,-4-1-28 0,0 1-6 16,6 0-1-16,-3 2 0 0,6 3 11 0,0 0 3 15,0 0 0-15,0 0 0 0,0 0-31 0,0 8 0 16,-3 0 0-16,0 3 0 0,6-1 8 0,0 4-8 16,-3 1 0-16,6 4 9 0,-3-1-9 0,0 4-11 15,3-1 3-15,-3 3 0 0,6-1 8 0,-4-1 0 16,7-4 0-16,0 3 0 0,0 3 0 0,0-5 0 15,0-1 0-15,3 3 0 0,-3-5 0 0,3 0 0 16,0-5 0-16,-4 2 0 0,4-8 0 0,0 3 8 16,-3-5-8-16,0-1 0 0,-3-7 0 0,3 2 9 15,-3 1-9-15,3-6 0 0,-6 0 21 0,3-5-2 16,0-1-1-16,-1-1 0 0,1-4 2 0,-3-2 0 16,3 2 0-16,0-2 0 0,-3 3 4 0,-3-3 0 0,0 2 1 15,-3-2 0-15,3 2-2 0,-6-2-1 0,0 3 0 16,0-1 0-16,-3 3 18 0,0 0 4 0,0 3 1 15,-3 3 0-15,0-4-29 0,-2 4-5 0,-1 2-2 0,0 2 0 16,-6-1 5-16,3 4 1 0,0 0 0 0,-3 1 0 16,3 2-15-16,0 2 0 0,4-2-9 0,-1 3 9 15,0 0-37 1,0 2-2-16,0 0 0 0,6 0-1058 0</inkml:trace>
  <inkml:trace contextRef="#ctx0" brushRef="#br0" timeOffset="285612.2641">4916 10866 1670 0,'0'0'148'0,"0"0"-118"15,0 0-30-15,0 0 0 0,-6 3 39 0,6-3 1 16,0 0 1-16,0 0 0 0,0 0-29 0,0 0-12 16,0 0 8-16,6 5-8 0,-6-5 0 0,6 6 0 15,0-4 0-15,0 1 0 0,3 2 16 0,-3 1-1 16,0-1-1-16,0 5 0 0,3 1 25 0,-3 0 5 0,3 2 0 0,-3 3 1 16,0 0-17-16,2-1-4 15,-2 1-1-15,0 5 0 0,-3 1-11 0,0 1-1 0,6 1-1 16,-3 3 0-16,-3-1-10 0,0 1 0 0,3-1 0 15,0 1 8-15,-3-4 6 0,3-1 1 0,-3-1 0 0,0-5 0 16,3-3 13-16,-3 0 2 0,-3-5 1 0,3 0 0 16,0 0-7-16,-3-3-2 0,0-5 0 0,0 0 0 15,0 0 6-15,0 0 2 0,0 0 0 0,0 0 0 16,6-10 4-16,-3-1 1 0,0-5 0 0,0 0 0 16,-3 0-14-16,3-2-2 0,0-6-1 0,-3-2 0 15,3-1-10-15,3 1-8 0,-3-1 9 0,0-2-9 16,0 3 0-16,2 2 0 0,1-3 0 0,0 1 0 0,3 5 0 15,-3 0 0-15,3 2-8 0,0 1 8 16,-3 2-46-16,0 2-2 0,3 4-1 0,0 2 0 16,0 0-170-16,0 3-33 0</inkml:trace>
  <inkml:trace contextRef="#ctx0" brushRef="#br0" timeOffset="286174.9636">5500 11075 1522 0,'0'0'33'0,"0"0"7"0,0 0 2 0,0 0 2 0,0 0-36 0,6 3-8 0,2 0 0 0,1-1 0 15,0-2 31-15,0 0 4 0,3-2 1 0,-3 2 0 16,0-6 1-16,-3 4 1 0,3-1 0 0,-3-2 0 15,0 0-5-15,0-1-1 0,-3 1 0 0,3 0 0 0,0-3 2 0,-3 0 0 16,0 3 0-16,-3-3 0 0,3-3-1 0,-3 3 0 16,0-2 0-16,0-1 0 0,-3 0-4 0,3 1-1 15,0-3 0-15,0 2 0 0,-3 0-8 0,0-5-1 16,0 1-1-16,3 4 0 0,0 0-10 0,0 4-8 16,-3 1 9-16,0 1-9 0,0-3 12 0,3 8-4 15,-3-3-8-15,0 1 12 0,3 2 4 0,-9 0 1 16,3-3 0-16,-3 6 0 0,0-3-17 0,0 5 8 15,0-2-8-15,-3 5 0 0,3 2 0 0,0 3 0 16,0 1 0-16,4 1 0 0,-1 1 0 0,0 0 0 16,3 0 0-16,0 3 0 0,0-3 0 0,3 2 0 15,0 1-10-15,0-1 10 0,6-2 0 0,-3 2 0 16,3-2-9-16,-3 0 9 0,5 3 0 0,-2-1 0 16,3-2 0-16,-3-3 0 0,3 1-8 0,-3 1 8 15,3 1-12-15,3 0 12 16,0-3-163-16,3 1-25 0</inkml:trace>
  <inkml:trace contextRef="#ctx0" brushRef="#br0" timeOffset="286851.6432">5830 10787 2026 0,'-6'-3'44'0,"6"3"10"0,0 0 2 0,0 0 1 0,0 0-45 0,0 0-12 16,0 0 0-16,0 0 0 0,0 0 38 0,0 0 6 16,0 0 0-16,0 0 1 0,9 3-33 0,-3 2-12 15,0 1 0-15,0 2 9 0,3 0 3 0,0-1 0 16,0 4 0-16,0 2 0 0,-1 1 8 0,4 1 1 16,-3 4 1-16,0 5 0 0,0-3-22 0,0 0 0 15,0 3 0-15,0 2 8 0,-3-2-8 0,3-3 0 16,-3 0 8-16,0-2-8 0,3 2 0 0,0-5 0 15,0 0 0-15,-1-3 0 0,1-2 11 0,0-1-3 16,-3 1 0-16,3-3 0 0,0-3 10 0,-3 0 2 0,3-2 0 0,-3-3 0 16,0 0 8-16,3-3 1 0,-3-2 1 0,0-3 0 15,0 0-10-15,0-5-1 0,0-3-1 0,0-2 0 16,-3-1 8-16,2-2 2 0,-2 0 0 0,3-3 0 16,0-3-28-16,3 1-12 0,0 0 0 0,0-1 1 15,-3 3 11-15,3 3 0 0,-3 5 0 0,3 0-8 16,-3 3 16-16,3 5 3 0,-3 0 1 0,0 3 0 15,0 0-12-15,-6 5 0 0,0 0 0 0,6 0 0 0,0 5 0 16,-6-5 0-16,0 0 0 0,0 8 0 0,3 3 0 0,0 2-11 16,-1 0 1-16,-2 3 0 15,9 2 18-15,-6-2 3 0,0 0 1 0,-3 0 0 0,3-3-12 16,0 0 0-16,0 1 0 0,0-4 0 0,0-2 0 16,0 0 0-16,0 0 0 0,-3 0 0 0,0-8 0 15,0 0 0-15,0 0 0 0,0 0 0 0,0 0 0 0,0 0-9 16,0 0 9-16,0 0 0 0,0 0 0 0,0 0-8 15,-6-8 8-15,6 0 0 0,3-2 0 0,-3-4 0 16,0-4 8-16,0-1-8 0,0 1 0 0,3-1 0 16,0-5 0-16,0 6-10 0,3 2 10 0,0 0 8 15,0 3-8-15,3 0 11 0,0 5-11 0,0 0 0 16,0 0 0-16,3 3 0 0,-3 2 0 0,0 0 0 16,-1 3 0-16,4 6 0 0,0-4 0 0,-3 6 0 15,0 3 0-15,0 2 0 0,0 3 0 0,-3 0 0 16,0 5 0-16,3-3 0 0,-6 6 0 0,6-3 0 15,-3-2 0-15,0 2 0 16,0 0-76-16,3-5-16 0,-4 0-4 0,1 0-1016 0</inkml:trace>
  <inkml:trace contextRef="#ctx0" brushRef="#br0" timeOffset="287273.4242">7018 10967 2361 0,'-12'0'210'0,"9"0"-168"0,-3 3-34 0,6-3-8 16,0 0 56-16,0 0 8 0,-3 5 3 0,3-5 0 16,0 0-55-16,0 0-12 0,0 0 0 0,6 3 0 31,-6-3-213-31,6 5-43 0,9 3-9 0,-15-8-2 0</inkml:trace>
  <inkml:trace contextRef="#ctx0" brushRef="#br0" timeOffset="293632.9419">8548 10422 460 0,'0'0'41'0,"0"0"-33"0,0 0-8 16,0 0 0-16,0-5 62 0,0 5 10 0,3-6 3 0,-3 6 0 16,-3-5-19-16,3 0-4 0,3-1-1 0,-3 1 0 15,3-3 11-15,-3 3 2 0,0 0 1 0,0-3 0 16,0 0 6-16,0 0 1 0,2 3 0 0,-2-3 0 16,3 2-16-16,-3 1-4 0,0 5 0 0,3-5 0 15,-3 5-32-15,0 0-6 0,0 0-2 0,0 0 0 16,0 0-3-16,0 0-1 0,0 0 0 0,0 0 0 15,0 0 22-15,0 0 4 0,0 0 1 0,0 0 0 16,3 8-2-16,-3 2 0 0,-3 1 0 0,3-1 0 16,3 1 6-16,-3 0 1 0,0 2 0 0,0 3 0 15,-3 0-8-15,6 2-2 0,-3 3 0 0,3 3 0 0,-3-3-6 0,0 3 0 16,3 0-1-16,-3 0 0 0,0 0-11 0,0 2-3 16,-3 0 0-16,3 1 0 0,0-1-9 0,0 1 10 15,-3-1-10-15,3 3 10 0,-3-2-10 0,3-1 0 16,-3-2 9-16,0 0-9 15,1 0 0-15,2-6 0 0,0 1 0 0,-3-3 8 0,3-3-8 0,0 0-10 16,0-5 10-16,0-3-13 16,0-5-41-16,0 0-8 0,-6 0-2 0,6 0 0 15,0-5-123-15,0-3-25 0,3-13-4 0,0-3-480 16</inkml:trace>
  <inkml:trace contextRef="#ctx0" brushRef="#br0" timeOffset="294257.7918">8423 10390 460 0,'0'0'41'0,"0"0"-33"16,0 0-8-16,0 0 0 0,0 0 116 0,0 0 20 15,-6 0 5-15,6 0 1 0,-6 3-78 0,0-1-16 16,0 1-4-16,6-3 0 0,-6 5-23 0,6-5-5 15,-6 3 0-15,0 2-1 0,0 1 5 0,6-6 2 16,0 0 0-16,0 0 0 0,-6 2 13 0,6-2 2 16,0 0 1-16,0 0 0 0,0 0-8 0,0 0-2 15,-3 3 0-15,3-3 0 0,0 0-14 0,0 0-3 16,0 0-1-16,0 0 0 0,0 0-10 0,0 0 0 16,-6 0 0-16,6 0 8 0,0 0-8 0,0 0 0 15,0 0 0-15,0 0 8 0,0 0-8 0,0 0 0 16,0 0 0-16,0 0 0 0,0 0 10 0,0 0 0 15,0 0 0-15,0 0 0 0,0 0 2 0,0 0 0 16,0 0 0-16,0 0 0 0,0 0 18 0,0 0 4 16,0 0 1-16,0 0 0 0,3-5 0 0,3-1 0 15,-3 1 0-15,3-3 0 0,-3 3-2 0,3 2 0 0,3-2 0 16,0 0 0-16,0-1-8 0,0 4-1 0,-1-4-1 0,4 4 0 16,3-1-7-16,-3 0-2 0,3 1 0 0,0 2 0 15,-3 0-14-15,3 0 0 0,0 0 0 0,2 0 0 16,4 2 0-16,-6-2 0 0,3 0 0 0,0 3 0 15,-3-3 0-15,0 3 0 0,-3-3 0 0,-1 0 0 16,1-3 0-16,0 3-10 0,0-3 0 0,0 3 0 16,-3 0-43-1,3 0-9-15,-3-5-2 0,0 3 0 0,0-1-28 0,0 0-5 16,3-2-2-16,-3 0-396 0,-4-1-79 0</inkml:trace>
  <inkml:trace contextRef="#ctx0" brushRef="#br0" timeOffset="295023.2406">8423 11004 781 0,'0'0'34'0,"0"0"8"16,0 0-34-16,0 0-8 0,0 0 0 0,0 0 0 0,0 0 62 15,0 0 10-15,0 0 3 0,0 0 0 0,0 0-23 0,0 0-5 16,0 0-1-16,0 0 0 0,0 0-22 0,0 0-4 15,0 0 0-15,0 0-1 0,0 0-8 0,0 0-2 16,0 0 0-16,0 0 0 0,0 0 19 0,0 0 4 16,0 0 1-16,0 0 0 0,0 0 15 0,0 0 4 15,0 0 0-15,6 8 0 0,-6-8-19 0,0 5-3 16,0-5-1-16,0 6 0 0,0-6-1 0,0 0-1 16,0 0 0-16,0 7 0 0,0-7-19 0,0 0-8 15,0 0 0-15,0 6 8 0,0-6-8 0,0 0 0 16,0 0 0-16,-3 8 8 0,0-3-8 0,3-5 8 15,-3 5-8-15,3-5 8 0,0 0-8 0,0 0 0 16,0 0 0-16,-3 6 8 0,3-6 7 0,0 0 1 16,0 0 0-16,0 0 0 0,0 0-4 0,0 0-1 15,0 0 0-15,0 0 0 0,0 0-3 0,0 0-8 0,0 0 12 0,0 0-4 16,0 0 6-16,0 0 1 16,0 0 0-16,0 0 0 0,0 0 5 0,6 2 2 0,-6-2 0 0,8 0 0 15,-5 0 13-15,6 0 2 0,-9 0 1 0,9 0 0 16,-3-2-26-16,3 2-4 0,3-3-8 0,-3 0 11 15,0 1-11-15,0-1 12 0,0 3-12 0,6 0 12 16,0-3-12-16,-1 3 0 0,1 3 0 16,-3-3 0-16,3 0 0 0,0 3 0 0,-3-1-10 0,3 4 10 15,-6-4-38 1,3 1-2-16,3 0 0 0,-1 2 0 0,-2-3-130 0,3-2-26 16</inkml:trace>
  <inkml:trace contextRef="#ctx0" brushRef="#br0" timeOffset="295741.8168">9086 10480 1364 0,'0'0'30'0,"0"0"6"0,0-5 2 0,0 0 0 0,3-1-30 0,-3 6-8 0,0 0 0 0,0 0 0 16,3-5 20-16,-3 5 4 0,9-3 0 0,-3 1 0 15,-6 2 6-15,3-6 2 0,3 4 0 0,0-1 0 16,-6 3-13-16,6-5-3 0,0 0 0 0,0-3 0 16,-3 0 26-16,3 0 5 0,0-3 1 0,0 1 0 15,0-4-4-15,0 1-1 0,0 3 0 0,0-6 0 16,0 2-25-16,-1 1-5 0,-2 0-1 0,0 2 0 16,0-5-12-16,0 6 0 0,0-1 8 0,0 1-8 15,-3-1 0-15,0 3 8 0,0-2-8 0,-3 4 0 16,0-2 8-16,3 3-8 0,-6-3 0 0,3 0 0 15,-3 3 11-15,4 0-11 0,-1-3 12 0,-3 2-12 0,3 1 11 16,-3 0-11-16,0 0 10 0,3-1-10 0,-3 4 10 16,3-1-10-16,3 3 10 0,-3-3-10 0,-3 1 0 15,6 2 0-15,0 0 0 0,0 0 0 0,0 0 0 0,0 0 0 16,-3 0 0-16,3 0 0 0,0 0 0 0,-6 2-10 16,3 1 10-16,3-3-8 0,-6 5 8 0,3 3 0 15,-3-3 0-15,0 3 0 0,0-2 0 0,0 2 8 16,3-3-8-16,-3 0 0 0,0 3 8 0,3 0-8 15,0-3 10-15,3 6-10 0,-3-3 8 0,0 5-8 16,0 0 0-16,3 1 0 0,0 4 11 0,0 3-11 16,3 3 12-16,-3 3-12 0,3 2 36 0,0 2 1 15,0 4 0-15,0 2 0 0,0-3-16 0,-3 3-3 16,3 3-1-16,0 2 0 0,0-5-2 0,-3 3-1 16,3 2 0-16,0-2 0 0,-3 0-6 0,3-1 0 15,-3-4-8-15,3-1 12 0,-3-2-12 0,3-3 9 0,-3-2-9 16,3-1 8-16,0-2-8 0,-3-3 0 0,0 3 0 0,3-3 0 15,-3-3 0-15,3 1 0 0,-6-3-12 0,3 0 12 32,3 0-40-32,-3-3 0 0,0-3 0 0,0-2-640 0,-3 0-128 0</inkml:trace>
  <inkml:trace contextRef="#ctx0" brushRef="#br0" timeOffset="295976.3927">8881 10859 806 0,'0'0'36'0,"0"0"7"0,0 0-35 0,0 0-8 16,3-6 0-16,3 4 0 0,3-1 156 0,0-2 30 15,3 2 6-15,3 0 0 0,-1-2-100 0,4-3-20 16,3 0-4-16,0 0 0 0,3 0-28 0,0 3-4 15,-1-3-2-15,1 3 0 0,0 2-34 0,0-2 0 16,3 0 0-16,-4 2-829 0</inkml:trace>
  <inkml:trace contextRef="#ctx0" brushRef="#br0" timeOffset="297244.5524">10572 10467 864 0,'0'0'76'0,"0"0"-60"0,0-5-16 0,0-1 0 0,0-2 84 16,3 0 15-16,-3-2 2 0,3-1 1 15,0-2-42-15,3 0-9 0,-1 0-2 0,4-3 0 0,-3 3-7 0,3-3-2 16,3 0 0-16,-3 0 0 0,0 0-3 0,3 0-1 15,0 0 0-15,0 3 0 0,0-3-16 0,3 6-4 16,-4-4-1-16,1 4 0 0,0-1-7 0,0 3-8 16,0 3 11-16,-3-3-11 0,0 3 15 0,0 2-4 15,-3 0-1-15,0 3 0 0,0 0-10 0,3 3 0 16,-9-3 0-16,3 3 0 0,3 5 0 0,0-3 0 16,-1 6 0-16,-2-1 0 0,0 6 0 0,-3 3 0 15,3 2 0-15,-3 5 0 0,0 3 10 0,0 3-10 16,-3 0 12-16,0 5-12 15,3 0 8-15,-3 3-8 0,3-1 0 0,0 4 0 0,0-4 8 0,0-2-8 16,0 3 0-16,0 0 0 0,3-9 8 0,0 1-8 0,0-5 0 16,0-4 0-16,-3-1 0 0,3-4 0 15,3-2 0-15,0-3 0 0,0-2 0 16,3-3 0-16,-3-3 8 0,3-2-8 0,3-3 12 0,-3-3 0 0,3-2-1 0,0-3 0 16,3-5 23-16,-1-3 5 0,1-3 1 0,0 1 0 15,3-6 0-15,0 0 1 0,-3 0 0 0,0-2 0 16,0-3-9-16,-1 0-3 0,1-3 0 0,0-3 0 15,0 4-6-15,-3-4-2 0,3 1 0 0,-3-1 0 16,3 1-9-16,-3 0-3 0,-3-1 0 0,-1 4 0 16,1-1-9-16,0 5 12 0,0 3-12 0,-3 3 12 15,0 3 5-15,-6 2 2 0,0 5 0 0,3 1 0 16,-3 4-19-16,3 1-16 0,-3 5 4 0,0 0 0 16,0 0 20-16,0 0 5 0,-3 13 1 0,6 1 0 15,-3 4-14-15,3 1 0 16,0 2 0-16,-6 3 0 0,3-1 0 0,-3 4 0 0,3 2 0 0,-3 0 0 15,6 0 0-15,-3-2 0 0,6-3 0 0,-3-1 0 0,0 4 0 0,3-6 0 16,3 3 0-16,3 0 0 0,0-3 0 0,0 0 0 16,3 3 0-16,-1-3 0 15,1 0-131-15,0-2-29 0,3-1-5 0</inkml:trace>
  <inkml:trace contextRef="#ctx0" brushRef="#br0" timeOffset="298650.5562">12355 10337 576 0,'0'0'51'15,"0"-2"-41"-15,0-1-10 0,0-2 0 0,0 5 132 0,3-3 25 0,-3-2 5 0,3-3 1 16,0 3-82-16,2-3-16 0,-2 2-3 16,-3-2-1-16,3 3-41 0,0 0-9 0,-3-1-2 0,0 6 0 15,3-5-9-15,-3 5 0 0,3-5 0 0,-3 5 8 16,0-5 7-16,0 5 1 0,0-6 0 0,0 6 0 15,-3-2 24-15,3-1 4 0,-6 0 2 0,3 1 0 16,3 2 2-16,-3 0 0 0,-2-3 0 0,-1 3 0 16,6 0-24-16,0 0-5 0,-6 0-1 0,-3 0 0 15,3 0-10-15,6 0-8 0,0 0 12 0,-3 5-12 16,-3 1 8-16,0-1-8 0,3 3 0 0,-3 0 0 16,3 5 0-16,-3 0 0 0,0 8 0 0,3 3 0 15,0 5 0-15,0 0 0 0,-3 3 0 0,3 3 0 16,-6-4 0-16,6 4 0 0,0-6 0 0,0 0 0 15,-3-3-12-15,3-4 12 0,3-4-13 0,-3-2 5 16,-3-3-2-16,3-5 0 0,6-3 0 0,3-2 0 0,0 0 10 16,-6-3 0-16,6-6 0 0,0-1 0 0,0-4 9 15,0-2-9-15,0-3 12 0,3-3-12 0,0-2 20 0,0-3-4 16,3 1 0-16,0-4 0 0,-3-2 4 0,3 0 0 16,-1-3 0-16,-2 3 0 0,3 3 17 0,-3-1 4 15,3 3 1-15,-3 3 0 0,0 5-8 0,-3 0-2 16,0 6 0-16,0 2 0 0,-3 3-14 0,-3 5-3 15,0 0-1-15,0 0 0 0,3 7-14 0,0 4 9 16,-3 5-9-16,3-3 8 0,3 3-8 0,0 0 0 16,-3 2 0-16,3 1 0 0,0-3 0 0,0 0-9 15,-4-3 9-15,7 5 0 16,-3-2-35-16,0-2 0 0,0-4 0 0,0 3 0 16,-3-5-110-16,3 3-23 0,-3-1-4 0</inkml:trace>
  <inkml:trace contextRef="#ctx0" brushRef="#br0" timeOffset="299072.4865">12673 10266 1267 0,'0'0'56'0,"0"0"12"16,0 0-55-16,0 0-13 0,0 0 0 0,0 0 0 15,0 0 168-15,0 0 30 0,0 0 6 0,0 0 2 16,0 0-130-16,6 0-27 0,0 0-5 0,3 2 0 15,0 1-15-15,3 0-2 0,-6 2-1 0,3 0 0 0,0 3-26 16,-1 0 0-16,1 3 0 0,0 2 0 0,-3 0 0 0,0 3 0 16,0 3 0-16,0 2 0 0,-3-3 0 0,0 1 0 15,-3-1 0-15,3-2 0 0,-3 0 0 0,0-3 0 16,0-2 0-16,3 0 0 0,-3-4 0 0,3-1 0 16,0 2 0-16,-3-8 0 0,0 0 0 0,0 0 0 15,0 0 0-15,9-3 0 0,0-2 0 0,-3-1 0 16,3-4 0-16,0-3 0 0,0-1 0 0,0-1 0 15,-1-7 0-15,1 1 0 0,-3-3 15 0,3-2-3 16,0 5 0-16,0-3 0 0,0 3 5 0,-3 5 1 16,3 0 0-16,0 8 0 0,-3 0 22 0,0 3 5 15,0 0 1-15,-6 5 0 0,0 0-27 0,6 0-6 16,3 5-1-16,0 3 0 0,0 0-12 0,-4 2 0 16,4 4 0-16,-3 1-10 0,3 1-8 0,0 0-2 15,-3 0 0-15,3 0 0 16,-3 0-118-16,3 0-24 0,-3 0-5 0</inkml:trace>
  <inkml:trace contextRef="#ctx0" brushRef="#br0" timeOffset="299665.899">13605 10245 1324 0,'3'-3'118'0,"3"0"-94"16,-3-2-24-16,0 0 0 0,-3 5 72 15,3-5 11-15,-6-3 1 16,3 2 1-16,-3 1-9 0,-3-3-1 0,3 0-1 0,0 0 0 16,-3 3-46-16,3-3-8 0,-3 3-3 0,3-1 0 15,-3 1 38-15,3 2 7 0,3 3 2 0,-3-5 0 0,3 5-64 0,-6-3-12 16,0 1-2-16,0 2-1 0,-3 0 15 0,0 0 10 15,3 2-2-15,-3 4 0 0,3-1-8 0,-3 0 0 16,1 3 0-16,2 3 8 0,-3-3-8 0,0 2 0 16,6 4 0-16,-3 2 0 15,3-1 0-15,0 7 0 0,0 1 8 0,3 1-8 0,-3 3 9 0,3 2-9 16,3-5 10-16,-3-1-10 0,3-4 19 0,-3-1-3 16,3-2 0-16,0 0 0 0,3-5-25 0,0-1-6 15,0-4-1-15,3-1 0 0,-3-2 16 0,2-3 0 16,-2-3 0-16,3-2 0 0,-3-1 8 0,3-4-8 15,0-3 9-15,3-3-9 0,0 0 49 16,0-5 4-16,0-1 1 0,0-1 0 0,0-6-28 0,0-1-6 0,2-1 0 16,-2-4-1-16,0 1-9 0,0-1-2 15,3-4 0-15,-3-4 0 0,-3 1-8 0,3 0 0 16,-3-1 0-16,0 1 0 0,-3 2 0 0,0 3 0 0,-1 3 0 0,1 0 0 16,0 2 0-16,0 0 8 0,0 8-8 0,-3 0 8 15,3 3-8-15,-3 3 0 0,0 5 0 0,-3 2-11 16,3 6 11-16,-3 5 0 15,0 0 0-15,0 0 0 0,0 0-8 0,0 0 0 16,0 10 0-16,-3 3 0 0,0 3 8 0,3 3 0 0,0 5 0 0,3 5 0 16,-3 0 0-16,-3 8 0 0,3 3 0 0,0 7 0 0,-3-2 0 15,3 6 0-15,-3-4 0 0,0 6 0 0,3-5 0 0,0-1 0 16,0-2 0-16,0 3 0 16,0-3-95-16,3-3-17 0,0-5-3 0,3 0-874 15</inkml:trace>
  <inkml:trace contextRef="#ctx0" brushRef="#br0" timeOffset="300650.0106">15075 10044 1792 0,'6'-37'160'0,"3"23"-128"0,3 1-32 0,0 0 0 16,-3 0 58-16,3-1 6 0,3 1 0 0,-4 0 1 15,4 0-28-15,3-1-5 0,0 1-2 0,0 3 0 16,0-4-18-16,3 4-3 0,-3-1-1 0,2 3 0 16,-2 3-8-16,-3 0 0 0,3 2 0 0,-6 6 0 15,0-1 0-15,-3 6 0 0,-3 0 0 0,0 6 0 0,-3 4 0 16,-3 8 0-16,0 4-9 0,-3 1 9 0,3 4 20 0,0 2 8 16,0 0 2-16,0 0 0 0,-6-3-30 0,3 1 0 15,0-4 0-15,3 1 0 0,-6 0 0 16,3-3 0-16,0 3 0 0,3-8 0 0,0-1 0 15,3 1 0-15,-3-3 0 0,3 1 0 0,-3-4 0 0,0 1 0 16,0-6 0-16,0 0 0 0,3-2 10 0,-3-3-10 16,0-8 10-16,0 0-10 0,0 0 18 0,0 0-2 15,0 0-1-15,0 0 0 0,-3-8 29 0,6 0 7 16,0-6 1-16,3-1 0 0,3-1-24 0,-1-3-5 16,7-5-1-16,0-2 0 0,3-3 8 0,0-3 2 15,3 0 0-15,0 1 0 0,-1-4-24 0,4 3-8 16,-3 1 0-16,6-6 0 0,-6 2 12 0,3-2-3 15,-1 3-1-15,4-1 0 0,-6 1-8 0,6 0 0 0,-3 4 0 0,-4-1 8 16,-5 4-8-16,3 3 8 0,0 3-8 16,0 0 8-16,0 3-8 0,0 4-11 0,-3 1 3 15,-4 0 0-15,1 5-14 0,0 3-2 0,-3-1-1 16,3 1 0 0,-3 0-95-16,3 2-18 0,-6 3-4 0</inkml:trace>
  <inkml:trace contextRef="#ctx0" brushRef="#br0" timeOffset="301676.0126">17781 9723 460 0,'9'0'41'0,"0"-2"-33"16,-6-1-8-16,0 1 0 0,-3 2 219 0,0-3 41 16,6-5 9-16,-6 8 2 0,0 0-154 0,0 0-30 15,0 0-7-15,0 0 0 0,0-5-20 0,0 5-3 16,-6-6-1-16,0 4 0 0,6 2-16 0,0 0-3 0,-3-6-1 0,0 1 0 15,-3 2-12-15,3-2-2 16,-6 3-1-16,0-1 0 0,0 3-9 0,0-3-1 0,0 3-1 0,0 0 0 16,-9 3-10-16,6 0 0 0,7-1-12 0,-7 3 12 15,0 1-9-15,-3 2 9 0,3 0 0 0,-3 2 0 16,3 3-8-16,-3 3 8 0,-6 3 0 0,7 2 0 16,2 3 0-16,0 2 0 0,-3 6 12 15,0 2-3-15,3-2-9 0,3 0 10 0,0 2-10 0,3-2 10 16,-3-5-10-16,3-4 0 0,6-1 0 15,0-4 0-15,0-2 0 0,0-6 0 0,3 1 0 0,3-3 0 16,0-5 0-16,0-1 0 0,-6-2 0 0,9-2 0 16,0-6 0-16,0 0 16 0,-6-3 0 0,6-2-1 15,3-3 10-15,3-2 3 0,-3-4 0 0,0-1 0 16,-1-4-18-16,4-2-10 0,3 0 12 0,-3 0-12 16,-6-3 8-16,3 0-8 0,6-2 0 0,-3 2 0 0,-1 3 0 15,1 3 0-15,0-1 0 0,0 6 0 0,0 2 0 0,-3 4 0 16,-3 1 0-16,3 4 0 0,-3 4 0 0,0 4 12 31,-6 2-4-31,3 2-8 0,0 9 8 0,-1 0-8 0,-2 5 0 0,0 5 0 16,0 3 0-16,-3-1 0 0,3 1 0 0,0 5 0 15,0 3 0-15,-3 0 0 0,-3-1 0 0,3 4 0 16,0-6-45-16,0-3-16 0,-3-2-3 0,0 0-1 16,6-5-173-16,-3-1-34 0,-6 6-8 0,3-11 0 15</inkml:trace>
  <inkml:trace contextRef="#ctx0" brushRef="#br0" timeOffset="302003.8105">17995 9660 1890 0,'9'-13'84'0,"-6"7"16"0,0 1-80 0,3 2-20 15,3-2 0-15,-3 3 0 0,3-1 41 0,0 0 4 16,0 6 1-16,0 0 0 0,3-3-14 0,-4 5-4 15,-2 0 0-15,3 6 0 0,-3-1-28 0,0 6 0 16,-3 0 0-16,0 8 0 0,0 0 12 0,0 2-3 16,0 1-1-16,-3-1 0 0,-3 3 10 0,3-5 2 15,-3 0 0-15,0-3 0 0,0-3-20 0,0-2 0 16,0-5 0-16,6 2 0 0,-3-5 36 0,3 0 4 0,-3-8 1 0,0 0 0 16,0 0 7-16,0 0 0 0,0 0 1 0,3-3 0 15,6-2-24-15,-3 0-5 0,0-6 0 0,0 1-1 16,3-4 36-16,3-1 7 0,-3-4 2 0,3-2 0 15,3-3-64-15,-1 0 0 0,4 0-12 0,0-2 2 16,0-1 2-16,3 4 0 0,0-4 0 0,0 3 0 16,-1 1-31-1,1 1-5-15,0 4-2 0,3-1 0 0,-3 4-168 16,-3 1-34-16,-4 4-6 0,4-1-2 0</inkml:trace>
  <inkml:trace contextRef="#ctx0" brushRef="#br0" timeOffset="302401.5923">18695 9779 691 0,'0'0'61'0,"0"0"-49"16,0 0-12-16,0 0 0 0,0 5 284 0,0-5 55 16,0 0 10-16,0 0 3 0,0 0-231 0,0 0-45 15,0 0-10-15,9 3-2 0,0-3-51 0,-1 0-13 16,-2-3 0-16,3-2 0 0,3 0 0 0,0-3 0 15,0 0 0-15,0-3 0 0,-3 1 27 0,0-1 2 16,3-2 1-16,-6 5 0 0,0 0-21 0,3 0-9 16,-6 0 8-16,0 3-8 0,2-3 27 0,-2 0 0 15,-3 3 0-15,3-1 0 0,-3-2 1 0,0 8 0 0,0 0 0 0,0 0 0 16,-3-2-15-16,0 2-2 0,-5-3-1 0,2 6 0 16,0-3-10-16,0 2 0 0,-3 1 0 0,0 0 0 0,3 2-11 15,-3 6 11-15,0-1-8 0,0 3 8 0,3 1 0 0,-3 2 0 16,-3 2 0-16,3 3 0 0,0 0 31 0,1 3 1 15,-1 0 1-15,3 0 0 0,-3 0-33 0,3-1-9 16,3-1-1-16,0 1 0 0,0 4 10 0,3-6-8 16,0 0 8-16,0 0-8 0,6-2-2 0,-3-6 0 15,6 0 0-15,3-2 0 16,-3 0-126-16,2-6-26 0,10 0-5 0,0-2-1 0</inkml:trace>
  <inkml:trace contextRef="#ctx0" brushRef="#br0" timeOffset="303416.9753">20635 9626 1670 0,'0'0'148'0,"0"0"-118"0,3-6-30 0,-3 1 0 16,0 5 112-16,0 0 16 0,0 0 3 0,3-3 1 15,-3-2-55-15,0 5-10 0,0 0-3 0,0 0 0 16,0 0-28-16,0 0-7 0,0 0-1 0,3 8 0 31,-3 3-45-31,-3 2-10 0,3-3-1 0,-3 6-1 0,3 0 29 0,-3 3 0 0,0 2 0 0,3 0 0 16,0 0 20-16,0-2 9 0,0 2 3 0,3-3 0 15,0-2-32-15,0 0 0 0,0 0 0 0,3-3 0 16,-6-5-29-16,3 0-12 0,3 0-3 16,-3-3 0-16,0-2-160 0,-3-3-32 15,0 0-6-15,3-16-2 0</inkml:trace>
  <inkml:trace contextRef="#ctx0" brushRef="#br0" timeOffset="303573.1877">20778 9260 2142 0,'0'0'47'0,"0"0"9"0,0 0 3 0,0-5 1 0,0 5-48 0,0 0-12 16,0 0 0-16,0 0 0 0,0 0 40 0,0 0 6 15,0 0 1-15,0 0 0 16,0 0-153-16,0 0-30 0,-3 19-7 0,-3-6-740 0</inkml:trace>
  <inkml:trace contextRef="#ctx0" brushRef="#br0" timeOffset="304010.5859">21025 9559 1440 0,'0'0'128'0,"0"0"-103"0,0 0-25 0,6 3 0 15,-6-3 123-15,0 0 19 0,0 0 4 0,0 0 1 16,0 0-69-16,0 0-14 0,0 0-2 0,0 0-1 16,6 5 2-16,0 3 0 0,0-2 0 0,0 2 0 15,-3-3-50-15,3 3-13 0,0 0 0 0,0 2 0 0,0 6 0 0,0-3 0 16,-6 1 0-16,6 1 0 0,-3-1 0 0,-3-1 0 15,0 0 0-15,-3-2 0 0,0 2 0 0,0-2 0 16,0-1 0-16,0-2 0 0,-3 3 0 0,3-3 8 16,0-3-8-16,3 0 0 0,0-5 14 0,0 0-2 15,0 0-1-15,0 0 0 0,0 0 9 0,9-5 1 16,6-3 1-16,-3-3 0 0,3-2-8 0,2 0-2 16,-2-6 0-16,3 4 0 0,3-4-12 0,-3 0 0 15,3 1 8-15,3-1-8 0,-7 6 14 0,4 0 0 16,-3 0 0-16,0 5 0 0,-3 3-14 0,3-1 0 15,-3 6 0-15,-1 0 0 0,-2-2 37 0,0 4 2 16,0 4 0-16,3 1 0 0,0 4-11 0,-3 0-3 16,-3-1 0-16,3 3 0 15,0 1-136-15,-1-1-27 0,-2 3-6 0,-3 0-991 0</inkml:trace>
  <inkml:trace contextRef="#ctx0" brushRef="#br0" timeOffset="304713.5551">22546 9297 1152 0,'-3'3'102'0,"3"-3"-82"16,0 0-20-16,0 0 0 0,0 0 140 0,0 0 24 15,0 0 5-15,0 0 1 0,0 0-62 0,6 0-12 16,-6 0-2-16,9-5-1 0,6 2-54 0,-3 1-11 16,0-1-3-16,6 0 0 0,3 1 15 0,-9-1 4 15,-1 0 0-15,4 3 0 0,3 0-24 0,0 0-5 16,0 0-1-16,0 0 0 0,3 0-6 0,2-2-8 16,-2 2 11-16,6 0-11 0,-6 0 0 0,0-3 0 15,0 0 0-15,-1 1 0 16,-5-4-54-16,0 1-18 0,0 2-3 0,-3-2-1 15,0 3-72-15,0-4-16 0,0 1-2 0,0 0-621 0</inkml:trace>
  <inkml:trace contextRef="#ctx0" brushRef="#br0" timeOffset="305166.5644">23079 8789 172 0,'0'0'8'0,"0"0"1"15,0-7-9-15,3 1 0 0,-3-2 0 0,0 3 0 16,-3-3 203-16,3 3 38 0,-3-6 8 0,0 6 2 0,3 0-107 0,-3-1-22 16,0 1-4-16,0 0-1 0,0-1-53 0,0-1-10 15,-3 1-2-15,6 6-1 0,0 0-5 0,0 0-1 16,0 0 0-16,0 0 0 0,-3 6-15 0,0-1-3 16,-3 3-1-16,3 5 0 0,-2 0 8 0,-1 6 2 15,0 2 0-15,0 5 0 0,-6 1-2 0,3 5 0 16,-3-1 0-16,-3 9 0 0,0 0-2 0,-6 5-1 15,3 0 0-15,-2 5 0 0,-1-2-12 0,-3 4-3 16,3-7 0-16,-6 3 0 0,7-3-7 0,2-3-1 16,-3 1-8-16,3-4 12 0,0-4-12 0,3-3 0 15,3-1 0-15,3-4-10 0,-3-3-2 0,7-3-1 0,-1-5 0 16,0-3 0 0,3-3-131-16,0-4-25 0,3-6-6 0,0 0-1 0</inkml:trace>
  <inkml:trace contextRef="#ctx0" brushRef="#br0" timeOffset="305916.387">23508 8525 1728 0,'21'-13'76'0,"-12"7"16"0,-4-2-73 16,4 3-19-16,-3 2 0 0,6-2 0 0,-3 0 0 0,0 2 0 15,0 3 0-15,-3 3 0 0,0-3 43 0,0 5 5 16,-3 0 0-16,0 6 1 0,-3 0-27 0,0 5-6 16,-3-1 0-16,0 7-1 0,-3-4 6 0,0 1 2 15,3 4 0-15,-9 1 0 0,3-3 1 0,3 6 0 16,-3 2 0-16,-3 0 0 0,-2 3-6 0,5 0-1 15,0 2 0-15,-6 3 0 0,3 3 19 0,-3 2 4 16,6 0 1-16,-3 6 0 0,-3-3-25 0,0-3-6 16,1 1-1-16,-4 2 0 0,0-6-9 0,6-2 8 15,-3 3-8-15,0-8 8 0,0 0 2 0,0-6 0 16,6-2 0-16,-2-3 0 0,2-5-10 0,3 0 0 0,-3-3-12 16,3-2 12-16,0-1 0 0,3-5 0 0,3-5 0 15,0 0 12-15,0 0 18 0,0 0 4 0,0 0 1 0,0 0 0 16,0 0-5-16,-3-8-1 0,6-2 0 0,-3 2 0 15,3 0-29-15,0 0 0 0,0 0 0 0,6 0 0 16,-3 0 0-16,0 3 0 0,3 0 0 0,-4 2 0 16,1 0 0-16,3 3 0 0,0 0 0 0,-3 3 0 15,0 0 0-15,3-1 0 0,3 4 0 0,-3-1 0 16,6 5 0-16,0-2 0 0,0 0 0 0,-1 0 0 16,4-5-45-16,-3 0-15 0,3 2-4 0,3-5 0 15,0-3 49-15,-3 1 15 0,2-6 0 0,4 2-10 16,-6 1 10-16,3-3 0 0,6-2 0 0,-3-1 8 15,-4-2-8-15,1 0 0 0,-6-1 0 0,6-2 0 16,3 1 0-16,-3-1 0 0,5 0 0 0,-5-3 0 16,0 6 52-16,-9 0 10 0,9-3 2 0,-12 3 0 0,3-1-52 0,-3 1-12 15,-9 5 0-15,9 0 0 0,-7-2-11 0,-2 2-5 16,-2 0 0-16,2 3-1 0,0-1 17 0,-9 4 9 16,9-1-1-16,-9 3 0 0,-3 3 0 0,-3-1 0 15,-3 4 0-15,0 2 0 0,15-1-8 0,-6 4 0 16,-9 0 0-16,9-1 0 0,-2 3 0 0,2 3 0 15,0 3 0-15,-3-3 0 0,3 0 0 0,3 2 0 16,0 1 0-16,-3-1 0 0,3 1 0 0,3-1 0 16,0 3 0-16,0-2 0 0,3 2 0 0,0-2 0 15,3-1 0-15,0 3 0 0,3-5 0 0,3 0 0 16,0-3 0-16,6 0 0 16,0-2-200-16,0-3-46 0,5 0-9 0,1-8-665 0</inkml:trace>
  <inkml:trace contextRef="#ctx0" brushRef="#br0" timeOffset="307667.958">2755 12454 979 0,'0'0'87'0,"0"0"-70"16,0 0-17-16,0 0 0 0,-6 0 95 0,6 0 15 15,0 0 3-15,0 0 1 0,-3-3-14 0,3 3-4 16,0 0 0-16,0 0 0 0,-3-2-30 0,3 2-6 16,-6-3-2-16,6 3 0 0,0 0-26 0,-3-5-6 15,0-1-1-15,-3 4 0 0,3-4-25 0,0 1 8 16,3 3-8-16,-5-4 0 0,-1 4 0 0,6 2 0 16,-3-3 8-16,-3 3-8 0,0 0 0 0,0 0 0 15,-3 3 0-15,0 2 8 0,0 0-8 0,-3 3 0 0,3 0 0 16,-3 5 0-16,3-2 0 0,-6 2 0 15,-2 3 0-15,5 3 0 0,0-4 0 0,-3 4 0 16,3-3 0-16,3 0 0 0,0-3 0 0,3-3 0 16,-3 1 0-16,3 0 0 0,6-3 0 0,-9 2 0 0,6-2 0 15,3-3 0-15,0 3-10 0,3-2 10 0,6-1-13 0,0 0 5 32,3 0-23-32,3 3-4 0,0 0-1 0,9-2 0 0,-4-1 25 0,7 3 11 0,3 2-10 0,0 4 10 15,0-1 0-15,-1 0-9 0,-2 0 9 0,-3 3 0 16,-3-3 0-16,0 1-8 0,-4-6 8 0,-2 2 0 15,-3 1 14-15,0-1 8 0,-6 1 2 0,0-3 0 16,3-3 10-16,-6 1 2 0,0-1 1 0,-3-5 0 16,0 0-10-16,0 0-3 0,0 0 0 0,-3 5 0 15,-6 0-7-15,3 1-1 0,-6 2-1 0,0-3 0 0,-9 0-15 16,1 3 0-16,-4 3 8 0,-6-1-8 16,-3 1-19-16,1-1-6 0,-1 6-2 15,3-5 0-15,0 0-53 0,0-4-12 0,10 1-1 16</inkml:trace>
  <inkml:trace contextRef="#ctx0" brushRef="#br0" timeOffset="308886.4219">3586 12581 115 0,'0'0'10'0,"0"0"-10"0,-3 5 0 0,-3-2 0 15,6-3 250-15,-3 3 48 0,-3-1 10 0,6-2 1 16,-6 0-195-16,6 0-39 0,0 0-8 0,0 0-2 16,0 0-23-16,-6 3-5 0,0-3-1 0,-3 0 0 15,9 0 0-15,-3-3-1 0,-6-5 0 0,3 3 0 16,-3 0 5-16,3-1 2 0,0-2 0 0,0 3 0 0,0 2-15 0,-3-2-3 16,4-3-1-16,-1 3 0 0,0 0-3 0,0 5-1 15,0 0 0-15,0-3 0 0,3 0-19 0,-3 3 0 16,-3 0 0-16,3 3 0 0,6-3 0 0,-6 3 0 15,0-3 10-15,0 0-10 0,0 0 9 0,3-6-9 16,-3 4 10-16,0-1-10 0,6 3 9 0,0 0-9 16,-6 3 8-16,6-3-8 0,-6 0 0 0,0 5 0 15,-3 0 8-15,6 1-8 0,-2-1 0 0,-1 0 0 16,0 3 0-16,3-3 0 0,-3 1 0 0,0-1 0 16,-3 3 0-16,3 0 0 0,0 2 0 0,0-2 15 15,-3-2-4-15,0 2-1 0,3 5-1 0,0-3 0 16,-3 1 0-16,3 0 0 0,-3-1-9 0,0 3 0 15,-2 1 0-15,5 2 0 0,-3-3 0 0,3 0 0 16,0 0 0-16,0 0 0 0,3 1 0 0,-3-1 0 16,3-3 0-16,-3 4 0 0,6-1 0 0,0-2 0 0,0-1 0 15,0 3 0-15,0-5 0 0,6 3 0 0,-3-6-9 0,3 3 9 16,3 0 0-16,0-3 0 0,3-2-8 0,-4 0 8 16,4-1 0-16,-3 1 0 0,0 0 0 0,3-3 0 15,0 0-8-15,-3 2 8 0,0-4 0 0,3 2 0 16,-3-3 0-16,3-2 0 0,0-3 0 0,-1 0 0 15,-2-3 0-15,0 1 0 0,0-6 0 0,0 0 0 16,-3 0 0-16,0-3 0 0,3-2 0 0,-3 3 0 16,-3 2 8-16,-3-3-8 0,3 1 11 0,-3 5-11 15,3 2 17-15,-3-2-3 0,0 0-1 0,0-1 0 16,0 4 1-16,0-1 0 0,-3 3 0 0,3-2 0 0,0-4 3 0,0 9 1 0,0 5 0 0,0 0 0 16,0 0-1-16,0 0 0 0,0 0 0 0,0 0 0 0,0 0-17 15,3 8 0-15,-3 0 0 0,3 3 0 0,3-3 0 0,-3-1 0 31,3 4 0-31,3-3 0 0,0 3 0 0,0 2 0 0,0-5 0 0,2 5 0 0,1-2 0 0,0 2 0 32,0-3 0-32,-3 1 0 0,3 0-12 0,0-4 0 0,3 4 0 0,0 0 0 31,0-1-55-31,2 1-10 0,4-9-3 0,0 1-865 0</inkml:trace>
  <inkml:trace contextRef="#ctx0" brushRef="#br0" timeOffset="310151.7455">3958 12486 1036 0,'0'0'46'0,"3"-6"10"0,0 1-45 0,0 0-11 16,-3 5 0-16,0 0 0 0,3-8 110 0,0 3 20 15,0-3 4-15,0-3 1 0,0 0-71 0,-1 4-15 32,4-1-2-32,0 0-1 0,-3 2-29 0,0-2-5 0,0-2-2 0,3 5 0 0,-3 2-10 0,3 3 0 15,0 3 0-15,0-1 0 0,0 1 13 0,3 2-2 16,-3 3-1-16,3 0 0 0,-3 3 7 0,3 2 2 16,0 0 0-16,0 3 0 0,0 2-4 0,-1 4-1 15,-2-1 0-15,3-3 0 0,-3-2-5 0,3 0-1 16,-3 0 0-16,0 2 0 0,-3 6-8 0,3 0 12 15,0-3-12-15,-3 0 12 0,0-5-4 0,-3-2 0 16,0-1 0-16,0-3 0 0,3 1 1 0,-6-6 0 0,3-5 0 0,0 0 0 16,0 8 9-16,0-8 2 15,0 0 0-15,0 0 0 0,0 0-4 0,-6-2-1 0,0-4 0 0,0-2 0 16,3 3-4-16,-3 0-1 0,3-6 0 0,0 1 0 16,0-6-10-16,0 0 10 0,0 0-10 0,3 0 10 15,0-5 10-15,0 2 3 0,0 1 0 0,0-1 0 16,3-2-23-16,3 0-15 0,0 0 3 0,0-3 0 15,6 5 12-15,-6 1 0 0,3 2 9 0,0 3-9 16,0 2 12-16,3 3-4 0,3 0-8 0,-3 3 12 16,-1 2-12-16,4 3 0 0,-3 3-12 0,3 0 12 15,-3 2 0-15,0 3-8 0,3 3 8 0,-3 2 0 16,0 3 0-16,-3 0 0 0,-1 2 8 0,1 1-8 16,-3-4 13-16,0-1-3 15,0 4-1-15,-3 1 0 0,-3-1-28 0,3 3-5 16,-3 1-2-16,0-4 0 0,0 1 52 0,3-6 10 0,-3 0 3 0,-3-2 0 0,0-3-26 15,3 0-5-15,0-8 0 0,0 0-8 0,0 0 8 16,0 0-8-16,0 0 0 0,0 0 0 0,-3-6 17 16,3-4 0-16,-3-1 0 0,0-2 0 0,3-3-17 0,-3 0 0 15,0 3 0-15,3-6 0 0,-3-2 0 0,6-3 0 16,-3 3 0-16,3-3-9 0,3 3 9 0,-3 3 0 16,0 2 0-16,6 0-8 0,-3 5-1 0,3 1 0 15,-6 2 0-15,6 3 0 0,0-1 9 0,-3 4 0 31,6-1 0-31,0 3 0 0,0 5 10 0,-1 1 4 0,-2-1 1 0,3 3 0 0,0 2-6 0,0 1-1 16,-3-3 0-16,3 2 0 0,-3-2-8 0,0 8 0 16,0 3 9-16,-3-1-9 0,0-7 0 0,3 2 0 0,-3 6-12 15,-1-3 4 1,4 2-36-16,-3 1-8 0,3-1 0 0,-3-2-637 0,0 0-127 16</inkml:trace>
  <inkml:trace contextRef="#ctx0" brushRef="#br0" timeOffset="310620.386">4973 12502 1566 0,'0'0'34'0,"0"0"7"0,0 8 2 0,-3-3 1 16,3 3-35-16,3 0-9 0,-3 0 0 0,6 2 0 0,-3-2 21 0,0 3 3 15,0-1 0-15,3 1 0 0,-3-3-13 0,2 2-3 16,1-2 0-16,0 0 0 0,0 0 12 0,0 0 3 16,3 0 0-16,3-3 0 0,-3-7-3 0,-3-1 0 31,3 3 0-31,-3-3 0 0,3 1 4 0,0 2 1 0,-3-5 0 0,0 2 0 0,3-2 2 0,0-6 0 16,-4 3 0-16,1-3 0 0,3 1 1 0,-3-1 1 15,0 1 0-15,-3-4 0 0,3 4 5 0,-3-3 1 16,0 2 0-16,-3-2 0 0,-3 2-14 0,3-2-2 15,0 2-1-15,0 4 0 0,-3 1-2 0,-3-2-1 16,3-2 0-16,-3 2 0 0,3 0 22 0,-3 3 5 16,0-3 1-16,-3 2 0 0,1-2-27 0,-1 3-6 15,0 2-1-15,0-2 0 0,0 3-9 0,0 2-11 0,-3 0 3 16,3 2 0-16,0 6 8 0,0 0 0 16,0 3 0-16,0 4 0 0,-3 1 0 0,4 0 0 15,-1 8 0-15,3 0 0 0,0 0 0 0,0 5-8 16,3-3 8-16,0 3-8 0,3 3 36 0,0-3 7 0,0 0 1 0,6-2 1 15,3-3-29-15,3-3-8 0,2 0 0 0,4-3 0 16,3-10 0-16,0 3 0 16,3-3 0-16,3 2 0 0,-1-2-101 15,7 0-22-15,0-2-4 0,0-4-922 0</inkml:trace>
  <inkml:trace contextRef="#ctx0" brushRef="#br0" timeOffset="316017.5036">7214 11935 1630 0,'-12'0'36'0,"3"-2"7"0,9 2 1 0,-6 0 3 0,-6 0-38 0,3 0-9 15,9 0 0-15,0 0 0 0,-8 0 89 0,-1 2 16 16,-3-2 3-16,0 6 1 0,0-4-57 0,0 4-12 16,-6-1-3-16,0 0 0 0,-3 3-29 0,1 0-8 15,-1 5 0-15,-3 1 0 0,-3-1 0 0,0 5 0 16,4 1 0-16,-1-1-8 0,-3 3 8 0,3 1 0 0,0-1-9 16,0 0 9-16,7 0 0 0,-1 0 0 0,0 0-9 0,6 3 9 15,3-3 0-15,0-2-10 0,3 2 10 0,3-2-8 16,0-1 8-16,3 1 0 0,3-3 0 0,6 2 0 15,0-5-10-15,3 1 0 0,3-1 0 0,3 0 0 16,0-5 10-16,-4 3 0 0,10-4 0 0,0-1-8 16,-3-1 8-16,3 0-10 0,0 1 10 0,-1-4-10 15,1 6 10-15,-3 0 0 0,-3 0 0 0,0 0 0 16,0 0 12-16,-4 0-1 0,-5 2-1 0,0-2 0 16,3 0 21-16,-6 0 4 0,3 0 1 0,-6 0 0 15,-3 0-4-15,0-3 0 0,0 6 0 0,-6-3 0 0,-3-3-11 16,0 1-2-16,3-1-1 0,0-3 0 15,-6 1-18-15,1 2 10 0,-1 3-10 0,-6 0 8 0,3 3-8 16,-3-3-17-16,-3-3 4 0,0 3 1 16,4-3-30-16,-4 1-6 0,0-1 0 0,3 0-1 15,0 0-18-15,3-5-3 0,6 3-1 0,0 0-538 16,0-3-108-16</inkml:trace>
  <inkml:trace contextRef="#ctx0" brushRef="#br0" timeOffset="316764.9783">7800 12078 882 0,'-17'-2'39'0,"17"2"8"0,0 0-38 0,0 0-9 0,-3-3 0 0,-3 3 0 16,3-3 54-16,0 1 9 0,3 2 1 0,-6-3 1 15,-6 0 4-15,3 1 1 0,3 2 0 0,0-3 0 16,-9 3-7-16,3 0-2 0,3 0 0 0,6 0 0 16,3 0-25-16,-9 3-4 0,-3-3-2 0,4 2 0 15,8-2-4-15,-3 6-1 0,-3-4 0 0,-3 4 0 16,3-1-25-16,0 0 0 0,-6 3 0 0,-3 3 0 16,0-1 0-16,3 4 0 0,0-1 0 0,-3 0 0 15,-5 3 16-15,5-3-3 0,3 3 0 0,0 0 0 16,0 2 17-16,-3 1 3 0,0-1 1 0,6 1 0 15,3-1 4-15,-3 1 1 0,-3-1 0 0,7 1 0 16,2-3-16-16,3 2-3 0,-3 1-1 0,3-1 0 0,3-2-19 0,3 3 0 16,2-3 0-16,1 2 0 15,-3 1 0-15,3-1-12 0,6 1 1 0,3-3 1 16,-3 2-52-16,6-5-10 0,6-5-3 0,-7-2-796 16</inkml:trace>
  <inkml:trace contextRef="#ctx0" brushRef="#br0" timeOffset="317426.4464">8378 12094 691 0,'0'0'61'0,"0"0"-49"16,-6 3-12-16,3-3 0 0,-3 0 207 0,6 0 38 15,0 0 8-15,0 0 2 0,-6-3-151 0,0 0-29 16,0-2-7-16,6 5 0 0,-3-2-43 0,-3-1-8 15,0-2-1-15,0 2-1 0,0-2 21 0,3 2 5 16,-3 0 1-16,0 1 0 0,1-4-29 0,-1 6-5 16,0-2-8-16,0 2 11 0,-6 2 1 0,6-2 0 15,0-2 0-15,0 2 0 0,-6 2-3 0,0 4 0 16,3-4 0-16,0 4 0 0,0-1-9 0,-6 0 0 16,1 1 0-16,2-1 0 0,6 0 11 0,-3 6-3 0,-9-3-8 0,0 0 12 15,12 2 0-15,-6 1 0 0,0-3 0 0,0 0 0 16,-5 5 4-16,5 3 1 0,6 2 0 0,-3 3 0 15,-6 1-2-15,0-1-1 0,9 3 0 0,-3-1 0 16,3 1 9-16,0-3 1 0,-3 3 1 0,9 0 0 16,0 0-3-16,0 2-1 0,-6-5 0 0,6 6 0 15,6-3-7-15,-3-3-2 0,0-3 0 0,0 4 0 16,3-4-12-16,0 1 8 0,6-6-8 0,0 3 0 0,-3-3 27 16,6-3-1-16,6-2 0 0,2-2 0 15,1-1-182-15,3-5-37 16,3-5-7-16</inkml:trace>
  <inkml:trace contextRef="#ctx0" brushRef="#br0" timeOffset="318957.7678">10066 11935 691 0,'0'0'61'0,"0"0"-49"0,0 0-12 0,0 0 0 15,0 0 124-15,0 0 23 0,6 3 4 0,2 0 1 16,1-3-81-16,0 2-16 0,3-2-3 0,0 0-1 16,3 0-14-16,3 0-2 0,3 0-1 0,6-5 0 15,-1 0-13-15,1-1-2 0,0-2-1 0,3 1 0 16,-4-1 10-16,4 2 3 0,3-4 0 0,-3 4 0 16,-3 1-13-16,-1 0-2 0,1 0-1 0,0 2 0 15,-6 0-15-15,3 1 0 0,-1-1 0 0,-2 0 0 0,-6 3 0 16,3-2 11-16,0-1-11 0,0 0 10 15,-3 3-73-15,-1-2-14 0,1-4-3 0,-3 4-636 16</inkml:trace>
  <inkml:trace contextRef="#ctx0" brushRef="#br0" timeOffset="319316.6258">10396 11568 576 0,'0'0'51'0,"0"0"-41"16,3-6-10-16,-3 6 0 0,0-5 104 0,0 5 18 0,0 0 4 0,0 0 1 15,0 0-25-15,0 0-5 0,0 0-1 0,0 0 0 16,6 0-25-16,0 3-6 0,-3 2-1 0,3 6 0 15,-3-4 0-15,0 9-1 0,-3 0 0 0,0 5 0 16,0 3-4-16,-3 3-1 0,0 2 0 0,0 8 0 16,-3 0 5-16,0 3 1 0,-6-1 0 0,3 6 0 15,0 0-25-15,0 3-5 0,-3 2-1 0,3 0 0 16,-2 1-8-16,-4-6-1 0,6-3-1 0,0 0 0 16,0-7-34-16,3-4-6 0,3 1-2 0,-3-5 0 15,6-1-29-15,0-5-7 0,0-2-1 0,0-1-624 16,0-4-124-16</inkml:trace>
  <inkml:trace contextRef="#ctx0" brushRef="#br0" timeOffset="319878.9933">10988 11324 345 0,'0'0'31'0,"0"0"-31"15,0 0 0-15,0 0 0 0,0 0 232 0,0 0 41 0,0 0 8 0,0 0 2 16,0 0-207-16,0 0-42 16,0 0-8-16,0 0-2 0,0 0 16 0,0 0 4 15,0 0 0-15,0 5 0 0,3 3 12 0,-3 3 4 0,0 2 0 16,0 3 0-16,0 3-2 0,0 4 0 0,0 4 0 0,-3 13 0 15,3 2-15-15,-3 3-3 0,3 3-1 0,0-1 0 16,-3 1-20-16,0-1-4 0,0-4-1 0,0 2 0 16,-2-6-14-16,-1-2 8 0,0-2-8 0,0-1 0 15,0-2 8-15,0-11-8 0,-3 0 0 0,3 0 9 16,-3-2 0-16,3 0 0 0,0-4 0 0,0 1 0 16,0-3-9-16,0 1 0 0,0-6 0 0,3 0 0 15,-3-6 8-15,0 1-8 0,6-3 8 0,-3-5-8 16,0-1 8-16,0-4-8 0,0 2 0 0,3-5 8 15,0-1-8-15,3 1 0 0,-3-5 0 0,3 2 0 16,3 0 0-16,-3 0 0 0,6-3 0 0,-3 6 0 0,3-3 0 0,0 3 0 16,0 3 0-16,0-4 0 0,-3 4 0 0,3 2 0 15,0 2 0-15,3 4 0 0,-3 2 0 0,-1 2 0 16,1 4 8-16,3-1-8 0,-6 3 9 0,3 0-9 16,0 3 10-16,0-4-10 0,0 1 0 0,0 3 8 15,-3 0-8-15,6-1 0 0,-3 1 0 0,3-1 0 16,0-2 0-16,2 0 0 0,-2 0 0 0,6-3-16 15,-3 1 3-15,3-1 1 16,-3-2-52-16,3-3-11 0,0 2-1 0,-4-2-1 16,-5-2-30-16,0 2-5 0,3-3-2 0,3-2 0 15,0 2-21-15,0-2-4 0,-3-1-1 0,0 1-435 0</inkml:trace>
  <inkml:trace contextRef="#ctx0" brushRef="#br0" timeOffset="320456.9843">11244 12060 806 0,'0'0'72'0,"0"0"-58"15,0 0-14-15,0 0 0 0,0 0 136 0,0 0 25 16,0 0 5-16,0 0 1 0,0 0-92 0,0 0-19 15,3 5-3-15,6-2-1 0,-9-3 3 0,6-6 0 16,-6 6 0-16,6-8 0 0,6 0-21 0,0-2-4 16,0-1-1-16,0 1 0 0,0-3-4 0,0 2-1 15,2-2 0-15,-2-1 0 0,0-1-12 0,0 1-4 16,-3 1 0-16,0 0 0 0,0 0-8 0,-3-1 12 16,-3 1-12-16,3 0 12 0,-3 0 5 0,-3 2 2 15,0 1 0-15,-3-1 0 0,0-2 13 0,-3 2 4 16,0 1 0-16,0 2 0 0,0-3-12 0,0 3-1 0,-3 3-1 15,-3-3 0-15,3 3-14 0,-3 2-8 0,4 0 10 0,-1 6-10 16,-3 0 8-16,3-1-8 0,0 4 0 0,3-1 0 16,3 3 0-16,-3 2 0 0,-3 1 0 0,0 2 0 15,3 0 0-15,0 6 0 0,-3-1 0 0,0 6 0 16,3-3 0-16,0 6 0 0,3-1 0 0,0 1 0 16,0 2 0-16,0 0 0 0,3-3 0 0,3 4 0 15,0-7-8-15,3 4-8 0,3-9-2 0,-3 1 0 16,0-6-149-1,3-2-29-15,12 5-7 0,3-14-1 0</inkml:trace>
  <inkml:trace contextRef="#ctx0" brushRef="#br0" timeOffset="320972.5654">11613 11721 1555 0,'0'0'138'0,"0"0"-110"15,0 0-28-15,0 0 0 0,0 0 104 0,0 0 16 16,0 0 4-16,0 0 0 0,0 0-64 0,-3 8-12 15,0 3-2-15,0 2-1 0,3 0-28 0,-2 3-5 16,2 2-2-16,2 1 0 0,-2-1-2 0,0-2-8 16,3 3 12-16,-3-3-4 0,3 0-8 0,0-1 0 15,-3 1 0-15,6-5 8 0,-3 0-8 0,0-4 0 16,-3 1 0-16,0-8-11 0,0 0-5 0,6 6 0 16,0-4-1-16,3-2 0 0,-3-2 3 0,3-4 1 0,3-4 0 0,0-1 0 15,0-2 5-15,3-3 8 0,5-2-13 0,1-4 5 16,0 1 8-16,3 3 0 0,-6-1 0 0,3 1 0 15,0 4 12-15,-4 1 4 0,-2 0 0 0,0 2 1 16,0 4 11-16,-3 1 1 0,3 4 1 0,-3 2 0 16,0 0-14-16,2 0-2 0,1 5-1 0,3 3 0 15,0 2-13-15,-3 1 8 0,3 5-8 0,0 2 0 16,0 4 0-16,-1-1 0 0,-2 3 0 0,-3 2 0 16,-3 3 10-16,0 0-10 0,-6 3 10 0,-3 5-10 15,0 3 18-15,-6-1-2 0,0 4-1 0,-3-1 0 16,-6-5 9-16,3-3 3 0,-2-2 0 0,-4 3 0 15,0-1-27-15,0-2 0 0,-3-1 0 0,0-1 0 16,-3-4 25-16,-2 3 10 0,-1 0 1 0,0-5 1 16,3-5-19-16,0-6-4 0,1-3-1 0,5 1 0 15,3-8 41-15,0-3 8 0,0 0 2 0,6-3 0 0,0-5-64 16,6 0-23-16,-3-5 1 0,3-6 0 0,-6 1 22 0,12-1 0 16,6-4 8-16,6-1-8 0,3 0-9 15,3-5-7-15,3 0-2 0,6-6 0 16,-1 4-34-16,7-4-8 0,-3 1 0 0,8-3-1 15,4 0-163-15,-3 0-33 0,41-40-7 0,-11 21 0 0</inkml:trace>
  <inkml:trace contextRef="#ctx0" brushRef="#br0" timeOffset="321889.6908">13358 11152 1695 0,'0'0'75'0,"0"0"16"0,0 0-73 0,0 0-18 0,0 0 0 0,0 0 0 15,0 0 73-15,0 0 11 0,0 0 3 0,0 5 0 16,0 3-30-16,0 6-5 0,0-1-2 0,0 8 0 16,0 3-24-16,0 5-5 0,-3 5-1 0,3 6 0 15,-3 0-7-15,0 2-1 0,3 6-1 0,-3 5 0 16,0 0-1-16,-3-1 0 0,3 1 0 0,-3 3 0 0,3-8-10 0,0-3 0 16,-3-3 0-16,6-5 0 0,-3-3 0 0,0-2 8 15,0 0-8-15,0-6 0 0,0-5 8 0,0-2-8 16,0-6 0-16,3 0 8 0,-3-5 3 0,0-2 0 15,3-6 0-15,0 0 0 0,0 0 7 0,-3-6 2 16,0-2 0-16,-3 0 0 0,3-5-8 0,3 3 0 16,0-4-1-16,0-1 0 0,3-4-11 0,3 1 0 15,0-4 0-15,0 1 0 0,3 3 0 0,0-1 8 16,0 1-8-16,0-1 0 0,0 6 16 0,0 0-3 16,0-1 0-16,0 4 0 15,0 2 6-15,-1 3 1 0,1 2 0 0,-3 0 0 16,0 3-8-16,3 3-2 0,0 2 0 0,3 1 0 0,-3 1-10 15,0 4 0-15,3 0 0 0,0-1 0 0,3 3 0 0,-3-2 0 16,-4 2 0-16,4 0 0 0,3 3-12 0,0 0 0 16,0 0-1-16,0 3 0 15,-3-3-16-15,0-1-3 0,0 1-1 0,0 5 0 16,2-5-115-16,-2 0-22 0,-3 0-5 0</inkml:trace>
  <inkml:trace contextRef="#ctx0" brushRef="#br0" timeOffset="322412.1133">13977 11830 1152 0,'0'0'102'0,"0"0"-82"0,0 0-20 0,0 0 0 16,0 0 205-16,0 0 37 0,0 0 7 0,0 0 2 15,0 0-193-15,3-6-38 0,0 1-8 0,-3 5-2 16,3-3-10-16,0-2 0 0,0 2 0 0,-3-2-11 15,0 2 11-15,3-5 8 0,-3 3-8 0,0 3 11 16,0 2-11-16,0 0 12 0,0-6-12 0,0 6 12 16,0-5-2-16,0 5 0 0,0 0 0 0,0 0 0 15,0 0-10-15,0-5 10 0,0 5-10 0,0 0 10 16,0 0 8-16,0 0 2 0,0-6 0 0,-3 4 0 16,3-6-20-16,0 8 8 0,0 0-8 0,0 0 0 0,0 0 0 15,0 0 0-15,-9 0 0 0,3 0 0 0,3-3 23 0,-3 6-3 16,-3-3 0-16,0 5 0 0,0-2-3 0,0 2-1 15,0 3 0-15,0 0 0 0,0 2-2 0,0 4-1 16,3-1 0-16,-2 0 0 0,-1 3-13 0,0 0 0 16,3 2 0-16,0 1 0 0,3-1 0 0,-3-2 0 15,0-2 0-15,3 1 0 0,0-1 0 0,3-1 0 16,0-2 0-16,0-4 0 0,3-1 0 0,-3-6-12 16,3 5 12-16,3 0-10 0,0-2-7 0,0-3-2 0,3-3 0 0,0-2 0 15,0 0 2-15,-1-6 0 0,4 1 0 0,0-1 0 16,-3-2 17-16,-3-3 0 0,0-3 0 0,3 1 0 15,0-3 13-15,0 2 3 0,-6 1 1 0,6 2 0 16,-6 3 12-16,3 2 3 0,0 6 0 0,0-1 0 16,-6 6-7-16,0 0-1 0,3 6 0 0,3 2 0 0,-3 2-24 15,0 1 0-15,0 5 0 0,0 0 0 16,-3-1-44-16,0 4-2 16,2-3 0-16,1 0-676 0,-3 0-135 0</inkml:trace>
  <inkml:trace contextRef="#ctx0" brushRef="#br0" timeOffset="322764.072">14185 11647 403 0,'0'0'36'0,"0"0"-36"0,6 3 0 0,0-1 0 0,-3 1 284 0,3 5 51 15,0 0 9-15,0 2 3 0,0 4-183 0,-3-1-37 16,6 5-7-16,-3 1-2 0,0 2-37 0,0 0-7 15,0 3-2-15,0 2 0 0,-1-2-25 0,1 0-6 16,0 0-1-16,3 0 0 0,-3 0-23 0,3-6-5 16,-3 3 0-16,3-2-1 0,-3-3-11 0,0-3 0 15,0 0 9-15,-3-2-9 0,0-3 0 0,3 2 9 16,-3-2-9-16,0-3 0 0,0 1 12 0,0-1-12 16,-3-5 12-16,0 0-12 0,0 0 40 0,0 0 0 15,0 0 1-15,0 0 0 0,6 0-6 0,-6 0-2 16,6-3 0-16,-3-2 0 0,3-3-9 0,0 0-1 15,0-5-1-15,2 0 0 0,1-6-10 0,0 1-1 0,0-3-1 0,0-3 0 32,0-3-34-32,3-2-6 0,3-3-2 0,0 1 0 15,-3-1-28-15,3 3-5 0,-4-3-2 0,4 6 0 16,0 2-165-16,0 0-34 0,12-21-6 0,-9 16-2 0</inkml:trace>
  <inkml:trace contextRef="#ctx0" brushRef="#br0" timeOffset="323170.2083">14745 11875 1825 0,'0'0'40'0,"0"0"8"0,0 0 1 0,0 0 3 0,0 0-41 0,9 2-11 16,-9-2 0-16,6 0 0 0,0 0 12 0,0-2 1 15,2-4 0-15,1 1 0 0,0-3 23 0,0 0 4 16,3-3 0-16,0 1 1 0,-3-3-7 0,3 2-2 16,0-2 0-16,-3 2 0 0,-3 1 16 0,3 2 2 15,-3-3 1-15,-3 1 0 0,3 2-4 0,-1-3-1 16,-2-2 0-16,0 2 0 0,-3 3-28 0,0-2-6 16,0 2 0-16,0 0-1 0,-3 0-3 0,3 8 0 15,0 0 0-15,-5 0 0 0,-4 0-8 0,0 5 0 16,0 3 0-16,-3 0 0 0,0 5 0 0,0 1 0 15,0-1 0-15,0 5 0 0,0 1 0 0,3 2 0 16,-3 3 0-16,4 0 0 0,-1-1 10 0,3 7-10 16,-3-4 12-16,0 0-12 0,6 1 10 0,-3-1-10 0,3-2 8 15,3 0-8-15,0 0 8 0,3 0-8 16,3-1 0-16,3-4 8 0,0 2-8 0,6-5 0 0,-1-3-12 0,7-2 12 31,3-3-176-31,0-6-27 0,35-4-5 0,-8-12-2 0</inkml:trace>
  <inkml:trace contextRef="#ctx0" brushRef="#br0" timeOffset="323889.2198">16334 11599 1882 0,'0'0'41'0,"0"0"9"0,0 0 2 0,9-2 1 0,0 2-42 0,0-3-11 15,3 3 0-15,0-3 0 0,6 3 47 0,0 0 7 16,-1 0 2-16,7 0 0 0,0-2-26 0,3 2-5 15,3-3-1-15,-1 0 0 0,1 1-16 0,6-1-8 16,3 3 0-16,-4 0 8 0,-8-5-8 0,3 2 0 16,0 1 0-16,-1-1 0 15,1-5-30-15,-6 5 2 0,-3-2 0 0,0 0 0 16,2-1-39-16,-2 1-7 0,-6 0-2 0</inkml:trace>
  <inkml:trace contextRef="#ctx0" brushRef="#br0" timeOffset="324248.0843">16867 10978 1440 0,'-3'-3'128'0,"0"0"-103"16,3-2-25-16,0 5 0 0,9-5 49 0,-9 5 5 16,0 0 1-16,6-6 0 0,3 4 1 0,-9 2 1 15,0 0 0-15,0 0 0 0,0 0-8 0,9 5-1 16,-3 6-1-16,-3-1 0 0,-3 6-6 0,3 5-1 16,0 3 0-16,-3 3 0 0,-6 7 0 0,3 6-1 15,0 2 0-15,-3 8 0 0,-3 0-5 0,-3 9-1 16,0-4 0-16,3 9 0 0,0-3-6 0,-3 5-2 15,-3-5 0-15,4-1 0 0,8-4-17 0,-6-3-8 16,-3-8 0-16,3 0 8 0,-3-8-19 0,3 0-4 16,-3-5-1-16,0-3 0 15,-3-3-163-15,6-7-33 0,0-3-6 0</inkml:trace>
  <inkml:trace contextRef="#ctx0" brushRef="#br0" timeOffset="324951.0561">17218 10774 1728 0,'9'0'153'0,"-3"0"-122"15,-6 0-31-15,0 0 0 16,6 0 56-16,0 0 4 0,-6 0 2 0,0 0 0 0,0 8-14 0,3 2-2 16,3-2-1-16,-6 3 0 0,0 2-4 0,3 0-1 15,-3 3 0-15,3 5 0 0,-6 3-40 0,3 3 0 16,-3 4 0-16,0 4 0 0,3 4 21 0,-3 6 3 16,0 0 0-16,-3 11 0 0,6 0-13 0,-6 4-3 15,-3-4 0-15,-3 7 0 0,3-4 6 0,0 2 1 16,-2-6 0-16,-1 6 0 0,-3-5-15 0,3-1 0 15,3-13 0-15,0 3 0 0,-3-8 0 0,-3-2 0 16,6-6 0-16,0-3 0 0,0-2 0 0,1-8 0 16,-4-3 0-16,3-2 0 0,3-3 8 0,3-3 0 15,-6 0-8-15,6-5 12 0,3 0-12 0,0 0 9 16,-3-5-9-16,0-5 8 0,0-1-8 0,6-5 0 16,3 3 0-16,-3-3-11 0,0 0 11 0,3-2 0 0,6-1 0 15,3 3 0-15,-1 0 0 0,-2 3 0 0,6 0 8 0,0 5-8 16,0 0 0-16,0 5 8 0,-3 1-8 0,3 2 0 15,2 5 14-15,1 0-2 0,-9 6 0 0,3-3 0 16,3 2-12-16,3 1-8 0,-3 0 8 0,-1-1-13 16,-5 3 0-16,6-5 0 0,3 0 0 0,-3-2 0 15,-3-1-15 1,3-3-2-16,-4-2-1 0,4 0 0 0,0-2 15 0,-3-3 4 0,0-1 0 0,3 1 0 16,0-3 20-16,-3 0 4 0,-4-5 0 0,1 2 1 15,3-2 25-15,-3 0 5 0,-6 0 1 0,0-1 0 16,-3 1-28-16,0-3-4 0,6 0-2 0,-6 0 0 0,-6 3-10 15,3-5 12-15,3 2-12 0,-3 0 12 16,-3 0-12-16,0 0 0 0,3 3 0 0,0 2 8 16,3 1-8-16,-3 5 0 0,-9-1 9 0,6 6-9 0,3 0 0 15,-9 6 0-15,-3 1 0 0,0 7 8 0,3 4-8 16,-3 3 0-16,1 6 0 0,-1 2 0 0,-3 0 0 16,6 0 0-16,0 0 0 0,3 0-8 0,-3-2 8 0,3 2 0 15,3-5 0-15,6 0 0 0,3-3 0 0,0-3 0 16,0 1-9-16,9-3 9 15,6-3-93-15,-3-3-15 0,-1-7-2 16,7 0-1-16</inkml:trace>
  <inkml:trace contextRef="#ctx0" brushRef="#br0" timeOffset="326013.2923">19576 11300 1497 0,'0'-8'66'0,"0"8"14"0,0 0-64 15,-3-5-16-15,3 5 0 0,0-3 0 0,0-4 128 0,0 7 21 16,0 0 5-16,0 0 1 0,0 0-81 0,0 0-16 16,0 0-3-16,0 0-1 0,0 0-42 0,0 0-12 15,0 0 0-15,0 0 8 0,-3-3-24 0,3 3-4 16,-3-3 0-16,0 1-1 0,3 2 21 0,-6 0 0 15,-3-3 0-15,3 3 0 0,0 5 0 0,-3-2 0 16,0 2-8-16,3 0 8 0,-3 3 0 0,-3 3 10 16,3-3-1-16,-2 0 0 0,2 2 5 0,-3 4 1 15,0-1 0-15,3-2 0 0,-3-1-7 0,6 1-8 16,-3-3 11-16,3-3-11 0,3 3 0 0,0-3 0 16,0 3 0-16,3 0 0 0,3 0-10 0,0-3-6 15,-3-5 0-15,3 6-1 16,3 1-12-16,0-1-3 0,0-1 0 0,3 3 0 0,0-3 13 0,0 1 3 15,3-1 0-15,-3 3 0 0,3-3 16 0,2 0 0 0,1 1 0 16,-3-1 0-16,3-2 0 0,3 2 0 0,0-2 0 16,0 2 0-16,0 0 0 0,-1 0 0 0,1 1 0 0,9-1 0 15,-3 0 0-15,-3 3 0 0,-3-2 0 0,2 1 0 32,-2-1-16-32,-3-1-10 0,-3 0-2 0,-3 1 0 0,0-1 28 0,0 3-10 0,-6-3 10 15,0 0 0-15,0 1 12 0,-3 2 8 0,-3 2 3 0,0-2 0 16,-3 0 16-16,-3 0 3 0,0 5 1 0,-3-2 0 15,0-1-8-15,0-2-2 0,-3 0 0 0,0 0 0 16,1 0-10-16,-7 0-3 0,-3-3 0 0,0 3 0 16,0-2-10-16,-2-1-2 0,-1 0-8 0,3 3 12 15,9-3-12-15,-3 1 0 0,0-1-12 0,0 0 12 16,1-2-108-16,2 2-14 16,0-2-3-16</inkml:trace>
  <inkml:trace contextRef="#ctx0" brushRef="#br0" timeOffset="326669.4329">20430 11491 1810 0,'0'0'80'0,"0"0"17"0,0 0-77 0,-3-8-20 0,0-3 0 0,0 6 0 16,0-3 50-16,6 0 6 0,0 3 2 0,0-3 0 16,-3 8-46-16,0-8-12 0,-6 3 0 0,6 5 0 15,0 0 0-15,-3-6 0 0,-3 1 0 0,6 5 0 16,0 0 0-16,0 0 20 0,-6 0-3 0,3-3 0 15,-3 1 6-15,3-1 1 0,3 3 0 0,0 0 0 16,-6 0-7-16,6 0-1 0,0 0 0 0,0 0 0 16,0 0-4-16,0 0 0 0,0 0-1 0,0 0 0 15,0 0-11-15,0 0 10 0,-3-2-10 0,3 2 10 16,-3-6-10-16,0 4 0 0,-3 4 0 0,0 1 8 0,1-3-8 0,-1 5 0 16,-3-2 0-16,0 2 0 0,0 3 0 0,0-3 0 15,0 6 0-15,0 0 0 0,0-1 17 0,-3 3-1 16,6-2-1-16,-3 2 0 0,0 3-3 0,0-3-1 15,3 3 0-15,-2-3 0 0,2 3-11 0,0-3 0 16,0-2 9-16,3 0-9 0,3-1 0 0,-3 1 0 16,3-3 0-16,0 0 0 0,0-3 0 0,0 0-15 15,0-5 4-15,0 0 1 0,0 0-2 0,0 0-1 16,9 0 0-16,0 0 0 0,0-2 13 0,-1-4-11 16,1-2 11-16,3 0-10 15,0 1-13-15,3-1-2 0,-3-3-1 0,6-2 0 0,3 0 6 0,0 2 0 16,-10-2 1-16,1-1 0 0,0 1 19 0,0 3 0 15,-3-1-8-15,0 1 8 0,0 2 12 0,-3 2 5 16,3 1 2-16,-3 0 0 0,-6 5 26 0,0 0 6 0,0 0 1 16,0 0 0-16,0 0-16 0,0 0-2 0,3 5-1 15,0 0 0-15,0 1-21 0,-3 2-12 0,0 2 12 0,0 1-12 16,0-1 0-16,0 3 0 0,0 1-12 0,0-1 3 31,3-2-16-31,0-1-3 0,-3 1-1 0,3-1-689 0,-3-2-138 0</inkml:trace>
  <inkml:trace contextRef="#ctx0" brushRef="#br0" timeOffset="327316.7288">20647 11335 518 0,'0'0'23'0,"6"-6"5"0,0-1-28 0,0 1 0 16,0-2 0-16,6 3 0 0,-3 0 338 0,6 2 62 15,0-2 13-15,-3-1 3 0,0 4-312 0,-4-1-61 16,4 3-13-16,0 3-2 16,-3 2 9-16,0 3 3 0,0 3 0 0,0-1 0 0,-3 3-29 0,3 6-11 0,-3-3 8 0,3 5-8 15,-3-2 28-15,0 2 1 0,3 0 0 0,-3 3 0 16,-1 0-16-16,4-3-3 0,-6-3-1 0,0 1 0 16,0-6-9-16,0 0 0 0,0 0 9 0,0-2-9 15,-3-11 0-15,0 0 0 0,0 0 0 0,0 0 0 16,3 8 0-16,-3-8 0 0,0 0 0 0,0 0 0 15,0 0 42-15,0 0 4 0,0-3 1 0,0-2 0 16,0-6-19-16,0 3-4 0,3-5-1 0,0 0 0 16,0 0-6-16,0-3-1 0,3 0 0 0,3-2 0 15,-3-1-30-15,3 0-6 0,6 1-2 0,-3-3 0 0,6 2 22 16,-4 3 0-16,4 1 0 0,0-1 0 0,-3 2 0 0,3 4 0 16,0 2 0-16,-3 3 0 0,0 2 0 0,-1 3 0 15,1 0 0-15,-3 3 0 0,0 2 20 0,3 3 9 16,-3 2 2-16,3 1 0 0,-3 5-31 0,-3 0 0 15,3-3 0-15,-4 3 0 0,-2-3 0 0,0 3 0 16,0-3 0-16,-3 0 0 0,0 1 0 0,0-4 9 16,-3 1-9-16,0-1 8 0,-3 1-8 0,0-3 0 15,3-8 0-15,-3 10 8 0,3-10-8 0,-3 6 0 16,-3 2 0-16,6-8 0 0,-3 5 0 0,3-5 8 16,-6 0-8-16,1 0 0 0,2 0 11 0,0-3-3 0,0 1-8 15,0-4 12-15,0-2-12 0,3-2 0 0,3 2 0 16,0-5 0-16,0-3 0 0,3-3 0 0,-1 1 0 15,-2 5 0-15,-3-6 0 0,3 1 0 0,-3 2 0 0,6 0 0 16,0 3 0-16,3 2 0 0,0 0 0 0,3 3 0 16,0 3-10-16,0 0 10 0,3 5-8 0,0 5 8 15,-3 0 0-15,-1 1 0 0,1 2 0 0,3 2 0 16,-6-2 0-16,0 5 0 0,0-5 0 0,-3 6 0 16,6-6 0-16,-3 2 0 0,-3-2 0 0,0 3 0 15,0-3-15-15,0-3 3 0,-3 3 0 0,0 0 0 16,3 0-48-1,-3 2-10-15,2-2-2 0,-5 0-698 0,0 0-140 0</inkml:trace>
  <inkml:trace contextRef="#ctx0" brushRef="#br0" timeOffset="327754.1709">21627 11525 864 0,'0'0'38'0,"-12"0"8"0,-3 0-37 0,15 0-9 16,9 0 0-16,-6 0 0 0,-3 0 275 0,0 0 53 16,12 0 10-16,0-2 2 0,5-1-228 0,-2-2-45 15,3 2-10-15,3-2-1 0,0-1-24 0,0 1-5 16,-1 0-1-16,1-3 0 0,0 0 1 0,0 0 0 0,-6 0 0 0,6 3 0 15,-3-6 8-15,-4 1 1 0,1-1 1 0,0 0 0 16,0 1-6-16,-3-3-2 0,-3 2 0 16,0-2 0-16,0 0-29 0,-3-1 0 0,0 4 0 0,-3-3 0 31,0 2-22-31,-3 0-7 0,-3 1-2 0,3-1 0 0,-3 3 31 0,-3 0 12 0,-3 3-1 0,3 5 0 16,-3 0 8-16,-3 3 1 0,-3-1 1 0,-3 4 0 15,0 2-10-15,-2 2-3 0,-4 6 0 0,0 0 0 16,-6 5-8-16,6 3 12 0,7-3-12 0,-1 3 12 15,3-3-12-15,3 0 12 0,0 0-12 0,9-2 12 16,9 2-12-16,-3-2 0 0,-6-4-10 0,6 4 10 16,6-6-19-16,3 0 3 0,0 1 0 0,6-1 0 15,-7-5-85-15,4 0-17 0,3 0-3 0,-6-6-1 0</inkml:trace>
  <inkml:trace contextRef="#ctx0" brushRef="#br0" timeOffset="329909.8688">3103 14060 979 0,'0'0'43'0,"0"0"9"0,-3 3-41 0,3-3-11 0,0 0 0 0,0 0 0 16,0 0 120-16,0 0 21 0,9-3 5 0,0-2 1 15,3-3-89-15,0-3-18 0,0 1-3 0,3-1-1 16,0-2-16-16,-3 0-3 0,3-1-1 0,-1 4 0 16,-2-4-16-16,0 4 0 0,0-3 0 0,0 2 0 15,-3 1 0-15,3-4 0 0,-3 1 0 0,0 0 0 16,0 2 0-16,0-2 0 0,0-3 0 0,0 0 0 15,-4 0 0-15,4-2 0 0,0-1 0 0,-3 1 0 16,0-1 8-16,0 1-8 0,-3-3 0 0,0-1 0 16,0 1 10-16,0-3-10 0,0 6 8 0,-3-1-8 15,0 1 10-15,0-1-10 0,-3 4 12 0,3-1-12 16,-6 2 13-16,3 1-4 0,-6 3-1 0,3-1 0 16,-6 0 22-16,3 3 4 0,-2 1 1 0,-1 1 0 15,0 1-1-15,0 0 0 0,-3 2 0 0,3-2 0 16,3 2-17-16,-3 3-3 0,0 0-1 0,3 0 0 15,0 3-13-15,0 2 0 0,1 0 0 0,2 1 0 0,0 2 0 16,0-1-12-16,0 1 12 0,3 3-10 0,-3-3 10 16,3 0-8-16,0 2 8 0,3-2-8 0,-6 6 8 0,3-4 0 15,0 3 0-15,0 3 0 0,0 0 0 0,0 0 0 16,0 3 0-16,3-1 0 0,3 3 14 0,3 3-2 16,-3 0 0-16,9 5 0 0,-9 0 6 0,6 6 1 15,0 4 0-15,6 4 0 0,-4 2 7 0,4 2 2 16,-3 3 0-16,3 1 0 0,0-1-8 0,-3 0-2 15,0 0 0-15,-3 3 0 0,0-5 5 0,-6 2 1 16,0 3 0-16,3-5 0 0,-3-1-9 0,0-4-2 16,0-1 0-16,-3-2 0 0,0 0-13 0,0-1 0 15,3-2 0-15,-3 0 0 0,0-2-14 0,-3-4-9 16,3 1-1-16,0-3-1 16,-6-5-164-16,6-3-33 0,-6-2-6 0</inkml:trace>
  <inkml:trace contextRef="#ctx0" brushRef="#br0" timeOffset="330159.7972">2889 14682 864 0,'0'0'38'0,"0"0"8"0,0 0-37 0,0 0-9 15,0 0 0-15,0 0 0 0,0 0 216 0,12 0 40 16,0-6 9-16,3 1 2 0,6-3-185 0,2 0-37 16,1-2-7-16,6-4-2 0,0 1-3 0,3 0-1 15,5 2 0-15,1-2 0 0,-3 0-22 0,5-3-10 16,-2 3 8-16,3 0-8 16,2-1-28-16,1-1-12 0,-3-1-1 0,2 0-551 15,7 3-111-15</inkml:trace>
  <inkml:trace contextRef="#ctx0" brushRef="#br0" timeOffset="330784.6574">4205 14084 1742 0,'-12'2'77'0,"12"-2"16"16,-9 3-74-16,3 0-19 0,-3-1 0 0,0 1 0 0,0 0 88 0,-3-1 13 16,0 4 3-16,0-4 1 0,4 4-61 0,-4-4-12 15,-3 3-2-15,3 1-1 0,-3-1-17 0,0 3-3 16,0-3-1-16,3 3 0 0,3-2-8 0,0 4 0 16,-2 1 0-16,2-1 0 0,-3 3-16 0,3 1 2 15,0 2 0-15,0 2 0 0,-3 1 14 0,3 2-12 16,3 3 12-16,-3-1-12 0,0 1 12 0,3 3 0 15,3 2 0-15,-3 0 0 0,6 0 0 0,-3 0 0 16,6-2 0-16,-3-1 0 0,3-2 0 0,3-3 0 16,0-2 0-16,3-4 0 0,-3 1 0 0,3-2 0 15,0-1 0-15,3-5 0 0,-3 0 0 0,3-3 0 16,-3-2 0-16,3-3 0 0,2 0 0 0,1-3 0 16,0 0 0-16,0-5 0 0,0 0 0 0,0-2 12 0,0-1-3 15,-3-2 0-15,0-6 2 0,2 4 0 0,-5-4 0 16,0 1 0-16,0-1-1 0,0-2 0 0,-6 0 0 15,3 0 0-15,-3-1 9 0,0 4 1 0,-3-1 1 0,-3 1 0 16,-3-1 12-16,0 3 3 0,0 1 0 0,-3 1 0 16,-3 4-10-16,3 2-2 0,-2 0 0 0,-1 3 0 15,0 2-10-15,0 3-2 0,-3 3-1 0,3-1 0 16,0 1-11-16,0-1-12 0,0 1 2 0,3 0 1 16,0 2-88-1,3-2-18-15,6-3-3 0,-8 2-910 0</inkml:trace>
  <inkml:trace contextRef="#ctx0" brushRef="#br0" timeOffset="332556.002">4199 14068 723 0,'0'0'32'0,"-3"-5"7"0,0 2-31 0,0 0-8 0,-3-2 0 0,3 2 0 15,-3-2 85-15,3 2 16 0,0 1 3 0,-3-1 1 16,3 1-60-16,3 2-12 0,0 0-2 0,-6 0-1 16,0 0-7-16,0 0-2 0,0-3 0 0,3 3 0 15,-3 0-11-15,0 3-2 0,6-3-8 0,-3 2 12 16,-3 3 2-16,1-2 0 0,-1 0 0 0,0 2 0 0,0 0 2 0,0 1 1 16,-3 2 0-16,3-1 0 0,0 1-1 0,0 0 0 15,-3 0 0-15,0 3 0 0,0-3-1 0,3 0-1 16,-3 0 0-16,0 2 0 0,0-2 5 0,3 3 1 15,-2-3 0-15,2 5 0 0,3-8 4 0,-3 3 2 16,0 0 0-16,0-3 0 0,6-5-12 0,-6 3-2 16,0 2-1-16,6-5 0 0,0 0-11 0,-3 6 8 15,0-1-8-15,0 3 8 0,3-8-8 0,-3 5 0 16,3-5 0-16,-3 5 0 0,3-5 9 0,-3 6 0 16,3 2 0-16,-3 0 0 0,3 2 6 0,-3-2 1 0,3 3 0 15,3-1 0-15,-6 4-16 0,3-1 11 0,-3 0-11 16,3-2 10-16,0-1-1 0,0 1 0 0,-3-3 0 0,0 0 0 15,3-3 7-15,-3 3 0 0,0-3 1 0,3-5 0 16,0 0-2-16,0 5-1 0,0-5 0 0,-3 8 0 16,3-2-6-16,0-6 0 0,0 0-8 0,0 8 12 15,0-8-12-15,3 8 0 0,3-1 0 0,-3 1 0 16,3 0 0-16,-3 0 0 0,0 0 0 0,3 0 0 16,-3 0 9-16,0 3-1 0,0-3 0 0,0 0 0 15,-3 0-8-15,0-1 0 0,3 1 0 0,-3-8 0 16,0 0 0-16,3 6 0 0,-3-6 0 0,0 0 0 15,0 0 0-15,0 0 0 0,3 5 0 0,0 0 0 16,3 1 0-16,-6-6 0 0,0 0 0 0,6 2 0 16,0 1 0-16,3-1 0 0,-7 4 0 0,4-6 0 15,3 2 0-15,-9-2 0 0,6 3 0 0,-6-3 0 16,0 0 0-16,6 5 0 0,-6-5 11 0,6 3-11 0,-6-3 13 16,0 0-3-16,6 0-1 0,-6 0 0 0,9 0-9 0,-9 0 0 15,6-3 9-15,3 1-9 0,-3-1 12 0,0 3-3 16,0-3 0-16,3 1 0 0,-3-4-9 0,0 1 0 15,0 0 9-15,0 0-9 0,0-3 0 0,0 2 0 16,-1-2 0-16,1 1 0 0,-3-1 0 0,0 0 0 16,3 0 0-16,-3-3 0 0,-3 3 0 0,6-2 0 15,-3-1 8-15,0 0-8 0,-3-2 12 0,6 0-3 16,-3 2 0-16,0-2 0 0,3-3-9 0,0-2 0 16,-3 5 9-16,3-3-9 0,0-3 0 0,0 3 0 15,-3 0 0-15,0 3 0 0,0 0 0 0,0 0 0 16,0 2 0-16,-3 1 0 0,0 2 8 0,-3 0-8 0,0 0 10 15,0 2-10-15,-3 4 33 0,0-4 1 0,0 1 0 16,0 3 0-16,-3-1-6 0,3 0 0 0,-3 3-1 0,3 0 0 16,-3 0-19-16,-3 0-8 0,3 0 8 0,-2 0-8 15,2 0 0-15,0 0 0 0,0 0-9 0,0 3 9 32,0 0-35-32,3-1 0 0,-3-2 0 0,0 5 0 15,3-2-38-15,0 2-8 0,6-5-2 0,0 0-552 0,0 0-110 0</inkml:trace>
  <inkml:trace contextRef="#ctx0" brushRef="#br0" timeOffset="333399.5542">4425 14176 1152 0,'-12'0'102'0,"12"0"-82"16,0 0-20-16,0 0 0 0,0 0 95 0,0 0 14 15,0 0 3-15,0 0 1 0,0 0-54 0,0 0-11 16,0 0-3-16,0 0 0 0,0 0-13 0,0 0-2 16,0 0-1-16,0 0 0 0,0 0-17 0,9 6-4 15,0-1-8-15,-3 3 12 0,0 2 0 0,0 1-1 0,3 0 0 16,0 5 0-16,0-1-3 0,0 7-8 0,-1-1 12 0,4 3-4 15,0-3 2-15,3 3 0 0,-3 5 0 16,3-6 0-16,-3 4-10 0,0-6 0 0,3 0 0 16,-6-2 0-16,0-1 0 0,-4 1 0 0,4-6 0 0,-6 0 0 15,3-2 14-15,-6-1-2 0,3 1-1 0,-3-3 0 16,-3 0 29-16,0-3 5 0,3-5 2 0,-3 5 0 16,0 1-10-16,-3-4-1 0,1 1-1 0,2-3 0 15,3 0-13-15,-6-3-2 0,0-2-1 0,0 2 0 16,-3-4-7-16,3-4 0 0,-3 0-1 0,3-2 0 15,0-3-11-15,0-2 0 0,0-1 0 0,0-2 8 16,0 0-8-16,0-3 0 0,6 3 0 0,3-3 0 16,0 0 0-16,6 0-9 0,-3 1 9 0,6 1 0 15,0 4-11-15,0-1 11 0,3 4-10 0,0 1 10 16,2 1-54 0,-2 0-5-16,3 0-1 0,3-3-932 0</inkml:trace>
  <inkml:trace contextRef="#ctx0" brushRef="#br0" timeOffset="334164.9976">4970 14325 1782 0,'-6'-3'79'0,"6"3"16"0,0 0-76 0,0 0-19 15,0 0 0-15,0 0 0 0,0 0 13 0,12-3-1 16,0 1 0-16,0-4 0 0,-1-2-12 0,4 0 8 16,-3 1-8-16,0-1 0 0,0-3 0 0,-3 3 0 15,0 0 0-15,0 0 0 0,-3 0 0 0,0 3 0 16,0 0 0-16,-3-3 0 0,3-3 25 0,-3 3-1 16,0 0 0-16,0 0 0 0,-1-2 3 0,1 2 0 15,0-3 0-15,0 1 0 0,0-1-27 0,0 3 8 16,0-2-8-16,0-1 0 0,-3 3 0 0,0 0-17 0,-3 3 2 15,3-1 1-15,-3-1 22 0,0 1 5 0,0 4 1 0,-3-4 0 16,3 1-5-16,-2 0-1 0,-1-1 0 0,-3 4 0 16,3-1 14-16,0 3 2 0,0-5 1 0,-3 2 0 15,-3 1-12-15,3 2-2 0,0 0-1 0,0 0 0 16,-3 0-10-16,0 0 0 0,3 2 0 0,1 1 8 16,-4 2-8-16,0 0 0 0,3 1 0 0,0 2 0 15,3 0 0-15,-3 2 0 0,0 3-9 0,3 1 9 16,0-1 0-16,-3 3 0 0,0-3 0 0,3 6 0 15,0-1 0-15,3 3 16 0,0 0-4 0,0 3 0 16,0 3 15-16,0-1 2 0,3 3 1 0,0-2 0 16,6-1-14-16,-3 1-2 0,0-4-1 0,3 1 0 15,3-3 6-15,3-2 1 0,-3-1 0 0,3-4 0 16,6 2-20-16,0-6-12 0,-3 1 1 0,2-3 1 16,4-3-100-1,-3-2-20-15,3-3-4 0,-3-6-498 0,3-2-100 0</inkml:trace>
  <inkml:trace contextRef="#ctx0" brushRef="#br0" timeOffset="335352.2233">5669 13989 1566 0,'-9'5'69'0,"6"-3"15"0,-3 1-68 0,3 0-16 16,0-1 0-16,3-2 0 0,-3 3 33 0,3-3 3 15,0 0 1-15,0 0 0 0,0 0-9 0,3-8-1 16,3 0-1-16,0 3 0 0,3-3-15 0,-3 3-3 16,0-9-8-16,3 4 12 0,0-1-12 0,0-2 11 15,3 0-11-15,-3-3 10 0,3-3 1 0,0 4 0 16,0-4 0-16,-1 3 0 0,-2-2-11 0,0-1 12 15,3 1-12-15,-3-1 12 0,-3 1-12 0,3-1 8 16,-3 0-8-16,0 4 8 0,0-4-8 0,-3 1 0 16,0-1 0-16,-3 1 0 0,0-1 8 0,0 3-8 15,-3 0 8-15,0 3-8 0,-3 2 10 0,0 1-10 16,-3-1 12-16,0 1-12 0,3-4 24 0,0 7-3 0,-6-4 0 16,0 3 0-16,-3 3-12 0,4-1-9 0,-1 4 12 0,0-1-12 15,0 3 8-15,0 0-8 0,0 3 0 0,3-1 0 16,0 4 0-16,-3-1 0 0,3-2 0 0,0 5 0 15,0 0 0-15,4-3 0 0,-4 5 0 0,3-2 0 16,0 0 0-16,0 6 0 0,3 1 0 0,0 4 0 16,0 2 8-16,0 3 4 0,3 0 0 0,3 5 1 15,0 5 11-15,0 6 3 0,0 5 0 0,3 0 0 16,0 8 11-16,0 0 2 0,0 5 1 0,0-3 0 16,2 4-17-16,4-1-4 0,-6 0-1 0,0 0 0 15,3-5-19-15,0 0 10 0,3-3-10 0,-3-5 8 16,0-2-8-16,0-4 8 0,0-4-8 0,3-6 8 0,0 0-8 15,-1-3 0-15,1-2 0 0,-3-3 0 16,0-5-47-16,-3-2-11 16,0-4-2-16</inkml:trace>
  <inkml:trace contextRef="#ctx0" brushRef="#br0" timeOffset="335602.251">5404 14467 1782 0,'0'0'79'0,"0"0"16"0,-6 8-76 16,6-8-19-16,-9 6 0 0,9-6 0 0,0 0 0 0,0 0 10 0,0 0-10 0,9 0 8 16,3-6-8-16,3 1 12 0,-3-6-12 0,6 1 12 15,6-3-3-15,-3-1 0 0,2-1 0 0,4-1 0 16,0 2 3-16,3-1 1 0,2-1 0 0,1 2 0 15,0 4-13-15,0-1 0 0,5-2 0 0,1 0 0 32,-3 0-122-32,0-1-27 0</inkml:trace>
  <inkml:trace contextRef="#ctx0" brushRef="#br0" timeOffset="336164.5349">6604 14086 1839 0,'-9'-2'81'0,"9"2"18"0,-6 0-79 0,6 0-20 16,0 0 0-16,-6-3 0 0,-3-2 66 0,3 2 10 15,0 1 1-15,0 2 1 0,-3-6-45 0,0 4-9 16,0-4-1-16,1 4-1 0,-1-1-22 0,0 0 0 16,0 1 0-16,-3 2 0 0,0 0 0 0,0 0-10 15,-3 0 10-15,3 2-13 0,-3 1 13 0,3 2 0 16,-2-2 0-16,-1 2 0 0,-3 1 0 0,6-1 0 16,-3 3 10-16,0 0-10 0,-6 2 9 0,9 4-9 0,9-4 10 15,-3 3-10-15,-2 1 0 0,2 1 0 0,0-1 0 0,0 2 0 16,3-1 0-16,3 1 0 0,0 0 0 15,3 0 0-15,0 3 0 0,3-6 0 0,-3 3-8 0,3-3 8 16,2-3 0-16,-2 1-10 0,3-3 10 0,0 0-8 16,-3 0 8-16,6-3 0 0,0-2 0 0,0-1 0 15,-3-2 0-15,0 0 0 0,0-5 0 0,0 0 0 16,3-3 0-16,-3 0 0 0,-1-5 12 0,1 0-4 16,3-1 0-16,0 1 0 0,-6-5 0 0,3-1 0 15,0 1-8-15,-3-1 9 0,-3-2-9 0,3 5 10 16,-3 0-10-16,3 0 10 0,-3 6-10 0,-3-1 10 15,0 3 7-15,0 0 2 0,0 8 0 0,0 0 0 16,0 0 16-16,0 0 3 0,0 0 1 0,-3 5 0 16,0 3-23-16,3 3-4 0,0 2 0 0,0 0-1 15,0 1-11-15,3 2-12 0,0-1 2 0,3-1 1 16,0 2-24-16,0-1-5 0,0 1-1 16,3 0 0-16,-1-3-172 0,7 1-34 0</inkml:trace>
  <inkml:trace contextRef="#ctx0" brushRef="#br0" timeOffset="336555.0732">6925 13951 1785 0,'-12'8'79'0,"6"-5"17"0,-2 2-77 0,-1 1-19 0,3-1 0 0,3 3 0 16,0-3 110-16,3-5 18 0,0 0 4 0,0 5 1 15,0-5-93-15,3 6-18 0,6-4-4 0,3 4-1 16,-1-6-17-16,4 0 0 0,0-3 0 0,9 3 0 0,3 0 0 16,3 0 0-16,-1-3 0 0,1 1 0 0,3-1 0 15,0-2 0-15,-1 2 0 0,-5 1 0 0,3-1 0 0,0-2 0 16,2 2-8-16,-5-2 8 16,-3-1-49-16,0 1-4 15,3-6-1-15,-1 4 0 0,-2-4-147 0,-3 0-30 0</inkml:trace>
  <inkml:trace contextRef="#ctx0" brushRef="#br0" timeOffset="336917.1119">7357 13496 1458 0,'-24'-8'64'0,"18"3"14"0,6 5-62 15,0-2-16-15,-9-4 0 0,3 1 0 0,3 0 30 0,3-1 3 0,6-2 1 0,-6 8 0 16,0 0-6-16,0 0-2 0,0 0 0 0,0 0 0 16,0 0 38-16,0 11 7 0,3 2 1 0,0 6 1 15,0 2 12-15,0 5 3 0,-6 3 0 0,3 6 0 16,3 2-30-16,-6 3-6 0,-6 5 0 0,0 0-1 15,3 5-15-15,0 0-2 0,-2 3-1 0,-4-5 0 16,-3-1-22-16,6-2-11 0,6-5 10 0,-6 0-10 16,0-3 0-16,3 0 0 0,3-6 0 0,0 1-10 15,3 0-40-15,-3-3-8 16,3 0-2-16,3-5 0 0,3-3-168 0,0-2-35 0,-9 12-6 16,0-9-2-16</inkml:trace>
  <inkml:trace contextRef="#ctx0" brushRef="#br0" timeOffset="338199.1851">7741 13137 1407 0,'0'0'62'0,"0"0"14"0,0 0-61 0,0 0-15 0,-9 5 0 0,6 0 0 16,3-5 86-16,0 0 14 0,-6 5 4 0,0 1 0 15,6-6-42-15,-3 5-8 0,3-5-2 0,-3 5 0 16,-6 1-19-16,9-6-4 0,6 5-1 0,-6-5 0 15,-3 8 1-15,3-8 0 0,0 0 0 0,6 5 0 16,0 3-10-16,-6-8-3 0,0 0 0 0,6 5 0 16,3 1-2-16,-6-1-1 0,-3-5 0 0,0 0 0 15,6 8-3-15,-3 2-1 0,0-2 0 0,0 3 0 16,-3 0-9-16,3 2 8 0,3 3-8 0,-3 2 8 16,-6 1 1-16,0 2 0 0,3 3 0 0,0 2 0 15,-3 3-1-15,3 3 0 16,-3 0 0-16,3 0 0 0,3-1-8 0,-3 1 10 15,-3-3-10-15,-3-2 10 0,9-1-10 0,-3 0 0 16,-3 1 9-16,0-3-9 0,-3-3 0 0,3 3 0 16,0-3 0-16,-6 0 8 0,0 3 8 0,0-3 3 0,6-2 0 15,-3-1 0-15,-3 1-19 0,3-4 0 0,0 1 0 16,3 3 0-16,1-3 0 0,-4 0 0 0,-6 2 0 16,6 1 0-16,12-3 0 0,-6 2 0 0,-9 1 0 15,3-4 0-15,6 1 0 0,-3-2 0 0,0-1 0 0,-3-3 0 16,3 1 0-16,0-3 0 0,0 0 0 0,3-3 0 15,-6 0 0-15,6-5 0 0,0 0 0 0,0 0 0 16,0 0 0-16,0 0 0 0,0 0 0 0,0 0 0 16,6-5 0-16,-6 5 0 0,-6-5 0 0,3 0 0 15,6-3 0-15,-3 0 0 0,-3 0 0 0,3 0 0 16,-3-3 0-16,3-2 0 0,3 0 0 0,-3 0 0 16,-3-1-15-16,3-4-3 0,9-3-1 0,-3-3 0 15,-3 0 3-15,0-2 1 0,6-1 0 0,3 1 0 0,6 2 5 16,-4 3 1-16,-2 2 0 0,3 3 0 0,3 6 9 15,-6 2-12-15,-3 5 12 0,3 3-12 0,-3 0 12 16,3 5 0-16,-3 6 0 0,2 5 0 0,-5 2 13 16,3 4 5-16,3-1 1 0,-3 5 0 0,-6 1-11 15,3-4-8-15,6 4 9 0,-3-3-9 0,-3-3 0 0,0 0 0 16,0-2 0-16,3-1 0 0,6-5 0 0,-6 1 0 16,-6-7 0-16,5 4 0 0,4-3-16 0,0-3 0 15,-3-2 0-15,3 0 0 0,-3-1 7 0,3-2 9 16,6 0-13-16,-3-5 5 0,-3 2 8 0,0-2 0 15,2 0 0-15,-2-1 0 0,-3 1 0 0,3 0 0 16,3-3 0-16,0 0 0 0,0 0 0 0,-3-3 0 16,-3 1 0-16,0-1 0 0,-1 1 0 0,1-4 0 0,-3 1 0 0,3 0 0 15,-3 2 0-15,0-2 9 0,-3 0-9 0,-3 0 0 16,0 2 16-16,-3-2-4 0,6 0-1 0,-6-1 0 16,-3 1-3-16,0 0-8 0,3 0 12 0,-3-3-4 15,3 3-8-15,0-1 0 0,-3 1 0 0,6 0 0 16,0-3 0-16,-3 5 0 0,-2 1-10 0,2 2 10 15,3 0-9-15,0 3 9 0,-9 2-8 0,0-2 8 16,3 2 0-16,6 3 0 0,0 0 0 0,-6 3-8 16,-9-1 21-16,6 1 5 0,9-3 1 0,-3 3 0 15,-9-1-9-15,6 1-2 0,6-3 0 0,0 0 0 16,0 0 4-16,0 0 0 0,-6 5 0 0,6-5 0 16,6 8-28-16,-6 0-4 0,-6 0-2 0,3 0 0 15,3 3 22-15,-3-1 0 0,0 3 0 0,3 3 0 16,-3 0 0-16,3 3 0 0,3-1 0 0,0 1 0 15,-6 5 0-15,3-1 0 0,6 1 0 0,3-3 0 16,0 6 0-16,0-6 0 0,-3 0 0 0,6 0 0 0,3-5 0 16,-3 3 8-16,-3-3-8 0,0-3 0 0,2 0 0 15,-2-2 0-15,0-1 0 0,0-2 0 0,0-5 0 0,3-1 0 16,0 1 0-16,0-6 0 0,0 3 0 0,0-5 0 16,0 0 0-16,2-6 0 0,-2 1 8 0,0-4-8 15,0 1 0-15,3 0 8 0,-3-5-8 0,3-4 10 16,-3-1-10-16,3-4 10 0,-3 1-1 0,2-1 0 15,1 1 0-15,-3 2 0 0,3 0 7 0,-3 6 2 16,0 2 0-16,-3 0 0 0,3 5 5 0,-3 3 1 16,-6 3 0-16,3 0 0 0,3 5-2 0,-1 2 0 15,-2 1 0-15,0 5 0 0,3 3-22 0,-3 2 0 0,6 3 0 16,-3 5 0-16,0 3 0 0,0 2 0 0,3 1 0 16,0-4 0-16,0 4 0 0,0-1 0 0,-1-2 0 15,1 0-12-15,3-3 12 0,0 0 0 0,-3-2-9 0,3-6 9 31,-3 3-44-31,3-6-4 0,0-2 0 0,0-2-720 0,-1 2-143 0</inkml:trace>
  <inkml:trace contextRef="#ctx0" brushRef="#br0" timeOffset="338667.8403">9673 14044 2602 0,'0'0'116'0,"0"0"23"0,0 0-111 0,0 0-28 0,3 5 0 0,-3-5 0 16,3 8 18-16,-3-8-2 0,9 3 0 0,0 0 0 16,-1-3-16-16,-2 0-12 0,-6 0 1 0,0 0 1 15,0 0-32-15,0 0-6 0,0 0-2 0,0 0-698 16,0 0-139-16</inkml:trace>
  <inkml:trace contextRef="#ctx0" brushRef="#br1" timeOffset="344414.2844">2865 15875 115 0,'0'0'0'0,"0"0"10"0,0 0-10 0,0 0 0 15,0 0 0-15,0 0 0 0,-6-3 174 0,6 3 33 16,0 0 6-16,-3-2 2 0,0-4-113 0,-3 6-22 15,6 0-5-15,0 0-1 0,-3-2-23 0,3 2-5 16,0 0-1-16,0 0 0 0,0 0-21 0,0 0-5 16,-5-3-1-16,5 3 0 0,0 0-18 0,0 0 0 15,-3 3 8-15,3-3-8 0,0 0 0 0,0 8 0 16,0 0 0-16,0 2 0 0,3 1 0 0,-1-1 12 16,1 4-3-16,3 4 0 0,0 3 17 0,0 0 3 15,-3 3 1-15,3 8 0 0,0 2 22 0,0 3 4 16,0 3 0-16,-3 3 1 0,0-1-6 0,0-2-2 15,-3-1 0-15,3-2 0 0,-3-2-13 0,0 2-4 0,-3-3 0 16,3-2 0-16,0 0-16 0,0-3-4 0,0-5-1 0,0-3 0 16,0 2-11-16,0-7 0 0,0-2 0 0,3-1 8 15,-3 3-16-15,0-8-4 0,0 0-1 0,0-3 0 32,0-5-47-32,0 0-8 0,0 0-3 0,0 0-485 0,0 0-96 0</inkml:trace>
  <inkml:trace contextRef="#ctx0" brushRef="#br1" timeOffset="344898.5375">2725 16068 1018 0,'0'-8'45'0,"0"3"10"0,0-3-44 0,-3 3-11 16,6-6 0-16,-3 1 0 0,3-4 31 0,3 1 4 15,-3-3 1-15,6 0 0 0,-3-2 3 0,3 2 1 16,0-3 0-16,3 4 0 0,0-1-16 0,-3-3-2 15,3 3-1-15,0-2 0 0,0 5 7 0,2-1 0 16,4 1 1-16,-6 2 0 0,6 1 9 0,3-1 2 16,-9 6 0-16,6-3 0 0,2 3-6 0,4-3-1 15,-3 8 0-15,0-5 0 0,3-1-9 0,-3 4-3 16,-4-1 0-16,7 0 0 0,-6 3-1 0,3 3 0 0,-3 0 0 16,0 2 0-16,-3 0 5 0,-1 3 1 0,-2 0 0 0,0 5 0 15,0 1 2-15,-6-1 0 0,0 3 0 0,0 0 0 16,-3-3-8-16,-3 8-2 0,0-3 0 0,0 4 0 15,-6-1 11-15,0 0 3 0,-3 0 0 0,0 3 0 16,-3 0-32-16,0 0-8 0,-5-3-1 0,-4 0 0 16,3 0 9-16,-3 0 0 0,0-2 0 0,3 2 0 15,0-3-12-15,1-2-8 0,-1-5 0 0,3-1-1 16,-6-2-105-16,6-2-21 0,6-4-4 0</inkml:trace>
  <inkml:trace contextRef="#ctx0" brushRef="#br1" timeOffset="345476.5223">3559 15801 1209 0,'0'0'53'0,"-9"5"12"0,9-5-52 0,0 6-13 0,0-6 0 0,0 0 0 15,0 0 35-15,0 0 4 0,0 0 1 0,0 0 0 16,0 5-17-16,6-5-3 0,3-5-1 0,0 2 0 16,3-5 1-16,-3 0 0 0,2-3 0 0,1 1 0 15,3-1-4-15,-3-2 0 0,-3-8 0 0,3 8 0 16,0-6-1-16,0 3-1 0,-6 0 0 0,0 0 0 15,0-2 2-15,-3 7 0 0,0 1 0 0,-3-3 0 16,3 2 16-16,-3-2 3 0,-3 2 1 0,3 1 0 16,-3-4-8-16,0 1-2 0,3 0 0 0,-3-3 0 15,0 0-16-15,-3-2-10 0,0 2 12 0,3-5-12 16,-3 2 0-16,3-2 0 0,0 2 0 0,0 1-12 16,0 2 2-16,0 3 1 0,0 0 0 0,0 5 0 15,0 0 9-15,0 2 0 0,0 4 0 0,-3-1-8 16,-3 6 8-16,3-1 16 0,0 6-4 0,0-2-1 15,-3 2 1-15,1-1 1 0,2 1 0 0,3 3 0 16,0 2-5-16,0 3 0 0,0 0-8 0,3 0 12 0,0 2-12 16,3 4 0-16,0-1 8 0,0 5-8 0,6 3 14 0,-7 3 0 15,7 2 0-15,-3 3 0 0,0 3 21 0,0 2 4 16,0 1 1-16,3 2 0 0,-3 0-4 0,3-3-1 16,-3 0 0-16,0 3 0 0,3-5-14 0,-3 0-2 15,3 5-1-15,-3-6 0 0,3 6-18 0,0-5 0 16,0-3 8-16,-4-2-8 0,1-4 0 0,0 4 0 15,0-6 0-15,0-3-9 16,-3 1-30-16,0-3-5 0,0-1-2 0,0-4-620 16,-6-3-124-16</inkml:trace>
  <inkml:trace contextRef="#ctx0" brushRef="#br1" timeOffset="345663.9761">3526 16222 2055 0,'-9'8'45'0,"9"-8"10"0,-6 0 1 0,6 0 2 0,0 0-46 0,0 0-12 0,0 0 0 0,0 0 0 16,0 0-51-16,9 0-12 0,0 0-2 0,6 0-783 15</inkml:trace>
  <inkml:trace contextRef="#ctx0" brushRef="#br1" timeOffset="346944.9264">3452 16224 172 0,'0'0'16'0,"0"0"-16"0,0 0 0 0,-6 0 0 15,0 0 114-15,6 0 20 0,0 0 4 0,-6 3 1 16,0-3-43-16,0 3-8 0,6-3-1 0,0 0-1 15,-3 0-12-15,0 0-2 0,0-3-1 0,3 3 0 16,0 0-19-16,0 0-4 0,0 0-1 0,0 0 0 0,0 0-28 0,0 0-6 16,0 0-1-16,6-3 0 0,0 1 20 0,3-4 3 15,0 6 1-15,3 0 0 0,0-5-12 0,-1 2-1 16,4-2-1-16,0 2 0 0,0-2-13 0,0 0-9 16,3 0 12-16,3-3-12 0,3 2 8 0,-10-2-8 15,10-2 0-15,-3 2 0 16,0 0-28-16,0 3-13 0,-3-9-3 15</inkml:trace>
  <inkml:trace contextRef="#ctx0" brushRef="#br1" timeOffset="347124.2071">4077 16182 1267 0,'-21'21'56'0,"12"-8"12"0,-6-2-55 0,0 2-13 0,3 3 0 0,3-3 0 0,3 0 181 0,3-2 34 16,0-3 6-16,6 0 2 16,3-3-261-16,3-5-52 0,3 0-10 0</inkml:trace>
  <inkml:trace contextRef="#ctx0" brushRef="#br1" timeOffset="348900.371">5494 15862 1267 0,'0'0'112'0,"0"0"-89"0,-9 5-23 15,9-5 0-15,0 0 60 0,-6 8 7 0,6-8 1 16,0 0 1-16,0 0-15 0,0 0-3 0,0 0-1 0,0 8 0 16,0-8-36-16,0 5-14 0,6 1 11 0,0-1-11 15,0-3 0-15,3 1 0 0,2 0 0 0,1-1 0 16,0-2 0-16,0 0 0 0,0-2 0 0,3-1 0 15,3-2 8-15,0-3-8 0,0 0 0 0,2-3 0 16,4 1 28-16,-3-3-1 0,3-3 0 0,-3 0 0 16,-3 0-15-16,2 0-2 0,1-2-1 0,0-1 0 15,-3-2-9-15,0 2 0 0,0-2 0 0,-1 0 8 16,1-3-8-16,-3 6 0 0,0-4 0 0,-3 4 8 16,0-3-8-16,0 2 0 0,-3 1 9 0,0 2-9 15,-3-3 0-15,-3 3 0 0,0 1 0 0,-6 1 0 16,0 1 9-16,0 0-9 0,-3 2 12 0,-3 3-12 15,-6-2 24-15,3 5-1 0,-3-1-1 0,0 1 0 16,-3 0 2-16,0 2 1 0,-2 3 0 0,2 0 0 16,3 5-17-16,-6-2-8 0,3 2 0 0,0 3 8 15,0 0-8-15,-2 3 0 0,-1 2 0 0,3 0 8 0,0 6-8 16,0-3 0-16,0 2 0 0,1 3 8 0,-4 3 4 0,3 8 0 16,-3-6 0-16,3 9 0 0,0 2 8 0,3 2 1 15,-2 1 1-15,5 5 0 0,3 0 1 0,0 0 0 16,3 0 0-16,3 0 0 0,3-3-3 0,3 6-1 15,0-8 0-15,3-3 0 0,6 0-9 0,0-3-2 16,2-7 0-16,4-1 0 0,0 0-8 0,6-7 0 16,0 0 0-16,0-6 0 15,2-5-31-15,4-3 2 0,3 3 0 0,6-11 0 16,-4-2-55-16,7-8-10 0,-3-6-2 0,2-2-820 0</inkml:trace>
  <inkml:trace contextRef="#ctx0" brushRef="#br1" timeOffset="349369.2994">6714 15544 1720 0,'0'0'38'0,"0"0"8"0,-6 0 2 0,-3 6 0 0,-3-1-39 0,3-2-9 0,-3-1 0 0,0 1 0 16,1 2 69-16,-1 0 12 0,-3 1 3 0,3-1 0 15,-3 0-44-15,3 1-9 0,0-1-2 0,-3 0 0 16,0 0-17-16,4 1-4 0,-1-1-8 0,-3 0 12 16,3 3-12-16,3-2 11 0,-3-4-11 0,0 9 10 15,0-3-2-15,0 0 0 0,0 2 0 0,0 3 0 0,4 1 0 16,-4 2-8-16,3 2 12 0,0 6-4 0,0 0-8 16,3 0 0-16,-3 7 0 0,3 1 8 0,3 0-8 0,0-3 0 15,3 5 0-15,-3-5 0 0,3 0 0 0,3-5 0 16,0 0 0-16,0-5 0 0,3-4 0 0,0-1 0 15,0-6 0-15,3 2-11 0,3-7 0 0,-3 2 0 16,0-5 0-16,2-5 0 0,-2 0-10 0,3-3-3 16,-3-6 0-16,0-1 0 0,3-4 24 0,0-2 0 15,-3-3-9-15,0-2 9 0,0 2 0 0,3-5 0 16,-3-3 8-16,0 3-8 0,-7-3 17 0,4 3-2 16,0 3-1-16,-3 7 0 0,0 0 6 0,-3 6 2 15,3 5 0-15,-3 0 0 0,0 8 19 0,0 0 4 16,-3 6 1-16,0 4 0 0,0 6-19 0,0 3-4 0,-3 2-1 15,6 0 0-15,0 5-22 0,0 1 8 0,3-3-8 16,0-3 0-16,0 3 0 0,3-3-18 0,3-3 3 0,-3 1 1 31,3-3-82-31,0-3-17 0,6 0-3 0,0-2-849 0</inkml:trace>
  <inkml:trace contextRef="#ctx0" brushRef="#br1" timeOffset="349790.7875">7291 15272 2134 0,'-17'5'95'0,"8"-2"19"0,-3-1-91 0,3 1-23 16,3 2 0-16,0-2 0 0,-6 0 40 0,3-1 3 15,9-2 1-15,0 0 0 0,-6 3-19 0,6-3-3 16,0 0-1-16,-3 5 0 0,-3 3-21 0,-3 0 0 16,-9 0 0-16,4 3 0 0,2-4 0 0,-3 7 9 15,-6-4-9-15,0 4 0 0,3 1 0 0,3 1 0 16,-3 0 0-16,4-3-12 0,-1 6 12 0,0-1 0 16,3-2 0-16,3 0 0 0,0 0 0 0,3-3 0 15,0 3 0-15,3-3 0 0,3 1-9 0,3-1 9 16,-3-3-8-16,6 4 8 0,0-1 0 0,0 0 0 0,0-2 0 15,0 2 0-15,3 0 0 0,-3 0 8 0,0 1 0 16,-3-1 0-16,0 5 10 0,3-2 2 0,0 0 1 16,-3 0 0-16,-6 3 3 0,3-1 1 0,3 1 0 0,0 2 0 15,-6-3-16-15,3 3-9 0,-6 1 10 0,3-4-10 32,3 9-22-32,-6-6-10 0,0 3-3 0,-3-3-700 0,-3 3-140 0</inkml:trace>
  <inkml:trace contextRef="#ctx0" brushRef="#br1" timeOffset="350478.1202">7491 15391 1764 0,'0'0'78'0,"0"0"16"0,-6 0-75 0,3-3-19 0,3 3 0 0,0 0 0 15,0 0 75-15,-6 0 11 0,0 3 2 0,6-3 1 16,0 0-41-16,-3 8-9 0,-9 2-2 0,6 1 0 16,3 0-28-16,0-1-9 0,-3 3 0 0,-3 1 0 15,6 1 0-15,0 4 0 0,3-1 0 0,-3 4 0 16,3-1 0-16,3 3 0 0,3-1 0 0,0-4 0 16,-6 5 0-16,6-3 0 0,0-3 0 0,3 1 0 15,0-6 0-15,-3 0 0 0,0-5 0 0,0 0 0 16,3 0 0-16,-3-2 0 0,-6-6 0 0,0 0 0 15,9 2 0-15,-3-2 10 0,0-2-10 0,0-6 12 16,0 0 0-16,5-6 0 0,4-1 0 0,-6-1 0 16,-3-3-12-16,3-2 0 0,6 2 0 0,-3 1 0 15,-3-1 8-15,3 6 2 0,-6 0 1 0,9 0 0 16,3 0 5-16,-7 5 2 0,-5 2 0 0,3 1 0 16,6 2-18-16,-3 3 0 0,-3 6 0 0,0 2 0 15,0 2 13-15,3 6-4 0,0 5-1 0,0 6 0 0,-6 7-8 16,2 3 0-16,4 3 0 0,-6 2 0 0,0 0 17 0,-3 1 2 15,3-1 0-15,0 0 0 0,-3 3-19 0,0-2 0 16,-6 7 0-16,3-2 0 0,0-6 0 0,-3 0 0 16,-9-2 0-16,3 5 0 0,3-8 13 0,-6-3-4 15,1-2-1-15,-1 0 0 0,-3-3-8 0,0-5 12 16,0-3-12-16,-3-2 12 0,-9-4 14 0,7-4 3 16,8-3 1-16,0 0 0 0,-3-5-2 0,-3-3-1 15,3-6 0-15,6-4 0 0,6-4-19 0,-3-1-8 16,-3-12 0-16,6-5 8 0,12-7-8 0,0-6-14 15,0-8 3-15,3 0 1 16,-3-5-35-16,9-6-7 0,3 6-2 0,-1-3-719 0,-5 3-144 0</inkml:trace>
  <inkml:trace contextRef="#ctx0" brushRef="#br1" timeOffset="351072.2564">6503 15624 691 0,'0'0'61'0,"-3"-6"-49"0,3 6-12 0,0-5 0 16,0-3 100-16,0 3 18 0,-3 0 3 0,3-1 1 15,0 1-18-15,0 5-4 0,-3-8-1 0,3 8 0 16,0 0-23-16,0 0-4 0,0 0 0 0,0 0-1 16,0 0-21-16,0 0-4 0,6 11-1 0,0 2 0 15,3 3-30-15,-3-3-7 0,-1 8 0 0,1 0-8 16,3 3 0-16,-3 0 0 0,3 5 0 0,-6 0-568 15,3 0-116-15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2:13:28.0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2252 1603 288 0,'0'0'12'0,"-3"-5"4"0,0 0-16 0,0 2 0 0,3-2 0 0,0-3 0 16,0 3 165-16,0-3 31 0,-6 2 5 0,6 1 2 15,0 0-107-15,0 5-20 0,0 0-5 0,0-3-1 16,0-5-13-16,0 8-2 0,0 0-1 0,0 0 0 15,0 0-14-15,0 0-4 0,0 0 0 0,0 0 0 16,0 0-28-16,0 0-8 0,0 0 0 0,0 0 0 16,0 0 0-16,0 0 0 0,0 0 0 0,0 0 8 0,0 0 8 0,0 0 1 15,6 8 1-15,-6-8 0 0,0 0 7 0,0 0 2 16,6 0 0-16,-6 0 0 0,0 0-1 0,6 0 0 16,-6 0 0-16,9 0 0 0,0 0 1 0,-3 0 0 15,-6 0 0-15,9 0 0 0,3 0-6 0,-3-5-1 16,0 2 0-16,3-2 0 0,2 5-3 0,-2-5-1 15,0-1 0-15,3 4 0 0,3-4-3 0,0 6-1 16,3-8 0-16,-1 3 0 0,4-3-12 0,0 3 9 16,3 0-9-16,6 2 8 0,-4-2-8 0,7 5 12 15,0-8-12-15,-3 3 12 0,2-3-12 0,-2 2 12 16,0-2-12-16,0 3 12 0,-4 0 6 0,1-1 2 16,3-1 0-16,-6-1 0 0,2 2-20 0,1-2 0 15,-3 3-13-15,0-3 5 0,-3 3 17 0,-4-6 4 16,1 9 1-16,0 2 0 0,0-8-14 0,-12 5-10 15,3 0 2-15,0 6 0 0,0 0 8 0,-7-3-12 16,-5 0 12-16,9 8-12 16,-3-3-59-16,-6-5-12 0,0 13-2 0,-3-5-525 0,0-3-105 15</inkml:trace>
  <inkml:trace contextRef="#ctx0" brushRef="#br0" timeOffset="656.082">2809 1437 633 0,'3'-8'28'0,"0"8"6"0,-3-8-34 0,0 8 0 0,6-5 0 0,-6 5 0 15,0 0 168-15,0 0 28 0,0 0 4 0,0 0 2 16,0 0-119-16,0 0-24 0,0 0-5 0,0 0-1 16,0 7-13-16,0 7-4 0,0-1 0 0,0 3 0 15,0 5 16-15,0 5 4 0,-6-2 0 0,3 5 0 16,-3 3 9-16,0 0 3 0,0 2 0 0,-3 3 0 0,0 3-21 0,3 0-4 16,-6-3-1-16,3 2 0 0,3 4-12 0,-3-1-2 15,-3-2-1-15,4-1 0 0,-1 1-11 0,3-8-1 16,-6 2-1-16,3 3 0 0,3-2-14 0,-6-4 11 15,3-1-11-15,0-1 10 0,0 0-1 0,0-3 0 16,3-2 0-16,-3 0 0 16,0-3-40-16,0-2-8 0,4-4-1 0,-1-4-1 15,0-3-113-15,0-3-22 0,0-2-5 0,6-3-672 16</inkml:trace>
  <inkml:trace contextRef="#ctx0" brushRef="#br0" timeOffset="1421.6424">3523 892 288 0,'0'0'25'0,"0"0"-25"16,0 0 0-16,0 0 0 0,3-6 160 0,-3 6 26 15,3-8 6-15,0 3 0 0,3 5-79 0,-6 0-16 16,0-8-3-16,3 3-1 0,-3 5-13 0,3-5-2 16,3-3-1-16,-3 2 0 0,0 6-10 0,-3 0-3 15,0 0 0-15,0 0 0 0,3-8-35 0,-3 8-7 16,0 0-2-16,0 0 0 0,0 0-12 0,0 0-8 16,6 8 8-16,-3 6-8 0,-3-1 12 0,0 11-3 15,-3 2 0-15,0 1 0 0,-3 7 27 0,0 6 6 16,-3 10 1-16,-3-2 0 0,-3 7 5 0,0-2 0 15,3 0 1-15,1 13 0 0,-4 6-13 0,0-9-2 16,0 3-1-16,0-5 0 0,3 3-13 0,0-6-2 0,0 0-1 0,-3 0 0 16,3-5-6-16,1 0-2 15,-4-8 0-15,0 0 0 0,0-5 3 0,0-1 1 0,0-4 0 16,-3-4 0-16,3-4-1 0,3-3 0 0,-2-3 0 0,-1-3 0 16,3-2-4-16,6-5 0 0,-6-3-8 0,9-3 12 15,-3 0-12-15,0-5 0 0,6 0 0 0,-6-5 0 16,3-3 28-16,3-2 4 0,0-4 0 0,3-9 0 15,3-1-32-15,0-3 0 0,3-2 0 0,3-5 0 16,3-1-9-16,0-2-2 0,2 0 0 0,4 3 0 16,-3 0 11-16,6 4 0 0,-3 1 0 0,0 5-8 15,0 3 16-15,-1 0 4 0,1 3 1 0,-3-1 0 16,3 6-13-16,-3 0 0 0,0 5 0 0,-1 2 0 16,-2-2-23-16,3 6-7 15,-6 2-2-15,0 2 0 0,0 1 32 0,0 5 0 0,-3 3-8 0,-3 2 8 0,0 5 0 16,0 1 0-16,0 2 0 0,0-2 0 0,-1 7 0 15,1 3 0-15,0 0 0 0,3-2 0 0,-3-1 8 16,0 1-8-16,6-9 0 0,-9 3 0 0,6-2 8 0,-3-6-8 16,3 0 0-16,-3 1 0 0,3-7 0 0,-3 1 8 15,3-5-8-15,-3 0 0 0,-6-3 0 0,9-3 0 16,-1 0 0-16,1-5 0 16,0 1-147-16,3-7-23 0,0 1-5 0</inkml:trace>
  <inkml:trace contextRef="#ctx0" brushRef="#br0" timeOffset="1671.9326">4151 1648 1522 0,'0'0'33'0,"-3"8"7"0,6 0 2 0,-3 5 2 0,0 1-36 0,0 4-8 0,-3 1 0 0,3 2 0 16,0 3 113-16,-3 2 21 0,6 1 4 0,-3-1 1 16,3 1-59-16,0-1-12 0,-3 0-3 0,3 1 0 15,0-3-43-15,0-3-9 0,0 0-1 0,0 3-1 16,0-11-11-16,0 0 0 0,-3 6 9 0,3-11-9 16,-3 2-9-16,0-2-7 0,0-8 0 0,0 0-993 15</inkml:trace>
  <inkml:trace contextRef="#ctx0" brushRef="#br0" timeOffset="1812.0576">4285 1331 2138 0,'0'0'95'0,"0"0"19"0,-3-5-91 0,3 5-23 16,0 0 0-16,0 0 0 0,0 0 32 0,0 0 3 15,0 0 0-15,0 0 0 16,3 10-156-16,-3-2-31 0</inkml:trace>
  <inkml:trace contextRef="#ctx0" brushRef="#br0" timeOffset="2374.4342">4946 1363 1422 0,'0'0'31'0,"0"0"6"0,0 0 2 0,0 0 1 0,0 0-32 0,0 0-8 15,0 0 0-15,0 0 0 0,0 0 32 0,-3 5 5 16,-3-2 1-16,0 7 0 0,-3-2-18 0,-3-3-3 16,3 3-1-16,0 6 0 0,-3-7 0 0,1 7-1 15,-1-1 0-15,3 0 0 0,-3 3 15 0,3-3 3 16,0 0 1-16,3 3 0 0,0-5-22 0,0 2-4 15,6 0 0-15,-3 1-8 0,3-6 21 0,0 2-2 16,3 3-1-16,3-5 0 0,0-2 18 0,0-1 3 16,3 3 1-16,3-3 0 0,0 3 0 0,0-3 1 15,-1 3 0-15,4-2 0 0,0-4 9 0,-3 9 2 0,0-9 0 0,0 9 0 0,0-8 7 0,0 7 1 16,-3 4 1-16,-3-7 0 0,0 12-21 0,-3-6-4 0,-3 6 0 16,0 7-1-16,-3-5-35 0,-3 3 0 0,3 5 0 15,-6 3 0-15,-3 0 0 0,0-6 0 16,-3 1 12-16,3-4-12 15,0 1-16-15,0 0-9 0,-6-5-3 0,1-3 0 16,-1-1-211-16,-3 1-42 0</inkml:trace>
  <inkml:trace contextRef="#ctx0" brushRef="#br0" timeOffset="9549.0265">6756 1564 1148 0,'-3'-19'51'0,"3"11"10"15,0-2-49-15,0 2-12 0,3-3 0 0,0 3 0 0,0-5 120 0,3 0 20 16,-3 0 5-16,3-1 1 0,-1 1-73 0,1 0-14 16,0 0-3-16,3-1-1 0,0 1-24 0,-3 0-5 15,3 0-1-15,0-1 0 0,3 4-15 0,-3 2-10 16,0-5 12-16,3 2-12 0,0 3 9 0,0-5-9 15,-1 5 0-15,1-5 9 0,0 7-9 0,0-4 8 16,-3 7-8-16,3-7 8 0,-3 7 4 0,0-2 1 16,-3-1 0-16,3 4 0 0,0 2 4 0,0 0 1 15,-3 0 0-15,2 2 0 0,-2 4-5 0,0 7-1 16,0-5 0-16,-3 10 0 0,3 6 4 0,-3 3 1 16,-3 7 0-16,-3 6 0 0,-3 5 14 0,0 0 2 15,0 2 1-15,-3 4 0 0,4-12 2 0,-4 6 0 16,3-10 0-16,0 2 0 0,0-6-9 0,3 4-2 15,-3-3 0-15,6-6 0 0,-3-5-10 0,0-2-3 16,3-1 0-16,-3-4 0 0,3-1-1 0,0-8-1 16,0 3 0-16,-3-8 0 0,3 0 13 0,0 0 2 15,-3-8 1-15,0-3 0 0,0-2-7 0,3 0-2 0,0-6 0 16,0-2 0-16,6 0-17 0,-3-3 10 0,0-2-10 16,6-1 8-16,-3 1-8 0,3 0 0 0,0-1 0 0,3-5 0 15,2 1 0-15,-2 4 0 0,3-7 0 0,0 2 0 16,3 5 0-16,3-4 0 0,-6 4 0 0,3-4 0 15,5 4-8-15,-2 1 8 0,0 2 0 0,0 8 0 16,0-8 0-16,-3 8 0 0,-1 3 0 0,1 0 0 16,-3 0-10-16,0 2 10 0,-3 6 0 0,3 2-9 15,-3 3 9-15,0 0-12 0,-3 8 12 0,-1 3-12 16,1 2 12-16,-3 8-12 0,0-3 12 0,-3 9-12 16,3 5 12-16,-3 2 0 0,-3 6-9 0,-3-3 9 0,3 2 0 15,-3 1 0-15,3 0 0 0,0-8 0 16,-3-1 10-16,0-2-10 0,3-5 12 0,-3 3-12 0,3-11 10 0,-3-1-10 15,0 1 8-15,3-5-8 0,0-3 9 0,0-8-9 16,0 0 10-16,0 0-10 0,0 0 12 0,0 0-3 16,-6-5-1-16,0 2 0 0,3-2-8 0,1-9 0 15,-1 1 0-15,3-8 8 0,3 3-8 0,-3-9 0 16,8-2 0-16,-2-5 0 0,3-1 0 0,3-7 0 16,0-1 0-16,3 4 0 0,3-6 0 0,3 5 8 15,0 3-8-15,-1 3 8 0,1 2-8 0,3 5-17 16,-6 1 4-16,3 2 1 0,0 8 12 0,-4 3 0 15,1 8 0-15,0 0 0 0,-3 10 0 0,0 0 0 16,-3 11 0-16,-3 3-9 0,-3 7 9 0,0-5 0 16,-3 8 0-16,-3-2 0 0,3 2 0 0,-6 0 11 0,3 0-3 15,0 3 0-15,-3 2-8 0,0-2 12 0,0 5-12 16,0-8 12-16,3 0-12 0,0-2 0 0,-3-1 0 16,0-5 0-1,0 3-104-15,0-3-19 0,0-2-4 0,3-3-1009 0</inkml:trace>
  <inkml:trace contextRef="#ctx0" brushRef="#br0" timeOffset="10080.1596">8021 1683 1587 0,'0'0'70'0,"0"0"15"0,0 0-68 0,3-6-17 16,0 4 0-16,-3 2 0 0,6-5 100 0,3 5 17 15,2 0 3-15,1-8 1 0,3 2-58 0,0 6-12 16,6-8-3-16,-3 3 0 0,3 0-15 0,-3-3-3 15,-1 0-1-15,1 3 0 0,3-9-6 0,0 1-2 16,-3 0 0-16,3-3 0 0,-4 0-7 0,-5 3-2 16,3-11 0-16,-3 8 0 0,0-2 2 0,0-3 0 15,-3 2 0-15,0 1 0 0,-3-1 1 0,3 3 0 0,0-2 0 16,0-4 0-16,-3 4-15 0,-1-1 8 0,1 6-8 0,0-8 0 16,-3 2 8-16,0 6-8 0,0-5 0 0,-3 5 0 15,0 5 0-15,0-3 8 0,-3 3-8 0,0 8 0 16,0-8 0-16,-3 8 0 0,0 0 8 0,-2 0-8 15,-1 3 0-15,-3 7 8 0,0-2-8 0,-3 6 0 16,-3-1 0-16,0 5 8 0,0 1-8 0,-2 2 0 16,-1 5 10-16,0 6-1 0,0 0 0 0,3 2 0 15,0-2 1-15,3 2 0 0,1 3 0 0,2-2 0 16,6 2-10-16,0-3 10 0,3-2-10 0,0-5 10 16,0-1-10-16,6 0 0 0,0 1 0 0,0-3 0 15,3 2-12-15,-3-7-4 0,6-3 0 0,-1 2-1 16,1-10-159-16,3 3-31 0,0-3-6 15</inkml:trace>
  <inkml:trace contextRef="#ctx0" brushRef="#br0" timeOffset="10595.6545">8810 1349 288 0,'0'0'25'0,"0"0"-25"16,5-8 0-16,-2 3 0 0,3-5 200 0,-3 7 34 16,-3-2 7-16,3-3 2 0,3 2-86 0,-6 6-17 15,0 0-3-15,0 0-1 0,0-8-31 0,0 8-6 0,0 0-2 16,0 0 0-16,0 0-45 0,0 0-10 0,0 0-2 0,-9 0 0 16,0 0-9-16,3 0-3 0,6 0 0 0,-5 0 0 15,-1 3 0-15,0 2 0 0,0 1 0 0,0-6 0 16,0 8-9-16,-3-3-3 0,3 3 0 0,0 2 0 15,-3 1-1-15,0 0-1 0,0 7 0 0,0-5 0 16,0 9 1-16,-3-1 0 0,3 3 0 0,1 2 0 16,2 6 4-16,-3-6 1 0,6 1 0 0,0 4 0 15,-3-4-4-15,3-1 0 0,0 1 0 0,3-6 0 16,0 3-7-16,3-6-1 0,-3 3-8 0,3-7 12 16,0-1-12-16,3-8 8 0,-3 3-8 0,-3-8 0 15,6 0 12-15,3-5-4 0,-4 2-8 0,7-10 12 16,-3-3-4-16,3 0 0 0,0-8-8 0,-3-2 12 0,3-3-12 0,-3-3 9 15,3 0-9-15,0-7 8 0,-3-1-8 0,3 0 0 16,-4 1 0-16,1 7-11 0,3 0 11 0,0 6 0 16,-6 2-9-16,3 8 9 0,-3 3 0 0,0-1 0 15,-3 9 0-15,0 5 0 0,0 0 0 0,0 8 0 16,-3 5-8-16,-3 6 8 16,3-1-29-16,0 9-2 0,0-1 0 0,0 1 0 0,0 5 31 0,0-6 16 15,0 6-1-15,3-6-1 0,0 1-14 0,0-1 0 16,0-7 0-16,0-1 0 15,0 3-57-15,0-7-15 0,-6-7-2 0,3 4-665 0,3 2-133 0</inkml:trace>
  <inkml:trace contextRef="#ctx0" brushRef="#br0" timeOffset="11053.6127">9125 1299 1890 0,'3'-3'41'0,"3"3"9"0,0-5 2 0,-3 0 1 15,6 2-42-15,-3 3-11 0,0-5 0 0,3 5 0 16,0 5 79-16,0-5 13 0,-1 8 4 0,-2-3 0 0,3 3-44 0,0 0-9 16,-3 6-2-16,3-1 0 0,-3 3-17 0,-3-3-3 15,3 3-1-15,-6 2 0 0,3 1-1 0,-3-6-1 16,-3 6 0-16,-3-4 0 0,0 4-2 0,3-6-1 15,-3 0 0-15,0-2 0 0,0 0-15 0,0-1 11 0,0-7-11 0,0 2 10 16,0 0-10-16,1-2 12 16,5-3-12-16,0 0 12 0,0 0-3 0,0 0 0 0,0 0 0 0,0-3 0 15,0-10 2-15,2 5 0 0,1-2 0 0,3-4 0 16,3 1-3-16,0-5-8 16,0 2 12-16,3-3-4 0,3-7 1 0,0 7 0 15,3-7 0-15,-3 5 0 0,5 2-9 0,-2 1 0 16,3 4 9-16,0-4-9 0,-3 2 8 0,0 11-8 15,-3-6 8-15,2 8-8 0,-5-2 8 0,0 3-8 16,0 4 10-16,0 3-10 0,0 3 10 0,0 3-10 16,-3 2 10-16,0 0-10 0,-3 3 12 0,0 3-3 15,0-1-1-15,-3 1 0 0,-3-3-8 0,3 2 0 0,-3-4 0 0,3 4 0 16,-6-5 0-16,3 1 0 0,3-1 0 0,-3 0 0 16,0 0-68-16,3-8-8 0,-1 3-3 0,-2-8-711 15,0 0-142-15</inkml:trace>
  <inkml:trace contextRef="#ctx0" brushRef="#br0" timeOffset="11756.5742">10226 1135 115 0,'0'0'10'0,"3"-8"-10"0,3 3 0 0,0-3 0 15,0-3 324-15,-3 3 64 0,-3 0 12 0,0 3 2 16,0 5-219-16,3-8-44 0,-3 8-9 0,0 0-2 16,0-5-45-16,0-6-10 0,0 9-1 0,0 2-1 0,0 0-40 0,-6-8-8 15,6 8-2-15,-6-6 0 0,0 1-11 0,-3 5-2 16,3 5-8-16,0-5 12 0,-2 6-12 0,-4 2 9 16,3-3-9-16,0 3 8 0,-3 5-8 0,0-5 0 15,0 3 9-15,0-3-9 0,-3 5 0 0,3 0 8 16,0-8-8-16,3 9 0 0,-2-6 13 0,5 2-1 15,-3-2-1-15,3 5 0 0,3-5-2 0,0 3 0 16,0 2 0-16,6-5 0 0,-3 0-9 0,6 2 0 16,0-2 9-16,3 3-9 0,0-3 12 0,2-3-3 15,1 8 0-15,3-5 0 0,0-2 9 0,0 2 2 16,0 5 0-16,0-5 0 0,0 2-1 0,0 4 0 16,-4-6 0-16,1 2 0 0,-3 3 7 0,0-5 2 15,-3 6 0-15,-3-1 0 0,-3-5-5 0,0 2-1 16,-3 4 0-16,0-1 0 0,-3 0-12 0,-3 0-2 15,-3 6-8-15,6-6 12 0,-5-5-12 0,2 2-8 0,-6 1 8 16,3-6-13 0,-3 1-86-16,0-1-17 0,-3-5-3 0,0 0-1028 0</inkml:trace>
  <inkml:trace contextRef="#ctx0" brushRef="#br0" timeOffset="13559.6496">11718 1087 1144 0,'0'0'25'0,"0"0"6"0,0 0 1 0,0 0 0 0,3-5-32 0,0 0 0 16,0 2 0-16,-3 3 0 0,5-5 74 0,-5-3 9 16,0 3 1-16,0 5 1 0,6-6 18 0,-6 6 3 15,0 0 1-15,3-5 0 0,0-3-15 0,0 8-4 16,-3 0 0-16,0 0 0 0,0-8-41 0,0 8-9 16,0 0-2-16,0 0 0 0,0 0-16 0,0 0-4 15,0 0-1-15,0 0 0 0,0 0-6 0,-3 8-1 16,0 3 0-16,-3 2 0 0,1 0 1 0,-1 8 0 15,0-2 0-15,-3 2 0 0,0 0 12 0,0 3 3 0,0-5 0 16,0 2 0-16,0 0-11 0,3-3-1 0,0 1-1 16,0-6 0-16,0 0 0 0,0 1 0 0,3-1 0 15,3-3 0-15,-3 1-11 0,0 0 8 0,3-6-8 0,0-5 8 16,0 13-8-16,0-13-12 0,3 8 2 0,-3-8 1 31,3 8-185-31,-3-8-37 0</inkml:trace>
  <inkml:trace contextRef="#ctx0" brushRef="#br0" timeOffset="13715.8616">11792 691 2055 0,'0'-14'91'0,"0"9"19"0,0-3-88 0,-3 3-22 16,6-3 0-16,-3 8 0 0,0 0 54 0,0 0 6 15,0 0 2-15,6-5 0 16,0 5-146-16,-3 5-30 0,-3-5-6 0</inkml:trace>
  <inkml:trace contextRef="#ctx0" brushRef="#br0" timeOffset="14215.7435">12108 1061 1522 0,'0'0'68'0,"5"0"13"0,4 8-65 0,0-8-16 0,3 0 0 0,0 0 0 16,0-8 93-16,3 3 15 0,0-3 4 0,6 2 0 16,0-7-17-16,2 3-3 0,1-4-1 0,0-1 0 15,-3 1-55-15,-3-4-10 0,-1-1-2 0,1 1-1 16,-3 2-12-16,-3-3-3 0,0-2 0 0,-3 3 0 15,3-6 1-15,-3 3 0 0,-6 0 0 0,3-3 0 16,-3-3-9-16,3 1 10 0,-3-1-10 0,-3 9 10 16,3-3-10-16,-3-6 0 0,-3 3 0 0,3 3 0 15,-3 3 0-15,3-3 0 0,-6 7 0 0,3-4 0 0,3 10 0 16,-3-3-9-16,0 3 9 0,0 3 0 0,3 5 0 16,0 0-8-16,0 0 8 0,0 0 0 0,0 0 0 0,-6 5 0 15,0 1-8-15,3 2 8 0,-3-3 0 0,3 8 0 16,0 3 0-16,0 8 0 0,0-3 0 0,-3 3 11 15,0-3-2-15,3 5 0 0,-3 1 15 0,-3 10 4 16,3-3 0-16,0 6 0 0,-3 5 7 0,1-5 1 16,2 5 1-16,-6 8 0 0,3-3 1 0,-3 3 0 15,3 0 0-15,0-8 0 0,3 0-21 0,-3 0-4 16,0 2-1-16,3-7 0 0,-6 0-12 0,3 5 0 16,3-8 0-16,0 2 0 0,-2 1 0 0,2-8-10 15,-6 2 2-15,3-10 0 16,3 0-170-16,0 0-34 0,-3-11-6 0</inkml:trace>
  <inkml:trace contextRef="#ctx0" brushRef="#br0" timeOffset="14403.2018">12140 1299 806 0,'0'0'36'0,"0"0"7"0,0-3-35 0,0 3-8 0,0 0 0 0,0 0 0 15,0 0 221-15,0 0 43 0,0 0 8 0,0 0 1 16,6-5-204-16,0 5-41 0,0 0-8 0,6 0-1 16,-3 0-19-16,6-5 0 0,3 5 0 0,3-3-9 15,-1 3-106-15,4 0-21 0</inkml:trace>
  <inkml:trace contextRef="#ctx0" brushRef="#br0" timeOffset="17386.874">14179 1042 990 0,'0'0'44'0,"0"0"8"0,0 0-41 0,0 0-11 16,0 0 0-16,3-5 0 0,0 0 98 0,0 2 18 0,-3-2 3 15,3 5 1-15,-3 0-39 0,3-8-7 16,-3 8-2-16,3-5 0 0,-3-3-11 0,3 2-2 15,-3 6-1-15,3-5 0 0,0 3-32 0,0-4-6 0,0 6-2 16,-3 0 0-16,0 0-6 0,0 0 0 0,0 0-1 0,0 0 0 16,0 0 8-16,3 6 1 0,0 7 1 0,-6-5 0 15,3 10 8-15,-3-2 2 0,0 3 0 0,0 4 0 16,0 4-9-16,-3-6-2 0,3 3 0 0,0 2 0 16,0 1-4-16,0-1 0 0,0-7-1 0,3 2 0 15,0-8-7-15,3 0-8 0,0 6 11 0,0-6-11 16,0 0 11-16,3-7-11 0,0 2 10 0,0-3-10 15,0 3 17-15,0-8-2 0,0-5-1 0,3 2 0 16,0-2 7-16,3-3 2 0,-3 2 0 0,2-7 0 16,-2 0-7-16,0 0 0 0,3-1-1 0,-3 1 0 0,0-5-6 15,0-1-1-15,0-2 0 0,0-3 0 0,0 3-8 16,0-5 0-16,0-1 9 0,3 9-9 0,-4-4 0 0,1 4 0 16,3 5 0-16,-3 2 0 0,-3 3 0 0,3 0-8 15,-3 8 8-15,0 0-8 0,-6 0 8 0,3 8-13 16,3 3 5-16,0 10 8 0,-3-3-11 0,0 9 11 15,3-1-8-15,0 1 8 0,0-1 0 0,-3 1 0 16,0-6 0-16,3 3 0 0,3-11 0 0,-1 5 0 16,-5-4 0-16,3-6 0 0,0 0 8 0,0-3 3 15,0 0 1-15,0-5 0 0,3 0 24 0,0-5 6 16,-3 0 1-16,6-3 0 0,0-6-8 0,0 1-2 16,0-5 0-16,3-1 0 0,-1-2-1 0,-2 0 0 15,0-6 0-15,3 1 0 0,-3-6-24 0,3 0-8 16,0 1 0-16,0 4 0 0,3-7 0 0,2 7 0 15,-2-2 0-15,-3 0-9 16,3 3-33-16,-3 2-6 0,0 3-2 0,0 2 0 16,-6-2-154-16,-3 8-32 0</inkml:trace>
  <inkml:trace contextRef="#ctx0" brushRef="#br0" timeOffset="17824.2755">14986 1257 1422 0,'9'0'31'0,"0"0"6"0,3 0 2 0,0-3 1 0,2 0-32 0,1-2-8 16,3 0 0-16,-3 2 0 0,3-2 72 0,3-3 12 15,-3-3 2-15,-4 4 1 0,4-1-48 0,-3-6-10 16,6 1-1-16,-6 0-1 0,3-3 21 0,-3 0 5 16,3 3 1-16,-4-6 0 0,-2 6-14 0,3-5-4 15,-3 2 0-15,-3 0 0 0,0 0 0 0,0 3 0 16,-3 0 0-16,0-1 0 0,0 1-20 0,0-3-4 16,-6 8 0-16,3-5-1 0,-3 0-11 0,0 5 0 15,0 3 9-15,-3-3-9 0,-3-3 0 0,0 8 0 16,3 3 0-16,-3 0 0 0,-3 0-8 0,-3 0 0 15,0 8 0-15,0 0 0 0,-3 3 16 0,3 2 4 0,-5 0 1 16,2 9 0-16,3-4 19 0,-3 8 4 0,3 1 1 0,0-3 0 16,0 2-5-16,6 1 0 0,-3-1-1 0,6-7 0 15,0 2-12-15,0 0-3 0,6-2 0 0,0-1 0 16,0-5-16-16,3-5 10 0,3 3-10 0,0 2 8 16,3-5-8-16,0-3-16 0,3 3 4 0,3-3 1 15,0 3-175 1,-1-8-35-16</inkml:trace>
  <inkml:trace contextRef="#ctx0" brushRef="#br0" timeOffset="18829.5739">17064 1037 115 0,'5'-5'10'0,"1"2"-10"16,-3-10 0-16,0 8 0 0,3-9 265 0,0 1 51 31,3 0 11-31,-3 5 1 0,-6-8-154 0,6 8-31 0,3-5-7 0,-3 0 0 16,-9 0-56-16,6 5-10 0,3-3-2 0,-3 3-1 16,0 0-18-16,-6 3-3 0,0 0-1 0,3-3 0 15,6 2-28-15,-6 1-5 0,-9 2-2 0,3 3 0 16,-3-5-1-16,3 5 0 0,-3 0 0 0,0 5 0 15,-6-5-9-15,3 3 0 0,4 8 0 0,-4-3 0 16,-6 2 12-16,0 3 0 0,3 9 0 0,-3-4 0 16,0 9-4-16,0-1 0 0,-2 6 0 0,2 2 0 15,6 3 4-15,-6-2 0 0,3-4 0 0,0 4 0 16,12-3 16-16,-3-1 3 0,0-4 1 0,0-1 0 0,3-7-32 16,3 2 0-16,3-8 0 0,-3 0 0 0,-3 1 12 15,3-4-3-15,9-2-1 0,-3-8 0 0,-6 0-8 16,0 0 8-16,15 0-8 0,0-8 8 0,0-2-8 0,3 2 8 15,0-6-8-15,0-4 8 0,2 5-8 0,1-9 10 16,-6-4-10-16,3-3 10 0,6 0-10 0,-6-3 10 16,2-8-10-16,-2 1 10 0,0-1-10 0,0-2 0 15,3-6 0-15,0 3 8 0,-9-3-8 0,5 3 0 16,7-7-10-16,-3 7 10 16,0 5 12-16,-3-5 8 0,3 0 1 0,-3 0 1 15,2 11-49-15,-2-6-9 0,-6 8-3 0,6-8 0 0,0 3 27 0,-3 11 12 16,-6 5-12-16,0 2 12 0,-3 6-23 0,-3 0 3 0,-1 7 1 15,-2 6 0-15,0 0 19 0,-2 6 0 0,-4 7 0 16,0 6 0-16,-6-4 0 0,0 9 0 0,-6-3 0 16,3 6 0-16,-3 5 48 0,3-1 12 15,-3 9 4-15,4 5 0 0,-1 0-64 0,0 3-26 0,-3 2 2 16,3-3 0-16,12-2 24 0,-6 14 0 0,-3-6 0 0,-3 0 11 16,0-3-11-16,7-3 0 0,8-2-10 0,-9 0 10 31,0-10-100-31,0 2-13 0,6-5-3 0,3 2-573 0,-6-2-115 0</inkml:trace>
  <inkml:trace contextRef="#ctx0" brushRef="#br0" timeOffset="19173.2487">17674 918 1497 0,'-18'8'66'0,"18"-8"14"0,0 0-64 0,0 0-16 16,0 0 0-16,-6 8 0 0,-3 5 130 0,3-2 22 15,9 2 5-15,-3 0 1 0,-3 0-79 0,0 6-16 16,0-3-3-16,3 8-1 0,0-6-47 0,-3 9-12 16,0-6 0-16,3 3 0 0,3 2 0 0,-3-5 0 15,-3 0 0-15,6 3 0 0,9-8 0 0,-3 0 8 16,-9 0-8-16,3 2 8 0,6-10-8 0,3 3 0 16,-3-3 0-16,0-3 0 0,-9-5 0 0,11 0 13 15,7-5 0-15,0 0 0 0,-3 2-1 0,0-8 0 16,3 3 0-16,0-5 0 0,3 0 26 0,-7 0 5 15,4-6 1-15,0 1 0 0,-3-3-24 0,-3-6-5 16,3 1-1-16,-3-6 0 0,3-3-1 0,-3 6 0 16,-4 0 0-16,1-3 0 0,-3 6-1 0,0 2 0 0,-6 3 0 15,0 3 0-15,0 4 6 0,-3 6 1 0,0 0 0 16,-3 3 0-16,-3 5-19 0,1 0 0 0,-1 5 8 16,-3 3-8-1,-3 6-94-15,-3-1-22 0,-3 5-5 0</inkml:trace>
  <inkml:trace contextRef="#ctx0" brushRef="#br0" timeOffset="20032.4759">20001 881 1177 0,'0'0'52'0,"0"-3"11"0,6-2-51 15,0-3-12-15,6 3 0 0,-3 0 0 0,3-9 130 0,-3 6 23 16,3-2 5-16,0 2 1 0,-3-5-30 0,0-1-5 15,0 7-2-15,-3-4 0 0,-4 3-46 0,4-3-10 16,-6 3-2-16,3 3 0 0,-3 5-46 0,0 0-10 16,-3-2-8-16,3 2 12 0,-6-6-12 0,-2 6 0 15,-4 0-12-15,3 0 12 0,-6 6 0 0,-3 1 16 16,0-1 0-16,-6 7-1 0,3 0-24 0,-2 0-5 16,-4 1-1-16,3 4 0 0,0 3 34 0,0 3 6 15,4 3 2-15,-4 2 0 0,3 3-12 0,3-1-3 16,0 1 0-16,3-6 0 0,3 6-12 0,4-5 0 15,-1-1 0-15,0 1 0 0,3-6 0 0,3-3 9 16,0 1-9-16,3 2 8 0,6-8-8 0,-3-2 0 16,3-3 0-16,0-8 0 0,3 0 8 0,5 0 0 15,4-11 0-15,6 1 0 0,0-1-8 0,6-10 0 0,-1 2 0 16,1-7 0-16,0 5 12 0,-6-3 1 0,6-3 0 16,-7-7 0-16,1 2 4 0,-3 0 1 0,-3 6 0 0,3-6 0 15,-6 1-29-15,2 4-5 0,-5 6-2 16,0 8 0-16,-3-1 26 0,0 9 6 0,-3 0 1 0,-6 5 0 15,6 5-15-15,0 8 0 0,-3-5 0 0,3 8 0 16,-3-3 0-16,3 9 9 0,0-1-9 0,0 3 8 16,3 2-8-16,3-7 0 0,-1 7 0 0,4-5 0 15,3-2-126 1,3-6-27-16,3 5-6 0,0-4-1 0</inkml:trace>
  <inkml:trace contextRef="#ctx0" brushRef="#br0" timeOffset="20641.6451">18007 900 1134 0,'0'0'50'0,"0"0"10"0,0 0-48 0,0-8-12 15,3 2 0-15,-3 1 0 0,0 2 121 0,-3-2 22 16,0-3 4-16,0 3 1 0,0 5-56 0,-3-5-10 15,0 5-2-15,-3 0-1 0,-3 0-27 0,1 5-6 16,-4 0-1-16,0 3 0 0,-6 5-29 0,0-5-7 16,0 3-1-16,-3 2 0 0,1 0-22 0,-1 3-5 15,3 0-1-15,3-3-602 16,0 3-121-16</inkml:trace>
  <inkml:trace contextRef="#ctx0" brushRef="#br0" timeOffset="21750.7641">21766 601 1728 0,'0'0'38'0,"0"0"8"0,0 0 2 0,0 0 0 15,6-3-39-15,-3 3-9 0,-3 0 0 0,0 0 0 0,6 0 53 16,-6 0 9-16,0 0 2 0,0 0 0 0,6 3-52 0,-3 2-12 16,0 0 0-16,0 3 0 0,-3 5 60 0,0-5 10 15,0 11 2-15,-3-6 0 0,-3 6-13 0,3 7-3 16,-3-5 0-16,0 8 0 0,-2-2-29 0,-1 7-7 16,0-7 0-16,0 10-1 0,0-3 1 0,3 3 1 15,-6-3 0-15,0-2 0 0,3 0 18 0,0 2 3 16,0-2 1-16,0-5 0 0,0-1-35 0,0-5-8 15,1 3 0-15,-1-5 0 0,3 2 0 0,-3-8 0 16,3 0 0-16,3 0 0 16,-3-7-152-16,6-6-32 0,0 0-6 0,0 0-2 0</inkml:trace>
  <inkml:trace contextRef="#ctx0" brushRef="#br0" timeOffset="22063.2533">21835 738 230 0,'0'0'20'0,"3"-8"-20"0,3 3 0 0,3-3 0 15,-3 0 235-15,6-5 42 0,-3 8 9 0,5-3 2 16,1-6-128-16,0-1-26 0,3 7-5 0,0-6-1 16,3 1-51-16,0 5-10 0,5-2-3 0,-8 2 0 15,6 0 0-15,3-5 0 0,0 2 0 0,-4 3 0 16,-2-5 0-16,-3 7 0 0,0 6 0 0,0 0 0 15,0 8-51-15,-3 3-13 0,0 2 0 0,-4 0 0 16,1 1 11-16,-3 4-1 0,-6 3 0 0,3 11 0 16,-6-5 17-16,0-1 3 0,-9 6 1 0,0 0 0 15,-6-6-7-15,-2 3 0 0,-4 0-1 0,-3 6 0 0,-6-4 16 16,0 1 3-16,-5-3 1 0,5 8 0 0,6-10-28 0,-3 4-6 16,6-4-1-16,-2-6 0 0,-1-2-8 0,0-1-17 15,0 3 4-15,-3-7-819 16,-5-1-164-16</inkml:trace>
  <inkml:trace contextRef="#ctx0" brushRef="#br0" timeOffset="22469.3391">22633 669 1497 0,'18'-15'32'0,"-10"12"8"0,-2-2 0 0,3-3 4 0,-6 2-36 0,3-2-8 0,-3 3 0 0,-3 5 0 15,0 0 104-15,0 0 20 0,0 0 3 0,0 0 1 16,0 0-52-16,0 0-9 0,3 5-3 0,0 3 0 16,-3 0 0-16,0 11 0 0,3-6 0 0,-6 11 0 0,0-3 0 0,0 0 0 15,-6 8 0-15,9-2 0 0,-12-1-36 0,3 3-7 16,1 0-1-16,-1 6-1 0,-3-9 1 16,9 6 0-16,-6 0 0 0,0 2 0 0,0-10-20 0,0 2 0 15,3 1 0-15,0-6 0 0,3-2 0 0,-6-1 0 16,6-5 0-16,-3 1 0 15,0-1-105-15,0-5-25 0,0-3-5 0,0 3-969 16</inkml:trace>
  <inkml:trace contextRef="#ctx0" brushRef="#br0" timeOffset="22688.0364">22615 683 1267 0,'12'-6'56'0,"-3"-2"12"0,3 3-55 0,-1 0-13 0,4-3 0 0,0-3 0 15,3 3 105-15,3 0 19 0,0 3 3 0,9-3 1 16,-10 3-52-16,10-3-9 0,0 3-3 0,-9-3 0 16,6-3 0-16,2 3 0 0,1-5 0 0,-3 8 0 15,-3-3-55-15,-1 2-9 0,4 1 0 0</inkml:trace>
  <inkml:trace contextRef="#ctx0" brushRef="#br0" timeOffset="22891.1406">22648 865 1278 0,'0'0'56'0,"-3"8"12"0,3-3-54 16,3 3-14-16,-3 0 0 0,5 3 0 0,1-11 126 0,0 8 22 15,3-8 5-15,3 0 1 0,0 5-44 0,6-5-9 16,3 0-1-16,3-5-1 0,-1 5-79 0,4-5-20 16,3 2 0-16,3-2 0 0,0-3 0 0,2 2 0 15,1 1 0-15</inkml:trace>
  <inkml:trace contextRef="#ctx0" brushRef="#br0" timeOffset="23404.6672">23823 460 1728 0,'0'0'38'0,"0"-5"8"0,3 0 2 0,-3-3 0 0,0 8-39 0,0-5-9 0,0 5 0 0,0 0 0 15,0 0 53-15,0 0 9 0,-6-6 2 0,-3 4 0 16,6 2-52-16,-6 0-12 0,-8 2 0 0,5 4 0 15,-6-1 0-15,3 3 0 0,-12-3 0 0,12 8 0 0,-6 6 54 16,7-3 8-16,-7 2 2 0,9 1 0 0,-6 2-52 0,3-3-12 16,0 1 0-16,3 2 0 0,3 6 0 0,0-9 0 15,6 1 0-15,0-3 0 0,6 2 0 0,0-5 0 16,-3 6 0-16,6-6 0 0,-3 0 54 0,6 0 8 16,-9 6 2-16,3-6 0 0,6 0 0 0,-3 1 0 15,-3-1 0-15,-3 0 0 0,0 0-52 0,6 1-12 16,0-1 0-16,-6 0 0 0,-3 0 54 0,0 1 8 15,-3-1 2-15,6-3 0 0,-9 4-52 0,0 1-12 16,-6-1 0-16,-2 4 0 0,5-7 0 0,-9 2 0 16,-6 8 0-16,3-8 0 15,-3 6-151-15,-2-6-33 0,-46 14-6 0,4-9-2 0</inkml:trace>
  <inkml:trace contextRef="#ctx0" brushRef="#br0" timeOffset="24971.3523">2511 3784 806 0,'0'0'36'0,"0"0"7"0,-6-3-35 0,6 3-8 16,-3-3 0-16,3 3 0 0,-6-2 171 0,6 2 32 16,0-6 6-16,0 6 2 0,0-2-118 0,0-4-23 15,0 4-5-15,0 2-1 0,0 0-21 0,0-8-5 16,3 3-1-16,3 2 0 0,-6 3-14 0,0 0-3 15,3-3-1-15,6 1 0 0,-6-1-19 0,6 3 0 16,0 0 0-16,0 3 0 0,0-3 0 0,3 0 0 16,-3 0 0-16,5 0 0 0,-2 0 0 0,6 0 0 0,3-3 0 0,0 0 0 15,3-2 0-15,3 0 0 0,-4-3 0 16,1 0 0-16,0 3 0 0,0-3 0 0,-3-3 0 0,-1 3 0 16,4-3 0-16,0 4 0 0,0-1 0 0,0 0 0 15,-3 2 8-15,-1 1 0 0,1 2 1 0,3 3 0 16,-3-2-85-16,0 4-16 0,-3-2-4 15,-1 3-447-15,1 0-89 0</inkml:trace>
  <inkml:trace contextRef="#ctx0" brushRef="#br0" timeOffset="25361.8599">2949 3154 1090 0,'-3'-13'24'0,"3"10"4"0,0-2 2 0,0-1 2 0,0 4-32 0,0-6 0 15,3 5 0-15,-3 3 0 0,0 0 72 0,6-2 9 0,-6 2 2 16,6 0 0-16,0 5-23 0,-1-3-4 0,-2 4 0 0,0 2-1 16,0 0-13-16,-3 0-2 0,-3 5-1 15,3 3 0-15,-6 2 6 0,6 9 2 0,-5 2 0 0,-1 5 0 16,-3 6-9-16,0 2-2 0,-3 8 0 0,3 3 0 16,-3 3-9-16,3-1-3 0,-3 1 0 0,0 5 0 15,6-6-12-15,-6 1-2 0,6-3-1 0,0 2 0 16,0-2-9-16,1-2 0 0,2-1 0 0,-3-2 8 15,3-1-8-15,0-2-16 0,-3-5 4 0,0 0 1 16,3-6-58-16,-3-2-12 16,0-3-3-16,0-5-492 0,0-9-98 0</inkml:trace>
  <inkml:trace contextRef="#ctx0" brushRef="#br0" timeOffset="26439.7228">3285 2818 1267 0,'9'-21'112'0,"0"7"-89"16,0-4-23-16,0 2 0 0,0 0 10 0,0 3-2 15,2 0-8-15,-2-1 12 0,0-1 48 0,0 7 10 16,0 0 2-16,0 2 0 0,-6 1-4 0,0 2-1 15,3 6 0-15,-6-3 0 0,3 11-40 0,0-1-8 16,0 4-2-16,-3 7 0 0,0 0 25 0,0 5 5 0,0 3 1 16,0 6 0-16,-3 5-30 0,0-1-6 0,0 6 0 0,0-2-1 15,3 4 3-15,-3 3 1 0,0-2 0 0,0 5 0 16,0 3-3-16,0 4 0 0,0-1 0 0,0 1 0 16,0 1 5-16,0 0 1 0,0 0 0 0,-3 8 0 15,0-8-3-15,0-3-1 0,0 0 0 0,1-5 0 16,-4-3-14-16,0-7 8 0,0-1-8 0,0-5 0 15,3-5 23-15,-3-3-2 0,0-8 0 0,3 0 0 16,0-8 1-16,-3-2 0 0,6-3 0 0,-3-3 0 16,3-2-8-16,3-3-2 0,-6-5 0 0,3-3 0 15,0-3-4-15,3 0 0 0,0-2-8 0,3-3 12 16,3-2-12-16,0 2 0 0,3 3 0 0,3-3-10 16,3 3 10-16,0 2 0 0,0 3-9 0,0 3 9 0,2 2-23 15,1 3 0-15,0 0 0 0,3 5 0 16,-3 1-2-16,0 2-1 15,0 0 0-15,-1 0 0 0,-2-3 13 0,0 0 2 0,3 0 1 0,-3-2 0 0,0-3 2 0,3-3 0 16,0-2 0-16,-1-3 0 0,1-2 8 0,3-1 0 16,0-5 8-16,0 0-8 0,0 0 12 0,-4-2-1 15,1-1-1-15,0-2 0 0,-3 0-10 0,0 2 0 16,0-2 9-16,-3 0-9 0,0 0 8 0,-3 0-8 16,0 0 10-16,-1 2-10 0,-5 1 0 0,0 2 8 15,0 3-8-15,-3-1 0 0,3-2 0 0,-3 6 0 16,-3-1 8-16,0 3-8 0,3-2 0 0,-3 2 0 15,0 2 0-15,0 4 0 0,3 2 0 0,0 0 0 16,-5 2 0-16,-1 4 0 0,0 2 0 0,-3 2-8 16,0 6 8-16,3 3-13 0,-3 7 13 0,0 1 0 15,0-1-10-15,0 6 10 0,0-3 0 0,3 3 0 16,-3-1 0-16,3 1 0 0,3 0 0 0,-3 0 0 0,3-3 0 16,0 0 0-16,3-8 0 0,3 3 0 0,0-6 9 0,0 1-9 15,0-6 0-15,3-2 9 0,0-1-9 0,0-4 0 16,0-6 16-16,3-3-4 0,0-2-1 0,3-3 0 15,0 0 5-15,0-5 2 0,0-1 0 0,3-4 0 16,-1-1-6-16,1-5-2 0,3 3 0 0,3-3 0 16,0 1-10-16,0 2 10 0,-1-3-10 0,4 5 10 15,0 1-2-15,0 2-8 0,-3 3 12 0,3 5-4 16,-4 2-8-16,1 1 0 0,-6 5 9 0,3-3-9 16,-3 6 0-16,3 0 8 0,-3 2-8 0,0 0 0 15,-1 3 0-15,-2 3 0 0,0-3 0 0,0 5 0 16,-3 0 9-16,0 3-9 0,-3 0 12 0,0 2-12 0,-3-2 12 15,0 3-12-15,-3 2 12 0,0-2-12 0,-3-4 18 0,0 1-3 16,0 0-1-16,0 0 0 0,0-3-14 0,3-2 8 16,-3-3-8-16,3 0 0 0,0-3 8 0,0-5-8 15,0 0 0-15,0 0 9 0,0 0-9 0,3-5 10 16,0-3-10-16,0-3 10 0,0-2 10 0,0-6 3 16,0 1 0-16,3-3 0 0,0 2-23 0,3-5 0 15,-6-2 0-15,6 2 8 0,2-2-8 0,-2-1 8 16,3-2-8-16,0 3 8 0,6 2-8 0,0 3 8 15,-3 0-8-15,6 5 8 0,-6 5-8 0,2 0 0 16,1 6 0-16,-3 5 0 0,0 3 0 0,-3 2 0 16,3 3 0-16,-3 3 0 0,0 2 0 0,-3 3 0 0,-1 2 0 15,1 1 8-15,0-3-8 0,0 2 9 0,-6 3-9 16,3-2 10-16,0-1-10 0,0 1 0 0,0-1 0 16,-3 1 0-16,0-3-23 0,0 2 0 0,0 4 0 0,0-7 0 31,-3 1-151-31,3-2-30 0,0 1-7 0</inkml:trace>
  <inkml:trace contextRef="#ctx0" brushRef="#br0" timeOffset="35582.3766">6023 3662 716 0,'0'0'32'0,"0"0"6"16,0 0-30-16,0 0-8 0,-3 0 0 0,3 0 0 15,0 0 61-15,0 0 11 0,-3-5 3 0,3 5 0 16,0 0-12-16,0 0-3 0,0-3 0 0,0 3 0 0,-2-3-19 0,2 3-4 15,0 0-1-15,0 0 0 0,0 0 11 0,0 0 1 16,0 0 1-16,0 0 0 0,2-5-18 0,-2 5-4 16,0 0-1-16,0 0 0 0,0 0-16 0,0 0-10 15,0 0 12-15,0 0-12 0,0 0 8 0,0 0-8 16,0 0 0-16,0 0 0 0,0 0 8 0,0 0-8 16,0 0 0-16,0 0 0 0,0 0 10 0,0 0-10 15,0 0 8-15,6-3-8 0,0-2 13 0,-6 5-2 16,0 0-1-16,0 0 0 0,9-5 1 0,-3 2 0 15,-6 3 0-15,9-3 0 0,0 3 13 0,0 0 2 16,0 0 1-16,0 3 0 0,-3 0-3 0,3-1 0 16,3 1 0-16,0-3 0 0,3 3 6 0,-1-1 1 15,1 1 0-15,3-3 0 0,3 0-15 0,0-3-4 16,0-2 0-16,-1 0 0 0,1 2-4 0,3-2 0 16,0-3-8-16,-3-3 12 0,0 6-1 0,-4-3-1 0,4 0 0 15,-3-2 0-15,0 2-10 0,0 0 0 0,3 0-12 16,-3 0 12-1,-4-3-77-15,1 6-8 0,0 0-2 0</inkml:trace>
  <inkml:trace contextRef="#ctx0" brushRef="#br0" timeOffset="35988.7274">6509 3027 1105 0,'0'0'48'0,"-3"-8"12"0,0 3-48 0,3-3-12 16,0 8 0-16,0-6 0 0,0 6 66 0,0 0 11 15,0 0 3-15,0 0 0 0,0 0-10 0,0 0-2 16,0 0 0-16,0 0 0 0,0 3-26 0,0 8-6 16,-3 2 0-16,0 3-1 0,0 5 12 0,-3 8 2 15,0 8 1-15,-3 3 0 0,-3 13 13 0,-3-3 2 16,-3 11 1-16,-3-3 0 0,1 5-12 0,-4-2-2 16,3 5-1-16,-3 3 0 0,6-8-16 0,0 0-3 15,4-5-1-15,-1-1 0 0,0-5-31 0,0-5-13 0,-3 0 1 16,6 0 0-16,0-2-2 0,-3-4 0 0,0-4 0 0,1-4 0 31,2-1-57-31,0-9-11 0,0-3-2 0,3-5-1 16,0-5-128-16,3-5-26 0</inkml:trace>
  <inkml:trace contextRef="#ctx0" brushRef="#br0" timeOffset="36832.0802">6848 2958 518 0,'9'-11'46'0,"0"-2"-37"15,0 0-9-15,0-3 0 0,3 0 96 0,-3 0 16 16,2 1 4-16,-2 1 1 0,-3 1-30 0,3 0-7 16,0 2 0-16,-3 3-1 0,0 3-41 0,-6 5-8 15,0-3-2-15,0 3 0 0,0 0 19 0,0 0 3 16,0 0 1-16,0 0 0 0,0 0-7 0,0 0-2 15,-6 3 0-15,0 8 0 0,0-11-14 0,3 5-2 16,-3 3-1-16,3-3 0 0,3-5-6 0,-3 8-2 16,3-3 0-16,-3 3 0 0,0-2 7 0,0 2 2 15,3-8 0-15,0 2 0 0,0 6 3 0,-3 0 1 16,0 5 0-16,3-7 0 0,0 7 2 0,-3 0 0 16,3 3 0-16,-3 5 0 0,-2 3 8 0,2 8 1 15,-3-6 1-15,-3 11 0 0,3 11-6 0,-3-9 0 16,-3 9-1-16,3 2 0 0,-6 3-11 0,3 0-3 15,3-3 0-15,-3 1 0 0,0-1-9 0,1-5-3 0,2 0 0 16,-3 3 0-16,6-6-9 0,-6-2 0 0,3-3 9 16,-3-3-9-16,3-5 8 0,0-5-8 0,0-6 10 15,0 1-10-15,3-8 12 0,0-4-4 0,0 1-8 0,6-8 12 16,0 0-12-16,0 0 0 0,0 0 0 0,-6-8 0 16,3 1 0-16,0-7 0 0,3-4 0 0,3-1 0 15,3 1-17-15,0-3 3 0,3-6 1 0,3 3 0 16,0 3 13-16,-3 3 0 0,0-1 0 0,3 6 0 15,0 2 0-15,3 1 0 0,-3 4 0 0,2 4 0 16,1 2-12-16,0 0 1 0,-3 8 0 0,3-3 0 16,0 3 11-16,0 3 0 0,0 2 0 0,0 3 0 0,-4-3 0 15,-2 0-8-15,3 0 8 0,0-2 0 0,0-3 0 16,0-3 0-16,0 0 0 0,0-2 0 0,0 0 0 16,0-6 0-16,3 0 0 0,-1-5 0 0,4 1 0 15,0-1 0-15,0-3 0 0,-3 0 0 0,-3 1 13 0,3 2-1 16,3 0-1-16,-4-3 0 0,1 6-11 0,0-8 0 15,-3 2-10-15,3 1 10 0,-3-1 0 0,0 1 0 16,0-4 8-16,0 4-8 0,-3-3 0 0,-1 2 0 16,-2 3 0-16,0-8 0 0,3 3 0 0,-6 0 10 15,0-1-10-15,-3 1 8 0,3 0-8 0,-3 2 10 16,0-4-10-16,0 1 10 0,-3 1-10 0,0 0 0 16,3 2 0-16,-3 1 0 0,-3 2 0 0,0 2 0 15,0-4 0-15,0 7 0 0,1-5 0 0,-1 6 0 16,-3-1 0-16,0 6 0 0,0 2 0 0,-3 0 0 15,0 3 0-15,0 3 0 0,0-1 0 0,0 9 0 0,0-3 0 16,-3 5 0-16,-2 5 0 0,2-5 12 0,3 3-12 0,0 3 12 16,0 2-2-16,0-5 0 0,6-1 0 0,3 4 0 15,3-6-2-15,-3 3-8 0,6 0 12 0,0-3-4 16,3-3-8-16,0-4 0 0,3 4 9 0,3-2-9 16,3-3 0-16,3-2-15 0,-4-3 3 0,1 2 0 15,3-2-8-15,0-2 0 0,6-1-1 0,0-2 0 16,0-3-209-16,-1 0-42 15</inkml:trace>
  <inkml:trace contextRef="#ctx0" brushRef="#br0" timeOffset="37956.8149">8500 3461 1094 0,'0'0'97'0,"0"-6"-77"0,3-4-20 0,0-1 0 0,0 1 92 0,3-4 16 16,3 1 2-16,0-3 1 0,0-2 2 0,0 5 1 15,2-3 0-15,1-3 0 0,6 3-45 0,-6 0-9 16,6 3-1-16,-6 3-1 0,6-4-30 0,-6 4-5 15,3-1-2-15,-1 3 0 0,-2 3-13 0,3 2-8 16,-3-2 10-16,0 10-10 0,0-5 8 0,-3 6-8 16,3 2 0-16,-3-3 9 0,3 6 2 0,-6 2 0 15,-3 0 0-15,2 8 0 0,-2 0-11 0,0 0-17 16,-6 1 4-16,0 4 1 0,1-2 12 0,-4 0 0 16,0 0 0-16,0-3 0 0,0 0 0 0,0-3 12 15,0 4-4-15,0-7-8 0,0-1 21 0,0-1-2 16,3-3-1-16,3-2 0 0,-3 3 3 0,0-8 1 15,3-3 0-15,0 0 0 0,0 0 2 0,0 0 1 16,0 0 0-16,6-8 0 0,3 0 6 0,-3-3 1 16,3-2 0-16,3-6 0 0,3 4 0 0,2-7 1 15,1-1 0-15,6-7 0 0,0 4-2 0,0-6-1 16,5 3 0-16,1-3 0 0,0 6-21 0,0-1-9 0,0 1 8 0,-1 5-8 16,-2-6 8-16,-3 6-8 0,0 0 8 0,0 5-8 15,-4 3-10-15,1 0-7 0,-3 0-2 0,0 2 0 16,-3 3-127-1,0 3-26-15,0-1-4 0,-4 6-881 0</inkml:trace>
  <inkml:trace contextRef="#ctx0" brushRef="#br0" timeOffset="38375.0914">9393 3387 518 0,'0'0'46'0,"3"10"-37"16,-3 1-9-16,6-1 0 16,-3 1 138-16,0 2 26 0,3-5 4 0,0 3 2 0,0-3-34 0,3-3-8 15,-3-2 0-15,-1-1-1 0,1-2-40 16,3-2-8-16,3-1-2 0,3-5 0 0,0-3-5 0,3-4 0 16,0-1-1-16,0-3 0 0,-1-5-17 0,1 1-3 15,0-1-1-15,-3 0 0 0,0-3-14 0,0 4-4 16,-3-1 0-16,0-3 0 0,0 4-14 0,-4 1-3 15,1 1-1-15,0 3 0 0,-6-3-3 0,3 2-1 16,-3 1 0-16,0 4 0 0,-3 1 3 0,0 2 1 16,0 1 0-16,-3 5 0 0,0-6 0 0,0 8 0 15,-3-2 0-15,0 5 0 0,0 0-14 0,0 5 8 16,-2 1-8-16,-1 2 0 0,-3 5 8 0,0 0-8 16,0 0 0-16,-3 8 0 0,3 3 8 0,0 3-8 15,0-6 0-15,0 5 0 0,1 1 0 0,2-1-8 16,3 1-1-16,0-1 0 0,3 3 9 0,0 0 0 15,3-2 0-15,3-1 0 0,-3-2 24 0,3-3 6 16,0-2 2-16,0-3 0 16,3 0-50-16,0-3-10 0,-1-3-1 0,-2 1-1 15,3-3-138-15,0-3-28 0,3 0-6 0</inkml:trace>
  <inkml:trace contextRef="#ctx0" brushRef="#br0" timeOffset="38693.2938">9822 3112 1371 0,'8'-8'60'0,"-8"8"14"0,9 2-59 0,0 4-15 0,0-6 0 0,-3 5 0 15,0 3 114-15,0-3 20 0,0 6 4 0,0-1 1 0,0 3-48 0,0 3-10 16,-3 0-1-16,3 5-1 0,0 1-16 0,3 1-3 16,-3 4-1-16,0-3 0 0,0-1-21 0,-3 1-4 15,3 0-1-15,-3-3 0 0,-3-2-20 0,0-6-4 0,-3 0-1 0,0-2 0 16,0-1 11-16,-3-2 1 0,0-2 1 15,3-4 0-15,-3 1 31 0,6-3 5 0,0 0 2 0,-3-3 0 16,-3 3-9-16,3-5-2 0,0-3 0 0,3 0 0 16,-3-3-26-16,3-2-6 0,0-3 0 0,3 0-1 15,0-5-7-15,0 0-8 0,3-3 11 16,6 1-11-16,-3 1 0 0,8-1 0 0,-2-4-10 0,3 3 10 16,3 0-25-16,0 3 2 0,0 3 1 0,0-3 0 31,2 5-114-31,1-3-22 0,-3 3-5 0,0 0-983 0</inkml:trace>
  <inkml:trace contextRef="#ctx0" brushRef="#br0" timeOffset="38974.4817">10298 3040 1101 0,'0'0'48'0,"0"0"12"0,0 0-48 0,3 3-12 16,-3-3 0-16,6 5 0 0,0-2 132 0,0-1 25 16,3-2 5-16,-1 3 1 0,-8-3-59 0,15 0-11 15,3 0-2-15,6-3-1 0,0-2-38 0,3 0-8 16,-1-3-2-16,7 0 0 0,-3 3 6 0,0-3 0 16,-4 0 1-16,4 2 0 0,0-2-24 0,-3 1-5 15,-3-1 0-15,2 2-1 0,-2-2-19 0,-3 3-16 16,-3-3 4-16,0 0 0 15,0 3-40-15,-3-3-8 0,2 3-2 0,-2-3-927 0</inkml:trace>
  <inkml:trace contextRef="#ctx0" brushRef="#br0" timeOffset="39271.2823">10908 2249 1220 0,'0'0'54'0,"6"-5"11"16,-3-6-52-16,0 3-13 0,-3 8 0 0,0 0 0 16,0 0 89-16,0 0 15 0,0 0 4 0,-3 5 0 15,-3 1-20-15,3 2-3 0,-3 5-1 0,-3 0 0 0,0 6 10 0,-3 7 2 16,0 6 0-16,-3 2 0 0,7 3-52 16,-4 6-9-16,-3 2-3 0,0 2 0 0,0 1 15 0,0 5 2 15,0 0 1-15,3 2 0 0,-3 1-23 0,4-3-5 16,-1 0-1-16,0-3 0 0,-3 3-9 0,3-11-3 15,0 6 0-15,3-6 0 0,-3-2-9 0,0 0-9 16,3-6 9-16,-3 0-13 16,1 1-27-16,-1-6-6 0,0-3-1 0,3-5 0 15,0-5-106-15,3-2-22 0,0-4-4 0</inkml:trace>
  <inkml:trace contextRef="#ctx0" brushRef="#br0" timeOffset="39880.5581">10810 3252 748 0,'0'0'67'0,"0"0"-54"0,6 2-13 0,-6 4 0 15,3-1 0-15,0-2 11 0,0 2-11 0,3-2 10 16,0 2 29-16,-1 0 5 0,1 3 2 0,3-8 0 16,-3 5 70-16,3 3 15 0,-3-8 2 0,3 3 1 15,0 0 29-15,0-6 5 0,3 0 2 0,3-2 0 16,0 0-65-16,0-3-13 0,5-3-2 0,1 1-1 15,-3-4-53-15,6-1-12 0,-3-1-1 0,6 2-1 16,-4-9-11-16,4 4-3 0,0 3 0 0,0-5 0 16,-6 3 13-16,-1-6 3 0,1 0 0 0,-3 3 0 15,0-6 8-15,0 3 1 0,-3 1 1 0,-3 1 0 0,-1-1-6 16,1 1 0-16,-3 4-1 0,-3 2 0 0,0 6-15 0,-3-4-4 16,0 1 0-16,0 5 0 0,-3 8-8 0,0 0 0 15,0-5 0-15,0 5 0 0,-3-8 0 0,-3 5 0 16,0 3 0-16,0 3 0 0,0-3-9 0,-3 8-4 15,-5-6-1-15,2 9 0 0,0-6 14 0,3 3-12 16,0 6 12-16,0-7-12 0,0 4 12 0,0 2 0 16,-3 0 0-16,0 3 0 0,6 0-9 0,-3 3 9 15,3-3-8-15,-2 2 8 0,5 3 0 0,-3 0 0 16,3 1 0-16,0-1 11 0,0 0-11 0,3 0 12 16,-3 6-12-16,3-4 12 0,3-1-12 0,0-4 0 15,0 1 9-15,3-3-9 0,0-3 0 0,2 0 8 16,1-5-8-16,0 0 0 0,-3-3 9 0,6-5-9 15,0 0 12-15,6-5-12 0,3 0 19 0,3-6-3 16,-4-2-1-16,7-3 0 0,-3-5 13 0,3 2 4 16,-3-2 0-16,2-3 0 0,4 3-32 0,-3 3 0 0,3-6 0 15,-3 5 0-15,2 3 0 0,-5 6 11 0,-3-1 0 16,3 8 0-16,-6 1 1 0,-1 7 1 0,1 3 0 16,0 0 0-16,-6 8-4 0,3 0-1 0,-3 5 0 15,0 3 0-15,-3 0-8 0,3-1 10 0,-3 6-10 0,-1-2 10 16,1-3-10-16,0 2 0 0,0-2 0 0,0-3 0 15,0-2-13-15,-3-3-8 0,3-3-2 0,-3-5 0 16,0-3-108 0,-6-5-21-16,6 3-5 0,0-6-634 0,-3-2-126 0</inkml:trace>
  <inkml:trace contextRef="#ctx0" brushRef="#br0" timeOffset="40114.9124">12131 2746 2008 0,'0'0'44'0,"0"0"10"0,0 0 2 0,0 0 0 0,0 0-45 0,0 0-11 15,3 14 0-15,-6-4 0 0,-3 11 90 0,0 1 16 16,-5 4 3-16,-1 6 1 0,-6 5-20 0,-3 2-4 16,0 4-1-16,-3-1 0 0,-3-2-52 0,-2 2-10 15,-4 0-3-15,0 1 0 0,3-3-11 0,-2 2-9 16,-1-2 12-16,3-3-12 15,0-3-20-15,1 0-10 0,2-5-2 0,3-2-1 16,0-1-131-16,3-4-27 0,1-4-5 0</inkml:trace>
  <inkml:trace contextRef="#ctx0" brushRef="#br0" timeOffset="41286.4265">13691 2648 1357 0,'-3'0'60'0,"3"0"12"0,0-10-57 0,0 10-15 0,-3-3 0 0,3 3 0 15,0 0 107-15,0 0 18 0,0 0 4 0,0 0 1 16,0 0-44-16,0 0-9 0,0 8-1 0,0 5-1 15,0 3-12-15,0 8-3 0,-3 5 0 0,3 6 0 16,-3 10-8-16,-3-6-3 0,3 6 0 0,0 3 0 16,-3-3-29-16,3 0-7 0,0-11-1 0,0 6 0 15,3-3-12-15,-3-11 0 0,3-2 0 0,0 0 0 16,0-8 0-16,3 0 0 0,-3-8 0 0,3-3 0 16,-3-5 17-16,6-3 1 0,3-2 0 0,0-5 0 15,3-6 22-15,0-3 5 0,3-5 1 0,3-5 0 16,0 3-28-16,-1-9-6 0,1 1 0 0,0-6-1 15,0 1-11-15,0-1 8 0,0 5-8 0,0-2 8 0,-1 8-8 16,-2 6 0-16,0 1 0 0,0 9-11 0,-3 8 11 16,-3 2 0-16,0 6 0 0,-3 2 0 0,0 8 0 0,-3 9 0 15,0 1 0-15,0 9 0 0,0 2 0 0,3-2 0 16,-6 0 0-16,3 2 0 0,6-7 0 0,-1-1 0 16,-2-5 0-16,3-5 0 0,0-2 0 0,0-4 0 15,3-7 0-15,-3-1 0 0,3-4 8 0,0-3 0 16,0-6 0-16,3 0 0 0,-6-7 32 0,2-1 6 15,4-2 2-15,-3 3 0 0,0-9-16 0,-3 3-2 16,3-2-1-16,0-1 0 0,-3-2-13 0,3 6-2 16,0-1-1-16,3 0 0 0,-4-3-13 0,1 4 0 15,0 1 0-15,0 4-10 16,0-3-62-16,-3 2-13 0,0 3-3 0,-3 3 0 16,3 3-143-16,-6-1-29 0</inkml:trace>
  <inkml:trace contextRef="#ctx0" brushRef="#br0" timeOffset="41630.1353">14700 2873 403 0,'0'0'36'0,"0"0"-36"15,3-5 0-15,-3 5 0 0,0 0 320 0,0 0 56 16,0 0 12-16,0 0 3 0,0 0-181 0,0 0-36 16,-6 3-7-16,3 2-2 0,0 3-62 0,-3 3-13 15,3-1-2-15,-3 3-1 0,3 1-54 0,0 1-10 16,3 1-3-16,-3 3 0 0,0-1-12 0,0-4-8 15,3 4 8-15,0 1-8 0,0-6 0 0,3 3 0 16,-3 2 0-16,3-4 0 16,-3-1-66-16,3-5-18 0,-3 0-3 0,-3 2-691 15,3-2-138-15</inkml:trace>
  <inkml:trace contextRef="#ctx0" brushRef="#br0" timeOffset="41770.6866">14813 2604 2304 0,'3'-8'204'0,"0"2"-163"0,0 1-33 0,0 0-8 16,3 2 93-16,-3 0 17 0,3 1 3 0,-6 2 1 15,6 2-126-15,3 1-26 0,3 0-5 0,-3 5-734 16,-3 0-147-16</inkml:trace>
  <inkml:trace contextRef="#ctx0" brushRef="#br0" timeOffset="42036.249">15218 2545 1440 0,'0'0'128'0,"0"0"-103"16,0 0-25-16,0 0 0 0,9 6 127 0,0-4 20 15,6-2 4-15,0 0 1 0,6 0-50 0,-1 0-10 16,7 0-1-16,0-2-1 0,6 2-38 0,-4-8-7 16,4 8-1-16,0-3-1 0,-3 0-20 0,-1 3-4 15,1-8-1-15,0 6 0 0,-6-1-28 0,3 3-6 16,-1-8 0-16,-2 8-1 16,-6-2-156-16,0-1-31 0</inkml:trace>
  <inkml:trace contextRef="#ctx0" brushRef="#br0" timeOffset="42442.6897">15718 2011 1371 0,'0'0'60'0,"0"-3"14"15,3-5-59-15,0 3-15 0,0 0 0 0,0-1 0 0,3 4 96 0,-3-4 16 16,-3 6 3-16,0 0 1 0,6 0-39 0,-6 0-7 16,0 0-2-16,0 0 0 0,0 0-21 0,3 6-5 15,0 2-1-15,0-3 0 0,-6 0-1 0,3 6 0 16,-3-1 0-16,0 4 0 0,0-9-5 0,0 8-2 16,0-2 0-16,0-1 0 0,0 4-9 0,0-6-1 15,0 5-1-15,0 0 0 0,0-2-3 0,0 2-1 16,0 3 0-16,-3 0 0 0,0 2 0 0,0 3 0 15,0-5 0-15,0 8 0 0,-3-3 6 0,1 6 2 16,2 2 0-16,-3 8 0 0,0 0-8 0,3 2-2 16,-3-2 0-16,0 3 0 0,0 2 20 0,0 1 3 15,0-1 1-15,-3 3 0 0,6-3-28 0,-6 1-4 16,3-1-8-16,-2 0 11 0,-1-2-11 0,0-3 0 16,-3 0 0-16,3-2 0 15,-3-6-32-15,0 0-12 0,0 0-3 0,0-5 0 16,-2 0-223-16,2-3-45 0</inkml:trace>
  <inkml:trace contextRef="#ctx0" brushRef="#br0">16072 1963 2070 0,'12'-13'45'0,"-6"5"10"0,3 3 1 0,-3-8 3 0,3 7-47 0,0 1-12 16,0 5 0-16,0 0 0 0,0 3 79 0,-3 5 13 15,0 5 4-15,-3 3 0 0,-3 7-48 0,0 4-10 16,-3 7-2-16,-3 9 0 0,0-4 10 0,-3 14 2 16,-3-2 0-16,-3 15 0 0,0-5-31 0,0 2-5 15,0 1-2-15,0 2 0 0,-2-8 0 0,2 3 0 16,0-8 0-16,-3 2 0 0,6-5-10 0,-3-2 8 15,0-8-8-15,3-3 8 0,3-8-8 0,1 0 0 16,-4-5 0-16,3-8 0 0,3-3 8 0,0-2 0 16,3-4 0-16,3-7 0 0,0 0 0 0</inkml:trace>
  <inkml:trace contextRef="#ctx0" brushRef="#br0" timeOffset="44040.6343">17939 2675 1566 0,'0'0'34'0,"0"3"7"0,0-3 2 0,6 8 1 0,-3-1-35 0,3-4-9 16,-1 0 0-16,4 5 0 0,-3-8 77 0,6 2 14 15,3-4 2-15,3-4 1 0,3 1-29 0,0-3-5 16,5-2-2-16,1-6 0 0,3 2-16 0,-3-7-3 15,3 3-1-15,-4-1 0 0,-5-5-22 0,0 1-5 16,0-4-1-16,-3 1 0 0,0 2-1 0,-1-8 0 16,-2 3 0-16,3-5 0 0,-3 5 1 0,3-8 0 15,-3 2 0-15,0-2 0 0,-3 0-10 0,2 0 0 16,1 0 0-16,-3-5 0 0,3 2-10 0,-3 0 10 16,0 3 0-16,-3 0-9 0,-3 3 9 0,0 7 0 15,0 1 0-15,0-1 0 0,-3 9 0 0,3-3 0 16,-3 7 0-16,3-1 0 0,-3 4 0 0,0 6 8 15,-1-6 0-15,1 3 0 0,-3 3 0 0,3 2 0 16,-3 3 0-16,0 0 0 0,0 0-8 0,0 0 0 16,-3-5 8-16,-2 5-8 0,5 0 0 0,-3 5 8 0,-6-5-8 15,0 3 0-15,-3 2 20 0,-3 1 0 0,0 1 0 16,3 4 0-16,-3 0-20 0,0 2 8 0,0-3-8 0,1 9 0 16,-4-3 21-16,3 2 0 0,0 6 0 0,0 3 0 15,3 7-7-15,-3-2-2 0,3 0 0 0,0 7 0 16,4-7 16-16,-1 8 4 0,-3-6 0 0,3 6 0 15,0-3-16-15,3 5-4 0,0 3 0 0,-3 5 0 16,3-5 0-16,3 0 0 0,0-2 0 0,3 2 0 16,-3 0-3-16,3-8-1 0,3 2 0 0,0-2 0 15,3 0-8-15,-3-2 0 0,3-1 0 0,0 1 0 16,0-6-14-16,3-3-5 0,-3 3-1 0,3-8-807 16,-3 1-161-16</inkml:trace>
  <inkml:trace contextRef="#ctx0" brushRef="#br0" timeOffset="44524.8349">18885 2712 633 0,'21'-24'28'0,"-12"14"6"0,3-1-34 0,3-2 0 15,3-6 0-15,-1 1 0 0,-2-1 161 0,0 1 26 16,0 2 5-16,0-3 0 0,0 6-91 0,-6 5-18 15,0-5-4-15,-3 8-1 0,-3-3 5 0,-3 8 1 0,3 0 0 16,-3 0 0-16,0 0-4 0,0 0-1 16,-3-6 0-16,-3 4 0 0,6 2-25 0,-6 0-5 0,-3 0-1 15,3 0 0-15,6 0-12 0,-3 0-2 0,-6 2-1 0,-3 4 0 16,3-6-33-16,-3 5 0 0,-6-2 0 0,3 2 0 16,1 3 0-16,-4 2 13 0,-3 1-4 0,3 2-1 15,0 6-8-15,0 5 0 0,-3-6 0 0,4 11 8 16,-1 0-8-16,3 0 0 0,-3 3 0 0,9-3 0 15,0 0 0-15,3 0 8 0,0-2-8 0,0-6 8 16,6 0-8-16,3-2 0 0,0-6 0 0,0-2 0 16,3-6 0-16,3 0 0 0,0-5 0 0,6-5 0 15,0-3 0-15,0-3 0 0,3-5 0 0,2 3 0 16,-2-8 19-16,3 0-2 0,0-3 0 0,0 0 0 16,0 3 12-16,-4-3 3 0,-2-5 0 0,3 3 0 0,0-1-20 15,-3 3-3-15,0 1-1 0,0-1 0 0,0 5-8 16,-1 6 0-16,-5 3 0 0,0 4 8 0,-9 6-8 0,0 0 0 15,9 6 0-15,0 4 0 0,-6 3 0 0,-3 3-11 16,3 3 3-16,-3 5 0 16,-3 2-21-16,3 3-4 0,-3-2-1 0,3 2 0 15,0 2-125-15,0-4-25 0,-3 26-4 0,3-21-2 0</inkml:trace>
  <inkml:trace contextRef="#ctx0" brushRef="#br0" timeOffset="44837.265">19483 2373 2264 0,'0'0'50'0,"0"0"10"0,3 8 3 0,0-2 0 0,0 1-51 0,-3 4-12 0,3 5 0 0,-3 2 0 16,3 9 60-16,-3-6 10 0,-3 6 2 0,3 2 0 15,0-3-40-15,-3 1-8 0,0-1-2 0,3 0 0 16,-3-2-22-16,3 3 0 0,0-6 0 0,0-3 0 15,-3-2 0-15,0-5 0 0,3-11 0 0,0 0 0 16,-5 10 0-16,5-10 0 0,0 0 0 0,0 0 0 16,0 0 48-16,0 0 6 0,-3-2 1 0,3-1 0 15,0-5-2-15,3 0 0 0,0-5 0 0,2 0 0 16,1-3-28-16,9 3-5 0,0-6-2 0,3 1 0 16,0-1-18-16,6-2 0 0,0 3 0 0,-1-1 0 15,1 0-18-15,-3 4-4 0,3-4-1 0,0 3 0 16,-4 0-140-16,1 6-28 0,-3-1-5 15</inkml:trace>
  <inkml:trace contextRef="#ctx0" brushRef="#br0" timeOffset="45493.3547">20460 2498 460 0,'0'0'41'0,"0"-6"-33"0,0 4-8 0,-3-4 0 16,3 1 148-16,-6 0 27 0,0 2 5 0,3 1 2 16,-3-1-30-16,6-2-5 0,-3 2-2 0,3 3 0 15,-3-3-45-15,3 3-10 0,-3-2-2 0,0-4 0 16,-6 4-28-16,3 2-5 0,0 0-2 0,0 0 0 15,-3 0-17-15,0 2-4 0,-3 4-1 0,-2-4 0 16,2 1-31-16,-3 5 0 0,-3 3 0 0,3-1 0 16,-3 1 0-16,0-3 0 0,3 2 0 0,-2 3 0 15,2 1 12-15,0-4-3 0,0 1-1 0,0-3 0 16,3 2 4-16,3 4 0 0,0-6 0 0,0 2 0 16,3-2 0-16,0-3 0 0,4 3 0 0,-1-2 0 15,3 1 16-15,0-7 3 0,0 0 1 0,0 0 0 16,3 3-16-16,2 0-4 0,-5-3 0 0,12 0 0 0,0 2-12 15,3-4 0-15,-3-4 0 0,3 6 0 0,3-7 9 16,0 1-1-16,0-4 0 0,5-1 0 0,1 6-8 0,0-8 8 16,3 2-8-16,0-2 8 0,-4-3 8 15,4 5 2-15,-3 3 0 0,3-2 0 0,-3 2-2 16,-4 5 0-16,-2 1 0 0,0 4 0 0,-3 1-6 0,0 2-2 16,0 3 0-16,-3 5 0 0,-3 1-8 0,0 4 12 15,-4 1-12-15,1 7 12 0,-6 0-12 0,0 4 8 16,-6-1-8-16,1 2 8 0,-4 6 0 0,-3-2 0 15,-3-1 0-15,-3 3 0 0,-3-2-8 0,0-6 8 16,-6 0-8-16,-2 3 8 0,-1-6-8 0,0-2 12 16,-3 0-12-16,1-3 12 0,-1-3-12 0,6 1 0 15,0-11 0-15,4 2 8 0,-1-2 20 0,6-5 3 16,3-3 1-16,0-5 0 0,3 2-17 0,6-5-3 16,0-5-1-16,3 0 0 0,6-8-11 0,6-1 12 0,3-7-12 15,9-2 12 1,0-4-56-16,12-2-10 0,2 3-2 0,7-6-1 15,3 8-83-15,-1-2-17 0,1 7-3 0,0 4-1 16,-10 1-33-16,4 4-6 0,-3-3-2 0,-4 5-585 0</inkml:trace>
  <inkml:trace contextRef="#ctx0" brushRef="#br0" timeOffset="45837.0234">20853 2686 1335 0,'0'0'59'0,"3"7"13"0,3-4-58 0,0 8-14 15,-3-9 0-15,0 9 0 0,5-11 144 0,-5 5 25 16,-3-5 6-16,9 8 1 0,0-5-52 0,3 2-11 16,0 0-1-16,6-2-1 0,0-3-56 0,3-3-11 15,-1 3-3-15,4-8 0 0,-3 6-29 0,3-6-12 16,0 0 8-16,0-3-8 0,-1 1 0 0,1 4 0 16,-3-7 0-16,0 0 0 0,0 0 0 0,-6 0 0 15,-1-1 0-15,-5 1 0 0,0-3 14 0,-6 0 4 16,3 3 1-16,-3 0 0 0,-3 0 17 0,3-1 4 15,-3 9 1-15,0-5 0 0,-6 7-18 0,0-2-4 16,3 2-1-16,-6 0 0 0,0 3-8 0,-2 3-2 16,-4 5 0-16,0-3 0 0,-3 3-8 0,3 0 0 15,-3 3 0-15,0 2 0 0,3-3 0 0,1 1 0 16,2 2 0-16,3 6 0 0,-3-6 0 0,6 6 0 16,0-4 0-16,-3 4 0 0,6-1 0 0,-3 1 0 15,6 5 0-15,0 0 0 16,0-1-108-16,3-1-23 0,0-1-5 0,3-3-986 0</inkml:trace>
  <inkml:trace contextRef="#ctx0" brushRef="#br0" timeOffset="46180.6928">21966 2360 230 0,'0'0'10'0,"0"0"2"0,0 0-12 0,0 0 0 16,0 0 0-16,0 0 0 0,0 0 402 0,0 0 78 16,0 0 15-16,-3-5 3 0,-3 5-311 0,0-5-63 15,0 2-12-15,-3 6-2 0,0 2-88 0,0-5-22 16,-3 5 0-16,0 3 0 0,-2 0 27 0,2 3 1 16,-3 2 0-16,0 0 0 0,-3 3-9 0,3 2-2 15,3 1 0-15,3 2 0 0,-6 3 14 0,10-6 2 16,-4 4 1-16,0-4 0 0,6 1-2 0,-3 2-1 15,0-3 0-15,0-2 0 0,3-3-11 0,0 3-1 16,0-5-1-16,-3 2 0 0,3 0-18 0,0-2 0 16,-3-3 0-16,0 2 0 0,0-2 55 0,-3-2 7 15,3 2 2-15,-3 0 0 0,0-1-64 0,0 1-21 16,-2 0 0-16,2-2 0 16,-3 2-120-16,-3-3-24 0,0 3-5 0,-3-8-1 0</inkml:trace>
  <inkml:trace contextRef="#ctx0" brushRef="#br0" timeOffset="46493.3892">22225 2207 1900 0,'0'0'169'0,"0"0"-135"15,0 0-34-15,0 0 0 0,12 0 122 0,-3 0 18 16,0-3 3-16,0 3 1 0,-1 0-80 0,7 0-15 16,3 0-3-16,0 0-1 0,6-5-21 0,3 2-4 15,-1 3 0-15,-2-3-1 0,9 1-19 0,0-9 0 16,0 6 0-16,2 2 0 0,1-7 0 0,-6 7 0 15,-1-5 0-15,1 3 0 16,-6-3-48-16,-3 3-12 0,-6-3-4 0,-3 2 0 16,-3-7-102-16,-3 3-21 0</inkml:trace>
  <inkml:trace contextRef="#ctx0" brushRef="#br0" timeOffset="46836.9639">22662 1781 1209 0,'0'0'53'0,"0"0"12"0,3 0-52 0,3-6-13 16,-6 6 0-16,0 0 0 0,0 0 193 0,0 0 36 0,6 6 7 0,3-6 2 15,-9 0-112-15,0 0-22 16,0 0-5-16,9 5-1 0,-3-2-47 0,3 7-10 0,-3-2-1 0,-3 3-1 15,3 10-11-15,-3-5-3 16,6 8 0-16,-6 2 0 0,0 6 31 0,0 2 7 0,-3 3 1 0,-3 3 0 16,0-6-52-16,0 6-12 0,-6 0 0 0,9 2 0 0,-9 0 0 0,3 1 0 15,0 4 0-15,0 4 0 0,-3-9 54 0,3 0 8 16,-3-2 2-16,0 0 0 0,0-3-64 0,1 0-28 16,2 0 3-16,-3-6 0 0,0 1 9 0,0 3 1 15,0-9 1-15,-3 1-873 16,3-4-174-16</inkml:trace>
  <inkml:trace contextRef="#ctx0" brushRef="#br0" timeOffset="48086.6654">3249 5384 1310 0,'0'0'58'0,"3"-5"12"16,0 0-56-16,3-1-14 0,0-2 0 0,0-2 0 0,-3-1 89 0,6-2 15 15,-3 0 4-15,3-3 0 0,-3 0-60 0,3-2-12 0,0-4-3 16,0 1 0-16,3 0-7 0,-1 0-2 0,1-6 0 16,3 6 0-16,-3 0 18 0,3 0 3 0,0 0 1 15,0 0 0-15,0-1 5 0,0 4 1 0,-4-3 0 0,1 2 0 16,-3 3-44-16,-3 3-8 0,3 0 0 0,-3 0 0 16,-6 2-17-16,3-2-1 0,-3 2 0 0,3-2 0 15,-6 5 18-15,-3-2 0 0,0 4 0 0,0-2 0 16,3 0 12-16,-3 0 7 0,-3 3 1 0,0 0 0 15,1 0 2-15,-4-1 1 0,3 4 0 0,0-4 0 16,-3 4 1-16,3 2 0 0,3 0 0 0,-3 0 0 16,0 0-11-16,3 2-1 0,0 1-1 0,-3 2 0 15,3 1-11-15,0 1 0 0,0 4 0 0,0-3 0 16,1 5 9-16,-1-2-9 0,0 2 10 0,0 0-10 0,0 3 11 16,0 3-11-16,0-3 12 0,0 2-12 0,3 6 19 0,-3 0-3 15,3 2-1-15,3 1 0 0,-3-1 2 0,3 6 1 16,0 0 0-16,3 2 0 0,-3 0 2 0,3 1 1 15,-3-1 0-15,6 8 0 0,-3 1-2 0,0-1-1 16,3 6 0-16,0 2 0 0,-3-5 4 16,3 5 1-16,0-2 0 0,-3 2 0 0,0-5 8 0,0 3 1 15,0-3 1-15,-1 2 0 0,-2-4-10 0,0-4-3 16,-2 1 0-16,2 0 0 0,-3-6-12 0,3 1-8 16,-3-6 10-16,-3 2-10 0,3-4 0 0,-3-3 0 15,3-3-8-15,-6 0 8 16,3 0-145-16,-3-5-23 0,-3 0-4 0</inkml:trace>
  <inkml:trace contextRef="#ctx0" brushRef="#br0" timeOffset="48336.5044">2898 5868 633 0,'0'0'56'16,"0"0"-44"-16,0 0-12 0,0 0 0 16,9-2 228-16,-3-1 44 0,3 1 9 0,0-4 2 15,3 1-129-15,3-3-26 0,2 0-4 0,4-3-2 16,6 4-12-16,-3-4-2 0,9 3-1 0,2-3 0 16,1 1-45-16,3-1-9 0,-1 1-1 0,7 2-1 15,-3 0-21-15,2 0-4 0,1 3-1 0,0-1 0 16,2 4-94-16,-5 2-19 0,0 2-4 0</inkml:trace>
  <inkml:trace contextRef="#ctx0" brushRef="#br0" timeOffset="49261.4718">5634 5405 1209 0,'0'0'108'0,"0"-7"-87"0,0-1-21 0,0-3 0 0,2 0 123 0,4 1 20 16,-3-1 4-16,6 1 1 0,-3-4-36 0,3 1-8 15,3 0 0-15,0-3-1 0,3 0-51 0,3 0-11 16,6 0-1-16,-1 1-1 0,-2-1-31 0,0 2-8 16,3 1 0-16,-3 5 0 0,0 6 0 0,-4 2-18 15,4 5 3-15,-6 6 1 0,0 4 3 0,0 7 1 16,-6 7 0-16,-3 5 0 0,-3 3 10 0,-3 5-8 15,0 6 8-15,-3 8-8 0,0-3 8 0,0 2 0 16,0 1 0-16,-3-1 0 0,3-7 0 0,0-6 0 16,0 1 0-16,3-6 0 0,-3-6 0 0,3-4 0 15,0-3 10-15,0-9-10 0,3 1 40 0,-3-8 3 16,3 0 0-16,-3-8 0 0,0 0 10 0,0 0 3 16,6-8 0-16,3 0 0 0,0-5-16 0,6-3-2 15,-3-5-1-15,2-3 0 0,-2 0-7 0,6-2-2 16,0-3 0-16,3-3 0 0,0 0-8 0,3-2-1 0,2-3-1 15,1-3 0-15,0 3-18 0,0-2 0 0,-1 2 0 0,-2-3-9 32,0 5-114-32,0 4-22 0,-3-1-5 0,0 3-950 0</inkml:trace>
  <inkml:trace contextRef="#ctx0" brushRef="#br0" timeOffset="49745.7258">7041 5429 1699 0,'0'0'75'0,"0"0"16"0,0-5-73 0,0-3-18 16,3-3 0-16,-3 4 0 0,3-4 75 0,0 3 11 15,0-3 2-15,-3 1 1 0,0-1-45 0,0 1-10 16,0 2-2-16,-3 2 0 0,3-2-20 0,-3 1-12 16,-3 1 12-16,0 4-12 0,1-1 16 0,-4 3-4 15,0 3-1-15,-3-1 0 0,-6 4 5 0,0 4 2 16,0 1 0-16,-3 2 0 0,1 5 1 0,-4 1 0 16,0 2 0-16,-3 3 0 0,3 0-4 0,0 5-1 15,4-3 0-15,-1 3 0 0,6-5-14 0,3 3 0 16,3-3 0-16,3-3-10 0,3-3 10 0,0-2 0 15,6-3 0-15,0 1 0 0,0-4 0 0,3-5 0 0,-3 1 0 16,6-6 0-16,3 0 10 0,3-6 1 0,-3-4 0 0,6-3 0 16,-4-3 15-16,7-3 3 0,0-5 1 0,0-5 0 15,0 0-30-15,0-3 0 0,-1-2 0 0,4 0 0 16,-6 2 14-16,6-2 0 0,3 2 0 0,-4 3 0 16,-2 2 6-16,0 6 0 0,-3 3 1 0,0 4 0 15,3 6-9-15,-9 6-1 0,-12 2-1 0,12 5 0 16,2 6-1-16,-5 4 0 0,-6 7 0 0,-3 1 0 15,0 4-9-15,0-1 0 0,3 3 0 0,-6 3 0 16,-3-5-108-16,6 2-23 16,9-3-5-16,-3 1-930 0</inkml:trace>
  <inkml:trace contextRef="#ctx0" brushRef="#br0" timeOffset="50042.5292">7616 4284 1440 0,'12'-14'128'0,"0"1"-103"16,3 0-25-16,-1-3 0 0,4 5 135 0,-3 4 21 15,-3 1 5-15,0 4 1 0,-3 4-62 0,0 6-12 0,-6 5-2 16,3 3-1-16,-6 8-27 0,0 5-6 0,0 6 0 0,0 10-1 15,-6 2 11-15,3 6 2 0,-3 8 1 0,0 5 0 16,3 0-26-16,-3 0-6 0,3 1-1 0,-3-4 0 16,6-2-6-16,-3-3-2 0,3 0 0 0,0 1 0 31,3-7-44-31,0 4-10 0,-9-8-2 0,3 2 0 0,3-5-102 16,-3-3-21-16,-9-5-4 0</inkml:trace>
  <inkml:trace contextRef="#ctx0" brushRef="#br0" timeOffset="50386.2098">8053 5112 1872 0,'9'-8'83'0,"-9"8"17"0,0 0-80 0,6 0-20 16,3 5 0-16,0 0 0 0,0 6 15 0,-3 5-1 15,3-3 0-15,0 8 0 0,0 0 12 0,0 6 2 16,-6-3 1-16,0 5 0 0,-3 0-17 0,3 3-3 16,0-3-1-16,3 0 0 0,-3-5 16 0,0-1 2 15,-3-4 1-15,3-3 0 0,6-3 10 0,-4-2 3 16,-8-3 0-16,3-8 0 0,0 0 15 0,0 0 3 16,9-3 1-16,0-5 0 0,-3-3 13 0,3-4 2 0,6-4 1 15,-3-2 0-15,0-6-15 0,0 1-2 16,6 0-1-16,-3-6 0 0,-1 3-32 0,4-6-6 15,-3 4-2-15,3-7 0 0,-3 1-17 0,6 3-14 0,0-3 2 0,-1 3 1 32,4 2-40-32,-3 0-8 0,-3 0-1 0,3 6-794 0,0 2-158 0</inkml:trace>
  <inkml:trace contextRef="#ctx0" brushRef="#br0" timeOffset="50776.7321">8839 5308 1778 0,'0'0'39'0,"3"7"8"0,0-1 1 0,3-1 3 0,0-2-41 0,3-3-10 15,0 0 0-15,0 0 0 0,3-8 57 0,3 2 10 16,0-4 1-16,2-6 1 0,1 0-46 0,6-5-10 15,-3-3-1-15,0 0-1 0,3 1 33 0,-4-4 6 16,-2-2 2-16,0 3 0 0,0 2-32 0,-3-3-5 16,-3 1-2-16,0 2 0 0,-3 0 19 0,0 3 4 15,-3 0 1-15,-1 0 0 0,-2 5-1 0,0 0 0 16,-6 3 0-16,0 2 0 0,1 3 6 0,-1 3 1 16,-6 2 0-16,0 1 0 0,0 4-29 0,-3 4-6 15,-3 1 0-15,-3 4-8 0,0 2 8 0,-3 8-8 16,4 1 0-16,-4 1 0 0,3 7 0 0,0-1 0 15,0 2 8-15,3 6-8 0,3-2 10 0,3-1-2 16,0 1 0-16,6-1 0 0,1-2-8 0,2 0 0 0,2-1 0 16,4 1 8-16,0-3-8 0,3 0-16 0,3-5 4 0,0-3 1 31,-3 0-92-31,9-2-18 0,-3 2-4 0,3-2-971 0</inkml:trace>
  <inkml:trace contextRef="#ctx0" brushRef="#br0" timeOffset="51979.5783">11572 4744 1443 0,'0'0'64'0,"0"-3"13"0,0-2-61 0,0 5-16 16,0 0 0-16,0 0 0 0,0 0 80 0,0 0 12 15,0 0 4-15,0 8 0 0,0 3 0 0,0 2 0 16,-3 3 0-16,3 5 0 0,-3 5-45 0,0 3-9 16,0 6-2-16,0 2 0 0,0 3-18 0,-3 2-4 15,3 0-1-15,0 1 0 0,0-6-9 0,0-3-8 16,6-2 9-16,-3-6-9 0,3-5 12 0,0 1-4 16,0-7-8-16,3-4 12 0,0-6 19 0,0 1 3 15,0-9 1-15,3 0 0 0,3-5 1 0,-1-2 0 16,7-6 0-16,3-5 0 0,0-3-14 0,3-3-2 15,3-7-1-15,-1 0 0 0,1-1-19 0,3-2 0 16,-3 0 8-16,3 0-8 0,-1 3 0 0,-5-1-9 16,3 6 1-16,3 0 0 0,-7 5 8 0,4 6 0 15,-6 5 0-15,0 2-8 0,-3 6 8 0,0 5 0 0,-3 2 0 16,-1 6 8-16,-2 3-8 0,-3 5 12 0,-3 2-4 16,-3 3 0-16,-3 1-8 0,0 1 12 0,0 4-4 0,-6-3 0 15,-3-6-8-15,3 3 0 0,-6-2 0 0,4 2 8 16,-1-5-8-16,-3 0 0 0,-3-3-11 0,0 0 11 15,0 0-48-15,0-2-3 16,-3-6-1-16,-3 1-1108 0</inkml:trace>
  <inkml:trace contextRef="#ctx0" brushRef="#br0" timeOffset="52120.2075">11816 4154 2300 0,'0'0'51'0,"9"-3"10"0,0 3 3 0,0-2 0 0,0-1-52 0,2 6-12 16,4-3 0-16,0 2-1020 16</inkml:trace>
  <inkml:trace contextRef="#ctx0" brushRef="#br0" timeOffset="52869.9899">14117 4657 1796 0,'6'-14'80'0,"-6"14"16"16,3-5-77-16,3 0-19 0,-3 0 0 0,3-1 0 0,-3 4 80 0,-1-4 12 15,1-2 2-15,0 3 1 0,-3 5-38 0,3-5-7 16,-3 0-2-16,0 5 0 0,0 0-34 0,0 0-14 15,0-8 11-15,-3 2-11 0,0 4 8 0,-2-4-8 16,-1 1 0-16,-3 2 0 0,3 1 11 0,-6-1-11 16,-3 0 12-16,3 3-12 0,0 3 8 0,-3 0-8 15,0-1 0-15,0 4 0 0,-5 2 32 0,-1 0 2 16,0 7 1-16,-3 4 0 0,0 2-35 0,0 6 0 16,1 2 0-16,-1 2-12 0,0 1 12 0,6 0 0 0,-3 2 12 15,6 6-12-15,1 0 13 0,2-1-4 0,6-4-1 16,0-3 0-16,6-3-8 0,0-3 0 0,3-5 0 15,0-5 0-15,3-3 0 0,0-5-11 0,3-5 3 16,-1-8 0-16,1-3 8 0,6-5 14 0,0-6-3 0,3-5-1 16,3-2 8-16,3-3 2 0,2-3 0 0,-2 0 0 15,-3-2 16-15,6-1 3 0,0 1 1 0,2-6 0 16,-2 6-29-16,0-3-11 0,-3 5 8 0,3 0-8 16,-7 3 12-16,1 8-2 0,0 3-1 0,-3 7 0 15,-3 6 6-15,-3 2 1 0,0 8 0 0,0 3 0 16,-3 5-16-16,-4 9 0 0,4 1 0 0,-3 7 0 15,0-1-26-15,0 2-8 0,3 1-2 16,0 0 0-16,0 0-184 0,0-1-36 0</inkml:trace>
  <inkml:trace contextRef="#ctx0" brushRef="#br0" timeOffset="53835.7864">16257 4477 1364 0,'0'0'30'0,"3"-3"6"0,0-5 2 0,0 3 0 0,3 0-30 0,-3-1-8 16,0-2 0-16,3 3 0 0,0-3 96 0,3 0 19 0,-1-2 3 0,4-4 1 15,3 1-75-15,3-5-16 0,3-1-2 0,3-5-1 16,0-2-13-16,-1-1-4 0,1-2 0 0,3 0 0 15,-6 3-8-15,0-3-11 0,-3 0 3 0,-4-1 0 16,-2 4-25-16,-3 2-5 0,-3-2-1 0,-3 10 0 16,-3 0 16-16,-3 0 3 0,0 0 1 0,-3 6 0 0,-3-4 49 15,0 4 10-15,-3 4 1 0,-2-4 1 0,-4 2 11 16,3 5 3-16,-3 1 0 0,3 2 0 0,-3 0-39 0,0 2-7 16,1 4-2-16,2-1 0 0,-3 0-8 0,3 3 0 15,-3 3 0-15,3 2 0 16,0-2 0-16,0 4-11 0,6 1 3 15,1 3 0-15,-1 5 19 0,6 2 4 0,-3 1 1 0,6 7 0 0,3 6 30 0,0 2 6 16,-6 3 2-16,6 5 0 0,0-2 18 0,-3 5 4 16,0 0 1-16,-3 2 0 0,-3 1-16 0,3 2-3 15,-3 3-1-15,-3-6 0 0,3 1-30 0,-3-6-7 16,3 1 0-16,-3 1-1 0,3-7-4 0,0 3-1 16,3-3 0-16,-3-5 0 0,3-3-26 0,0-3-6 15,0-2-1-15,0-3 0 16,0-5-204-16,0-3-41 0</inkml:trace>
  <inkml:trace contextRef="#ctx0" brushRef="#br0" timeOffset="53992.2331">16007 4818 1897 0,'0'0'84'0,"3"-5"17"0,6 2-81 0,0 0-20 0,0 1 0 0,3-3 0 15,5 2 52-15,1-2 5 0,3-1 2 0,3 1 0 16,0 0-38-16,2-1-7 0,7-1-2 0,0 1 0 16</inkml:trace>
  <inkml:trace contextRef="#ctx0" brushRef="#br0" timeOffset="54335.6609">17215 4638 1728 0,'-18'-2'153'0,"18"2"-122"16,0 0-31-16,0 0 0 0,0 0 112 0,-3 5 17 15,1 5 3-15,-4 4 1 0,0 1-73 0,-6 4-14 16,-3 2-3-16,0 6-1 0,6-1-22 0,-3 1-5 16,-3-1-1-16,0 3 0 0,9-2-14 0,-3 2 0 15,6-6 8-15,-2 1-8 0,-4-5 0 0,6-1-15 16,6 1 3-16,-3-9 1 0,-3 1 1 0,3-3 0 15,6-3 0-15,0-2 0 0,-6-3 10 0,11-5 0 16,-2 2 10-16,6-5-10 0,3-3 24 0,-3-2 0 16,-6-3-1-16,6-2 0 0,6-1-2 0,-6-2 0 15,-7 0 0-15,1 0 0 0,-3-3-13 0,0 0-8 16,3 0 10-16,-3 1-10 0,-6-4 12 0,0 1-3 16,9-1-1-16,-6 3 0 0,-6 3 0 0,0 3 0 0,3 2 0 15,-3 5 0-15,0 3-8 0,0 0-9 0,-6 3 9 0,0 5-13 31,3 3-140-31,-9 2-28 0</inkml:trace>
  <inkml:trace contextRef="#ctx0" brushRef="#br0" timeOffset="54679.3369">17516 4553 403 0,'21'11'36'0,"-15"-6"-36"16,0-2 0-16,0 5 0 0,6 0 331 0,-1 5 59 15,1 0 12-15,-6 6 2 0,0-3-235 0,0 2-47 16,6 3-10-16,-9-2-1 0,-3-1-60 0,6 1-12 16,0-3-3-16,3 0 0 0,-12-3 0 0,3 0 0 15,3-2 0-15,3-3 0 0,3-3-12 0,-9 3-4 16,0-8 0-16,0 0 0 0,6 3 16 0,-6-3 2 15,0 0 1-15,0 0 0 0,6-6 17 0,-3 1 3 16,6-3 1-16,-6 0 0 0,3-2-43 0,2-1-8 16,7-5-1-16,0 3-8 0,3-3 16 0,0 0-3 15,0-5-1-15,3 0 0 0,0 0-12 0,-1 2-15 16,-2 1 3-16,3-1 1 16,-3 3-91-16,0 0-18 0,3 0-4 0,-4 1-1073 0</inkml:trace>
  <inkml:trace contextRef="#ctx0" brushRef="#br0" timeOffset="55054.2421">18227 4741 1861 0,'0'0'82'0,"0"3"18"0,0 2-80 0,0-5-20 15,0 6 0-15,0-6 0 0,0 0 92 0,0 0 14 16,0 0 3-16,0 0 1 0,9 0-69 0,3-6-13 16,0-2-4-16,0 0 0 0,3 3-24 0,3-5 0 15,-3-4 0-15,2 1 0 0,-2-3 0 0,3 0 0 16,-3 0 0-16,0 1 0 0,0-1 0 0,-3 0 0 16,-3 0 12-16,0 3-4 0,-3-1 12 0,0 1 1 15,-3 0 1-15,-3 2 0 0,-3 4 10 0,0-1 3 16,-6 0 0-16,3 2 0 0,-6 1-6 0,0 8-1 15,0-3 0-15,-3 8 0 0,0-3 0 0,0 3-1 16,-3 8 0-16,1 0 0 0,2-1-15 0,-3 4-4 16,6 2 0-16,-3 3 0 0,3 2-8 0,3-2 0 15,3-3 0-15,3 3 0 0,3 0 0 0,3-3 0 16,0 0 0-16,3 1 0 16,6-4-44-16,0 1-5 0,0-4-1 0,6-1-745 0,-3-1-149 15</inkml:trace>
  <inkml:trace contextRef="#ctx0" brushRef="#br0" timeOffset="55913.4139">19736 4157 1652 0,'0'0'36'0,"6"0"8"0,3 0 2 0,0-3 0 0,3 0-37 0,6 1-9 0,0-1 0 0,3 3 0 16,-3-5 85-16,2-3 15 0,1 3 4 0,0-3 0 15,0-6-48-15,0 4-10 0,0-3-2 0,-1-1 0 16,-2-2-12-16,3 3-4 0,0-3 0 0,-3 0 0 0,0-2-3 16,0-1-1-16,-1 4 0 0,-2-4 0 0,0 0 7 0,0 1 1 15,0-1 0-15,0 1 0 0,-3-3-32 0,0 0 0 16,0 2 0-16,-4-2 0 16,1 0-20-16,-3 0-9 0,0-1-3 0,-3 4 0 15,-3-1 19-15,-3 3 3 0,-3 1 1 0,0-1 0 0,0 3 9 0,-2-1-8 16,-1 4 8-16,0-1-8 0,-3 3 8 0,3 0 0 15,-3 3 0-15,3 0 0 0,-3 2 0 0,3 0 8 16,0 1-8-16,0 2 8 0,0 2 0 0,3-2 0 16,-3 3 0-16,4 2 0 0,-1 1-8 0,0-1 0 15,3 3 0-15,-3 2 0 0,3 1 0 0,0 2 0 16,-3 0 0-16,3 1 0 0,-3 4 26 0,3 6 4 16,0 5 1-16,0 3 0 0,-3 5-8 0,3 8-2 0,-3 3 0 15,3 2 0-15,-6 3 17 0,3 0 3 16,3 5 1-16,-3 3 0 0,0-3-13 0,-3 3-2 0,3-8-1 15,-3 2 0-15,4-5-14 0,-1 3-4 0,-3-2 0 0,3-1 0 16,6-5 0-16,-6 0 0 0,3-8 0 0,-3 3 0 16,3-9-8-16,-3-2-11 0,3-2 3 0,-3-6 0 15,0-2-20 1,0-3-3-16,3-1-1 0,-6-4 0 0,3-3-189 0,-3-3-39 16</inkml:trace>
  <inkml:trace contextRef="#ctx0" brushRef="#br0" timeOffset="56085.2463">19552 4474 1555 0,'12'-8'68'0,"-6"6"16"0,3-6-68 0,3 2-16 16,5-4 0-16,1 4 0 0,3-2 83 0,3 3 13 15,6-3 2-15,2 3 1 0,4 2-83 0,6-2-16 16,3 0 0-16,5-1-848 15</inkml:trace>
  <inkml:trace contextRef="#ctx0" brushRef="#br0" timeOffset="56507.0593">20719 4337 2052 0,'0'0'91'0,"0"0"18"0,0 0-87 0,0 0-22 0,0 0 0 0,0 0 0 16,0 0 60-16,0 0 7 0,0 0 1 0,0 0 1 15,0 0-39-15,0 0-8 0,0 0-2 0,0 0 0 16,0 0-20-16,-6 0 0 0,-3 0 0 0,0 5 0 16,0 0 0-16,-3 6 0 0,-3-1 0 0,0 4 0 15,0-1 30-15,-2 5 2 0,-1 3 0 0,0 6 0 16,0-6-32-16,0 3 0 0,0-6 0 0,6 4 0 15,0-7 0-15,4 1 0 0,-1-2 0 0,3-4 0 16,3-2 0-16,3 0 0 0,0-8 0 0,0 0 0 16,0 0 0-16,9-8 0 0,0 3 0 0,2-6 0 15,4-5 23-15,3 0 1 0,0-2 1 0,0-1 0 16,3-2 22-16,0-3 4 0,-1 3 1 0,1-3 0 0,0 3-26 16,0-3-5-16,3 3-1 0,0 0 0 0,-1 3 9 15,-2 2 2-15,0 0 0 0,-3 8 0 0,-6 0-19 0,-3 5-3 16,3 3-1-16,-6 3 0 0,-3 5-8 0,3 2 0 15,-4 4-10-15,1 2 10 0,-3-1-23 0,-3 4 2 16,3 2 0-16,-2 3 0 16,2-6-211-16,0 4-41 0</inkml:trace>
  <inkml:trace contextRef="#ctx0" brushRef="#br0" timeOffset="56741.3414">21052 4178 1897 0,'0'0'84'0,"9"-6"17"0,0 4-81 0,0-3-20 0,6-1 0 0,0 1 0 16,5 0 61-16,4-1 8 0,6 1 2 0,3-3 0 15,0-2-39-15,5-1-8 0,-2 0-2 0,6 1 0 16,-1-3-22-16,-2-1 0 0,-3 1 0 0,2 0 8 15,-5 2-25-15,-6 3-5 16,0-2-1-16,0-1-948 0</inkml:trace>
  <inkml:trace contextRef="#ctx0" brushRef="#br0" timeOffset="57006.9174">21525 3664 1555 0,'0'0'138'0,"6"-2"-110"16,0-3-28-16,0 2 0 0,-3 0 42 0,6 1 3 16,0-1 1-16,-3 3 0 0,0-3 16 0,0 3 3 15,3 3 1-15,-3 2 0 0,-3-2-3 0,3 5-1 16,-3 0 0-16,3 8 0 0,-6 5 1 0,0 5 0 16,-3 3 0-16,-3 8 0 0,0 0-3 0,-3 6-1 15,-6-1 0-15,-3 6 0 0,3-1-41 0,-6 6-8 16,-2-2-2-16,-1 1 0 0,3-1 11 0,-3-1 1 15,3-2 1-15,0-1 0 0,4-2-37 0,-1-5-7 16,3 0-1-16,-3-3-1 16,3-3-115-16,3-2-24 0,0-6-4 0,0-5 0 0</inkml:trace>
  <inkml:trace contextRef="#ctx0" brushRef="#br0" timeOffset="58022.3734">22133 3410 633 0,'9'-5'56'0,"2"-3"-44"15,4 0-12-15,0 0 0 0,0 0 245 0,0 3 47 16,-6 0 10-16,3 2 2 0,3 3-163 0,-15 0-32 15,0 0-6-15,0 0-2 16,3 8-13-16,0 0-4 0,3 5 0 0,0 3 0 16,-3 3-40-16,-1-1-9 0,7 6-2 0,-6 5 0 15,-3 0 4-15,-3 6 1 0,-6-1 0 0,1 6 0 0,-4 2-38 0,-6 3 0 16,-3 3-14-16,-3 2 4 0,3-2 10 0,0 4 12 16,-2 1-2-16,-1 6-1 0,3-4-1 0,0 1-8 15,3-3 12-15,-3 0-4 0,4-6-8 0,2-2 0 16,0-5 0-16,3-3 8 0,0-5-8 0,3-6-12 15,0-2 2-15,0-3 1 0,3-5 9 0,0-5 0 0,3 2 0 16,-3-5 0-16,3-3 49 0,-3 0 12 16,4-2 3-16,2-3 0 0,0 0-52 0,0 0-12 0,0 0 0 15,0 0 0-15,5-11 0 0,1 1 0 0,0-3 0 16,3-3 0-16,0 0 0 0,3 0 0 0,-3 0 0 16,3 0 0-16,3 0 0 0,-3 0 0 0,3 6 0 0,-3-1 0 31,-1 1-48-31,-2 4-13 0,3 1-3 0,-3 0 0 0,3 5 52 0,-3 0 12 0,0 0 0 0,3 2 0 15,0 4 0-15,0-1 0 0,0 0 0 0,3 1 0 16,-1-1 0-16,-2 3 0 0,0 0 0 0,0-3 0 16,-6 0 0-16,3-2 0 0,6 0 0 0,3-1 0 15,-6-4-24-15,3 2-1 0,5-3-1 0,-2 0 0 0,-3-2 42 0,3 2 8 16,-3-5 1-16,0 3 1 0,0-3-9 16,2 3-1-16,-2-3-1 0,3 3 0 0,3-3-15 15,-3 0 0-15,-6-3 8 0,6 3-8 0,3-2 0 16,-4-3 0-16,4 2 0 15,3-2 0-15,-3-3 0 0,-3 0 0 0,0 0 0 0,-4-2 0 0,10-1 0 0,-3 3 0 16,-3-2 0 0,3 2 0-16,-6-3-16 0,-6 6 1 0,0 2 0 0,-1 1 0 15,-2 2 15-15,0 0 0 0,-3 3 0 0,-3-1 0 0,9 4 0 0,-9 2 0 16,0 0 0-16,0 0 0 0,-3-6 0 0,-3 4 0 16,6-3 0-16,-6 5 0 0,-3-6 0 0,1 6 0 15,-1-2 0-15,-3 2 0 0,3 0 0 0,-3 0 0 16,0 0 0-16,3 0 0 0,-3 0 0 0,-3 0 0 15,-3 2 0-15,1 4 0 0,8-6 0 0,-6 5 0 16,9 0 0-16,-6 3 0 0,3-5 0 0,-3 5 0 0,0 0 0 16,0 0 0-16,3-1 0 0,3 4 13 15,0 2-2-15,-3 6-1 0,1-1-10 0,2 1 0 0,0-1 0 16,0 4 0-16,3-1 0 0,0 0 8 0,0 0-8 16,0 0 0-16,3 0 8 0,-3-2-8 0,0-3 8 0,3-3-8 15,3 0-8-15,3-2-8 0,0-1 0 0,0-2-1 16,0-2 65-16,3-4 12 0,5 1 4 0,1-3 0 15,-3 0-52-15,6-5-12 0,9-1 0 0,3 1 0 16,-4-6 0-16,1 3 0 0,0-5 0 16,0 3 0-16,0-1 21 0,-4-2 2 0,1 0 0 0,3-1 0 15,-3 1-37-15,0 0-7 0,-4 0-2 0,-2-1 0 16,-3 7 41-16,9-1 8 0,-6 2 2 0,0 1 0 16,-3 2-13-16,2 3-3 0,-2 3 0 0,-3 2 0 0,-6-2-3 15,0 2-1-15,6 3 0 16,-3 0 0-16,3 3-8 0,-6-1 12 0,0 4-12 0,-3-1 12 0,0 0-12 0,-3 0 0 15,0-2 9-15,0 2-9 16,0-2 0-16,9-1 8 0,-3 3-8 0,0 1 0 0,-6-1 0 0,8 0-20 16,-2-2 4-16,0 2 1 15,3-2-74-15,-3 2-15 0,-3 3-4 0,3-6-727 16,0 1-145-16</inkml:trace>
  <inkml:trace contextRef="#ctx0" brushRef="#br0" timeOffset="58185.6951">23701 4379 2620 0,'0'0'58'0,"0"0"12"0,9 3 2 0,-9-1 1 0,0-2-58 0,0 11-15 16,0-6 0-16,6 3-774 15,-6 0-158-15</inkml:trace>
  <inkml:trace contextRef="#ctx0" brushRef="#br0" timeOffset="70485.8433">11349 10324 2055 0,'0'-13'91'0,"0"13"19"0,0-8-88 0,2 0-22 0,1 0 0 0,0 3 0 16,0-3 20-16,3 2 0 0,3 1 0 0,-3 0 0 15,0 0-20-15,3-1 0 0,-3-2 0 0,3 6 0 16,0-1 0-16,-3 0 0 0,0 1 0 0,3 4-8 15,-3 1 8-15,3 2 0 0,-3-2 0 0,3 5 0 16,-1 3 0-16,-2-1-8 0,0 1 8 0,-3 2 0 16,3 0 0-16,-3 0 0 0,0 1 0 0,0-1 0 15,-3 0 0-15,3 0 0 0,-3-5 0 0,-3 0 0 16,3 0 9-16,0-3-9 0,0-5 12 0,0 0-12 16,0 0 21-16,0 0-2 0,0 0-1 0,0 0 0 15,-6 0 7-15,0-2 2 0,0-4 0 0,0-1 0 16,0-4-15-16,1 3-2 0,-1-3-1 0,0-2 0 15,0 3-9-15,0-1 0 0,3-2 0 0,0 2 8 0,0 3-8 0,0-2 0 16,3 2 0-16,3 2 0 0,-3 1 0 0,0 5 0 16,6-5 0-16,0 2 0 0,-6 3 0 0,6-2 0 15,3 2 0-15,0 2 0 0,-1 1 0 0,-2 0 0 16,3 2 0-16,-3-3 0 0,0 4 0 0,3-1 0 16,-6 0 0-16,3 1 0 0,-6-6 0 0,0 8 0 15,0-8 0-15,0 0 0 0,0 5 11 0,0-5-3 16,-3 5-8-16,0 0 12 0,-3 1-2 0,0-1-1 15,0-5 0-15,0 5 0 0,-3-2-9 0,3-3 0 16,0 3-12-16,1-3-696 16,5 0-140-16</inkml:trace>
  <inkml:trace contextRef="#ctx0" brushRef="#br0" timeOffset="71860.5179">11450 10292 1609 0,'0'0'35'0,"-3"-5"7"0,0 0 2 0,3-1 2 0,-3 1-37 0,3 5-9 0,0 0 0 0,0 0 0 16,0 0 44-16,0 0 6 0,0 0 2 0,0 0 0 15,3-5-36-15,-3 5-6 0,0 0-2 0,9 0 0 16,-3 0-8-16,3 0 0 0,-3 5 0 0,2 0-11 0,-2 3 11 0,-3 3 0 16,3 0 0-16,-3 2 0 0,0 0 12 15,0 0 5-15,-3 0 1 0,0 3 0 0,-3-2 10 0,3-1 1 16,-3 0 1-16,3-2 0 0,-6-1-6 0,3-2 0 16,0-3-1-16,-3 3 0 0,1-5-3 0,-1 0 0 15,0-1 0-15,0-2 0 0,0 0 4 0,-3-2 0 16,3-1 0-16,-3-2 0 0,3-1-3 0,0-2 0 15,0 1 0-15,0-1 0 0,0 0-9 0,0-3-1 16,3-2-1-16,0 0 0 0,0-1-10 0,0-1 0 16,3 1 9-16,3 1-9 0,0 0 0 0,0 0 0 15,0 2 0-15,3 3 0 0,-3 0 0 0,3 0 0 16,3 3 0-16,-3 0 0 0,0 2 0 0,3 0 0 16,0 3 0-16,3 0 0 0,-3 0 0 0,0 6-8 15,2-4 8-15,-2 4 0 0,0 1 0 0,-3 1-10 0,0 0 10 16,0 0 0-16,0-2-8 0,-3 2 8 0,-3-1 0 15,3-1 0-15,-3-6 0 0,0 5 0 0,0-5 0 0,0 0 0 16,-3 8 0-16,-3-5 0 0,0-1 0 0,-3-2 9 16,3 0-9-16,-3 0 0 0,3-2 9 0,-3-1-9 15,1 0 11-15,2-2-3 0,0 5 0 0,-3-3 0 16,3 1 2-16,0-4 0 0,0 4 0 0,0-1 0 16,6 3 10-16,-3-2 3 0,0-4 0 0,3 6 0 15,0 0-23-15,0 0 0 0,0 0 0 0,0 0 0 16,0 0-16-16,0 0-7 0,0 0-1 0,0 0-1 15,0 0 1-15,0 0 0 0,0 0 0 0,0 0 0 16,9 3-84-16,-3 0-16 16,0-3-3-16,3 5-772 0</inkml:trace>
  <inkml:trace contextRef="#ctx0" brushRef="#br0" timeOffset="77493.6846">11381 10345 874 0,'0'0'39'0,"-3"0"8"0,-3-2-38 0,3-4-9 0,0 4 0 0,0-1 0 15,-3-2 69-15,0 2 12 0,4 0 3 0,-4-2 0 16,3 0 9-16,-3 0 3 0,0-3 0 0,0 2 0 16,3 1-7-16,-3 0-1 0,0-3 0 0,3 2 0 15,0-1-21-15,3 1-5 0,3 1-1 0,0 0 0 16,-3-1-33-16,3 4-8 0,-3 2 0 0,6-3-1 16,0 3-19-16,3 0 0 0,-3 3 0 0,6-1-9 15,-1 4 9-15,1 2 0 0,0 0-9 0,0-1 9 16,0 4 0-16,0 2 0 0,-3 1 0 0,0-1 0 15,-3 0 0-15,0-2 0 0,-3-1 0 0,0 1 0 16,0-1 12-16,0 1-4 0,-3-1 0 0,0-2 0 16,0-2 20-16,0-6 3 0,-3 5 1 0,0 0 0 15,3-5 1-15,0 0 1 0,-6 3 0 0,0 0 0 16,3-3-3-16,-3 0-1 0,0 0 0 0,6 0 0 16,-3-3-30-16,-3 0 0 0,3 1 0 0,-3-4 0 0,3 1 0 15,0 0 0-15,0-1 0 0,3 1 0 0,-3-3 0 16,3 8 0-16,3-5 0 0,0 2 0 15,-3 3-19-15,6-5-6 0,0 2-2 0,3 1 0 16,6-4-138-16,-3 4-28 0,6-3-6 0</inkml:trace>
  <inkml:trace contextRef="#ctx0" brushRef="#br0" timeOffset="78227.9026">12304 9943 1440 0,'0'-8'128'0,"0"5"-103"0,0 1-25 0,0-3 0 16,3-1 91-16,0 4 13 0,-3-6 2 0,3 5 1 16,0-2-71-16,0-1-15 0,3-2-2 0,0 3-1 15,0-5-10-15,3-1-8 0,0 0 12 0,-3 1-12 16,2-1 9-16,-2 3-9 0,3-2 0 0,-3-1 9 16,3 1 12-16,-3-4 3 0,3 1 0 0,-3 3 0 0,3-1 5 15,-3 0 2-15,0-2 0 0,0 0 0 0,3 2-15 0,0 3-4 16,-3-5 0-16,-3 3 0 0,0-1-12 0,-3-2 11 15,3 5-11-15,-6-5 10 0,3-1-10 0,-3 4 10 16,0-3-10-16,-3 2 10 0,3-2-2 0,-3 2-8 16,-3 1 12-16,3-1-4 0,0-2-8 0,0 0 10 15,-3-1-10-15,3 4 10 0,-3 2 2 0,3-3 0 16,-3 3 0-16,0 0 0 0,3 3-12 0,0 0 0 16,1-1 0-16,-1 1 0 0,0-3 0 0,0 6 0 15,3-4 0-15,-3 1 0 0,0 2 0 0,0 1 0 16,6 2 0-16,0 0 0 0,0 0 0 0,0 0 0 15,-3 0 0-15,3 0 0 0,0 0 0 0,0 0 0 16,-3 0 0-16,3 0 0 0,0 0 0 0,0 0 0 0,-6 5 0 16,3 3 0-16,0-3 0 0,0 1 0 0,3 1 0 0,-3 1 0 15,0 0 0-15,0 0-11 0,3 0 11 0,-3 3-8 16,0-6 8-16,3 6 0 0,-3-3 0 0,3 5 0 16,3 5 13-16,-3 1-1 0,0 2-1 0,0 3 0 15,3 0 9-15,0 2 3 0,-3 1 0 0,0 2 0 16,0 0 1-16,0 5 1 0,0 1 0 0,0-4 0 15,0 4 0-15,0-1 0 0,0 6 0 0,0-3 0 16,0 0 6-16,0 0 1 0,0 0 0 0,-3 0 0 16,3 0-4-16,-3 0 0 0,0 0 0 0,0-2 0 15,0-1-3-15,0 0-1 0,-3-5 0 0,3 3 0 16,-3-5-15-16,3 2-9 0,-3-5 10 0,0-6-10 16,3 3 14-16,-2-2-3 0,2-6-1 0,-3 0 0 15,3 0-10-15,0-5 0 0,0 3 0 0,0-3 0 16,0 0-22-16,0 0-10 15,0-3-1-15,-3-2-1 0,-3 2-183 0,0-2-37 0,-3-3-7 16</inkml:trace>
  <inkml:trace contextRef="#ctx0" brushRef="#br0" timeOffset="78431.4397">11994 10247 864 0,'0'0'76'0,"3"-5"-60"16,0 0-16-16,3 2 0 0,0-2 317 0,0 0 61 0,3 2 12 16,3-2 2-16,6-1-274 0,0 4-55 0,3-4-11 0,2 1-3 15,4 0-25-15,0 2-6 0,9-5-1 0,-4 3 0 16,4 0-17-16,0-1-9 0,0 1 1 0,-1 0 0 31,1-1-186-31,0-2-37 0</inkml:trace>
  <inkml:trace contextRef="#ctx0" brushRef="#br0" timeOffset="80498.1609">12971 9631 1105 0,'0'0'24'0,"0"0"4"0,0 0 2 16,0 0 2-16,0 0-32 0,0 0 0 0,0 0 0 0,0 0 0 0,0-5 58 0,0 5 5 16,3-6 1-16,-3 6 0 0,0 0 4 0,0 0 2 15,0 0 0-15,0 0 0 0,0 0-10 16,0 0-3-16,0 0 0 0,0 0 0 0,0 0-33 0,0 0-6 16,0 0-2-16,0 0 0 0,0 0-16 0,6 6 10 15,-6-6-10-15,0 0 8 0,0 0-8 0,0 5 0 16,0 3 0-16,-3-3 8 0,-3-2-8 0,0 2 0 15,-3 0 0-15,0-2 0 0,0 0 12 0,0-3-4 16,-3 2 0-16,0-2 0 0,3 0 21 0,0 0 4 16,-5 0 1-16,5 0 0 0,-3 0-8 0,0 0-2 15,-3-2 0-15,3-1 0 0,0 0-11 0,0 1-2 16,0-1-1-16,0 3 0 0,-3 0-10 0,7-3 0 16,-4 3 0-16,3 0 0 0,3 0 0 0,-3 0 0 0,3-2 0 15,6 2 0-15,0 0-10 0,-6 0 10 0,0 0 0 0,6 0-9 16,0 0 9-16,0 0-8 0,0 0 8 0,0 0-8 15,0 0 8-15,0 8 0 0,0-8 8 0,3 5-8 16,0 3 0-16,3 0 0 0,-3 0 0 16,3 0 0-16,-3 0 0 0,3 5 0 0,-3-3 0 0,3 4 0 15,-3 2 11-15,3 2-3 0,-3 1 0 0,0 4 0 16,0 1 16-16,-1 3 4 0,-2-1 0 0,3 1 0 16,0 4-11-16,0-2-1 0,-3 1-1 0,3-1 0 15,-3 0 5-15,3 0 0 0,0 0 1 0,-3-3 0 16,0 1 6-16,0-1 1 0,0-2 0 0,0 0 0 15,-3 0-16-15,0-3-4 0,-3 0 0 0,3 0 0 16,0-5-8-16,1 0 8 0,-1-3-8 0,0 0 8 16,0-5 9-16,0 3 2 0,-3-3 0 0,3 0 0 15,-3 0 11-15,3-3 2 0,-3 0 1 0,3-2 0 0,-3 2-33 16,6-5 0-16,-3 6 0 0,3-6 0 0,-6 2 16 0,6-2-4 16,0 0-1-16,0 0 0 0,0 0-11 0,0 0 0 15,0 0 9-15,0 0-9 0,0 0 8 0,3 6-8 16,-3-6 8-16,9 5-8 0,0-2 0 0,0-1 0 15,0-2 0-15,3 0 8 0,-1 0-8 0,4 0-16 16,3 0 4-16,-3-2-808 16,3-1-160-16</inkml:trace>
  <inkml:trace contextRef="#ctx0" brushRef="#br0" timeOffset="81044.8632">13191 9962 2257 0,'-3'-19'100'0,"3"11"20"0,-3 0-96 0,3-5-24 0,3 5 0 0,0-3 0 16,3 1 34-16,0-1 2 0,0 1 0 0,0 2 0 0,3-3-25 0,0 1-11 15,0-4 10-15,-3 6-10 16,5 3 0-16,1-3-15 0,-3 0 2 0,0 3 0 0,-3 0-7 0,3 2 0 16,-3 3-1-16,0 3 0 0,-6-3 10 0,6 5 3 15,0 0 0-15,0 6 0 0,-3 2 8 0,0 0-12 16,0 6 12-16,-3 2-12 0,0 5 12 0,0 1 0 15,0-1 0-15,0 3-8 0,0 1 8 0,0 1 0 16,0-4 0-16,0 2 0 0,0 0 0 0,0-5 0 16,0 0 0-16,0-3 0 0,3-3 0 0,-3-2 9 15,0-3-9-15,0 1 0 0,0-6 20 0,0-1-4 16,0-7 0-16,0 0 0 0,0 0 20 0,0 0 4 16,0 0 1-16,0 0 0 0,3-7 7 0,3-1 0 15,3-6 1-15,-3-4 0 0,3-1-16 0,2-4-3 0,1-7-1 0,3-1 0 16,0-4-7-16,3-2-2 0,0 0 0 0,0 0 0 15,3-3-12-15,-4 3-8 0,-2 3 10 0,3 2-10 16,0 1 0-16,3-1 0 0,-3 3 0 0,0 5 0 16,-1 0-26-16,-2 6 2 0,-3-1 0 0,0 3 0 31,0 0-191-31,-3 6-37 0,-3-11-8 0,-6 21-2 0</inkml:trace>
  <inkml:trace contextRef="#ctx0" brushRef="#br0" timeOffset="81497.8864">13870 9721 1785 0,'3'-3'159'0,"0"-5"-127"16,3-2-32-16,2-4 0 0,1 1 45 0,3-3 3 15,3-2 1-15,0-1 0 0,0 1-32 0,3-3-6 16,-6 2-2-16,3-2 0 0,0 0-9 0,-4 2 10 16,7 1-10-16,-3-1 10 0,0 1 11 0,3 2 3 15,-6 3 0-15,3 2 0 0,0 0-1 0,-4 3 0 16,1 0 0-16,0 3 0 0,0 3 4 0,0 2 1 16,-3 2 0-16,0 3 0 0,0-2-28 0,0 5 0 15,0 0 0-15,0 5 0 0,-3 0 0 0,3 3 0 16,2 6 0-16,-5 1 8 0,0 4-8 0,0 2 0 0,-3 3 0 15,3-1-11-15,-3 4 28 0,0 2 6 0,0 0 1 0,-3 0 0 16,3 3 24-16,-3-1 4 0,3 1 2 0,-3 0 0 16,3-3-32-16,0 0-6 0,0-3-2 0,-3-2 0 15,3-3 14-15,-3 0 4 0,3-5 0 0,-3 0 0 16,-3-3-16-16,3-3-4 0,0-2 0 0,0 0 0 16,-3-3 7-16,0-5 1 0,-3 0 0 0,3-2 0 15,-3-1 12-15,-3 0 4 0,0-5 0 0,-6 0 0 16,1 3-17-16,-4-6-3 0,-6 3-1 0,-3-3 0 15,-6 3-15-15,4-2-16 0,-4 2 3 0,0 0 1 32,3 0-122-32,-2 0-24 0,2-3-5 0</inkml:trace>
  <inkml:trace contextRef="#ctx0" brushRef="#br0" timeOffset="82435.1611">16105 9943 1882 0,'0'0'41'0,"0"0"9"0,0 0 2 0,0 0 1 0,0 0-42 0,0 0-11 0,0 0 0 0,0 0 0 16,0 0 34-16,9-3 5 0,-3 1 1 0,3-4 0 15,0 1-12-15,0-8-1 0,0 2-1 0,3 1 0 16,-1-6-5-16,1 0-1 0,6-5 0 0,0 0 0 16,0 0-8-16,3-6-3 0,3-2 0 0,-1 0 0 15,-2-6 3-15,3-2 1 0,-3-2 0 0,0-1 0 16,-3-2-4-16,2-1-1 0,-2 1 0 0,-3-3 0 15,0-5 7-15,0 0 1 0,-3-3 0 0,0 0 0 16,0-3 16-16,-3 1 3 0,0 4 1 0,-7 4 0 16,4-1-17-16,-3 6-3 0,0 5-1 0,0 2 0 15,-3 6-7-15,0 5 0 0,0 1-8 0,-3 7 12 16,3 0-12-16,-3 5 0 0,-3 3 0 0,3 6 0 16,-2 7 0-16,-1 3 0 0,-3 5-12 0,0 6 12 15,-3 4-9-15,-3 7 9 0,-3 4 0 0,0 6-9 16,-3 2 9-16,1 3 16 0,-1 5-4 0,0 0-1 0,3 3 11 15,0 0 2-15,0-5 1 0,3 5 0 0,6 0-3 0,-2 0-1 16,2-3 0-16,3 3 0 0,0 0-9 0,6 0-1 16,-3-3-1-16,3 0 0 0,-3 3-10 0,6-3 0 15,-3-2 0-15,3 2 0 0,0 1-16 0,-3-4-4 16,0-2-2-16,0 0 0 16,0-2-172-16,-3-4-34 0</inkml:trace>
  <inkml:trace contextRef="#ctx0" brushRef="#br0" timeOffset="82841.5292">17004 9861 2710 0,'12'-13'60'0,"-9"8"12"0,-6-1 2 0,3-2 2 0,3 0-60 0,0 3-16 0,-3-3 0 0,-3 3 0 16,0 0 0-16,0-3 11 0,3 2-11 0,-6-2 10 15,0 0-10-15,-3 3-12 0,0-3 2 0,-3 3 1 32,0 2-25-32,-6 1-5 0,-2 2-1 0,-1 0 0 0,3 0 11 0,-3 2 1 15,-6 6 1-15,4 5 0 0,-1 1 35 0,0 4 8 0,-6 3 0 0,6 3 1 16,3 3-7-16,-2-1-2 0,5 3 0 0,0-2 0 16,6 2 0-16,0-5 0 0,6-1 0 0,0-1 0 15,3-7-8-15,0 1 0 0,3-2 0 0,3-4 0 0,3-2 0 16,-6-8 0-16,9 3 0 0,0-3 0 0,6-3 10 0,0-2-10 15,0-3 12-15,3-3-12 0,2-5 24 0,1-2-3 16,0-3 0-16,-3-3 0 0,0 3 3 0,6-3 0 16,-1 0 0-16,-2 0 0 0,-6 6 3 0,3 2 1 15,0 3 0-15,0 2 0 0,-6 0-14 0,0 6-2 16,2 3-1-16,-2 2 0 0,-3 2-11 0,0 3 0 16,-3 3-10-16,0 6 10 15,0 1-28-15,-3 4 0 0,-6 5 0 0,0 0 0 16,-3 2-146-16,-3 1-29 0</inkml:trace>
  <inkml:trace contextRef="#ctx0" brushRef="#br0" timeOffset="83138.1407">17144 9716 2833 0,'9'-3'62'0,"-9"3"13"0,0 0 2 0,12 5 3 0,0 3-64 0,3 3-16 0,-4 2 0 0,1 3 0 16,0 2 0-16,0-2 0 0,0 0 0 0,-3 3 0 16,0-4-12-16,0 4-5 0,3-6-2 0,-3-2 0 15,-6-1 3-15,3 1 1 0,0-6 0 0,-1 3 0 16,1-3 15-16,0-5 0 0,-6 0 0 0,6 0 0 16,6-2 20-16,-6-3 6 0,-3-1 2 0,0-2 0 15,3-2 14-15,0 2 3 0,0-3 1 0,0-2 0 16,-3 2-15-16,0-2-3 0,6 3-1 0,-3-1 0 15,-3 0-27-15,6 1 0 0,0-1 8 0,0 1-8 0,-3 2-14 16,2-3-5-16,1 3-1 0,3-2 0 16,0 2-169-16,0 0-35 0,0 0-6 15</inkml:trace>
  <inkml:trace contextRef="#ctx0" brushRef="#br0" timeOffset="84502.6864">17977 9615 864 0,'0'0'76'0,"6"0"-60"0,-3-3-16 0,3 3 0 0,0 0 312 0,0 0 60 0,3-2 12 0,-3 2 3 15,-6 0-279-15,9-3-56 0,-3 3-12 0,0-3-1 16,-6 3-24-16,0 0-5 0,0 0-1 0,0 0 0 16,0 0-9-16,0 0 0 0,0 0 0 0,-6-5 0 15,-3 0 0-15,0 0 0 0,0 5 0 0,-6-3 0 16,0 6 0-16,0-3 8 0,-2 2 0 0,-1 1 0 15,0 2 11-15,-3 3 1 0,3 0 1 0,0 0 0 16,0 2-9-16,1 1-3 0,-7 5 0 0,9-3 0 16,3-2-9-16,0-1 0 0,-3-2 0 0,6-2 8 15,0-1-8-15,6 0 8 0,-3-2-8 0,6-3 8 16,-3 0 9-16,3 0 2 0,0-3 0 0,3-5 0 16,-3 0 9-16,6 0 3 0,9-2 0 0,0-1 0 15,3-2-19-15,3 2-4 0,3 1-8 0,-1-3 12 16,4 2-12-16,0 3-10 0,0 0 2 0,-3 3 0 15,-1 2-2-15,1 6 0 0,0 5 0 0,-6 0 0 16,3 5 10-16,-3 0 0 0,-1 6 0 0,-2-1-8 16,-3 6 8-16,-6 0 11 0,0 0-3 0,-6-1 0 0,-6 4-8 15,-3-1 0-15,-3 1 0 0,-5-1 0 0,-4-2 0 0,-3 0 12 16,-6 0-12-16,0-6 12 0,-2 1-12 0,-4-6 0 16,-6 0 0-16,4-2 0 0,5-3 0 0,3-6 0 15,-3-2 0-15,6 0 0 0,-2-5 0 0,8 0 0 16,6-1 8-16,0 1-8 0,0 0 8 0,3-3-8 15,6 0 0-15,3 0 8 0,0 3-8 0,3 5 0 16,6-5 0-16,6-3 0 0,6 2-9 0,-3 1-1 16,3 0 0-16,3-1 0 0,14 6 2 0,-2 0 0 15,0 0 0-15,0 3 0 0,-1-6 8 0,1 1 0 16,3-1 0-16,0 0 0 16,-1 1-31-16,1-3-1 0,3-1 0 0,-1-4 0 0,4-6 32 0,-6 3 0 0,2-3 0 15,-5 0 0-15,-3 0 9 0,3-3-9 0,-6-2 0 16,-1 3 9-16,-5-3-9 0,0-1 0 0,0 1-10 0,-3 0 10 15,-3-3 0-15,-4 6 16 0,1-6-1 16,-3 5-1-16,0 1-3 0,-3-1-1 0,0 3 0 0,-3 1 0 16,0 4-2-16,-3 3 0 0,-3 0 0 0,0 0 0 15,3 8-8-15,-6-2 0 0,0-1 0 0,-3 6 0 16,-3 2-12-16,0 8-5 0,1 0-1 0,-4 6 0 16,3-3 18-16,0 2 0 0,0 3-8 0,3 1 8 15,0-4 0-15,3 1 0 0,-3-4 0 0,3 1 0 16,3 3 12-16,0-3 7 0,0 0 1 0,0-3 0 15,0-3-31-15,3-2-5 0,0-8-2 0,0 0 0 16,3 6 31-16,-3-6 7 0,6 2 0 0,3 1 1 0,0-6-1 16,6 3-1-16,0-2 0 0,3-1 0 0,0-2-8 15,3-1-2-15,-1 1 0 0,4 5 0 0,0-3-9 0,0 3 0 16,-3-2 0-16,-4 2 0 0,4-3 0 16,-3 3 0-16,0-2 0 0,0 2 0 0,-6-3 0 0,3 0 0 15,-3 1 0-15,0-1 0 0,-4 0 0 0,1 1 0 16,-3 2 0-16,0-3 0 0,-6 3 0 0,0 0 0 15,0 0 0-15,0 0 0 0,0 0 0 0,0 0 0 16,0 0 0 0,0 0 0-16,0 5-8 0,0-5 8 0,0 0 0 15,-3 11 0-15,-3-3 0 0,-3 2 0 0,0 1 0 0,-2-3 0 16,-4 3-12-16,-3-4 12 0,3 1-12 0,0 0 12 16,3 0 0-16,0-5 0 0,3 2 0 0,0 1 0 15,0-4 0-15,1 1 0 0,-1-1 0 0,6-2 0 16,3 0 12-16,0 0-4 0,-6 0 0 0,6 0 0 15,0 0-8-15,0 0 0 0,0 0 0 0,0 0 0 16,0 0 0-16,0 0 0 0,0 0 0 0,0 0-11 0,0 0 11 16,0 0-12-16,0 0 12 0,0 0-12 0,0 0 12 0,0 0 0 15,0 0 0-15,3 6-8 0,-3-6 8 0,0 0 0 16,0 0 0-16,6 5 0 0,3-2 0 0,-4-1 0 16,-5-2 12-16,0 0-4 0,0 0-8 0,6 0 8 15,3-5-8-15,0 2 8 0,3 1 4 0,0-4 2 16,0 1 0-16,3 0 0 0,-3-3 5 0,0 3 1 15,3-1 0-15,-3 1 0 0,2-3-20 0,-2 3-11 16,0 0 2-16,3-3 0 0,-3 2 20 0,3-2 4 16,-3 0 1-16,3 0 0 0,0 1-4 0,2-1 0 15,-2-3 0-15,0 3 0 0,0-2-12 0,3-1 9 16,0-5-9-16,0 0 8 0,-1 3-8 0,-2-6 0 16,6 1 0-16,-3-3 0 0,-3-3 0 0,0-3 0 15,3-2 8-15,-3-2-8 0,2-1 0 0,-2-3 8 0,3-2-8 16,-3 0 8-16,3-2-8 0,-3-4 0 0,-3 1 0 15,0 2 8-15,2 3-8 0,-2 0 0 0,-3-2 0 16,3 4 0-16,-3 3 0 0,0 6 0 0,-3 0 0 0,0 2 0 16,-3 5 0-16,3 3 0 0,-3 3 0 0,0 2 0 15,-3 4 0-15,0 1 0 0,0 6 0 0,0 0 0 16,0 0 0-16,0 11-9 0,-3 5 9 0,0 2-10 16,-3 9 10-16,-3-1-8 0,0 6 8 0,0 0-8 15,0 7 8-15,3-2 0 0,0 3 0 0,-3 0 0 16,6-1 0-16,-3-2 0 0,4 6 0 0,-1-6 0 15,0 0 0-15,3 0 8 0,0-5-8 0,0-1 8 16,0 4-22-16,3-11-4 0,-3-1-1 0,0-4 0 16,0 0-106-16,0-9-22 15,-3-2-4-15,3-8-638 0,0 0-128 0</inkml:trace>
  <inkml:trace contextRef="#ctx0" brushRef="#br0" timeOffset="84674.5123">18891 9308 2016 0,'-3'-11'89'0,"3"6"19"0,0-3-87 0,3 3-21 16,0 0 0-16,3-1 0 0,0 1 178 0,3 0 31 15,6 2 7-15,3-5 0 0,5 3-165 0,4 0-34 16,0-1-6-16,6 1-2 16,0 0-45-16,-1-1-8 0,1-1-3 0,-3 1-763 0,0 1-153 0</inkml:trace>
  <inkml:trace contextRef="#ctx0" brushRef="#br0" timeOffset="86189.78">6187 8020 2048 0,'0'0'91'0,"0"0"18"0,0 0-87 0,0 0-22 15,0-6 0-15,0 1 0 0,0 5 34 0,3-3 2 0,6-2 1 16,0 2 0-16,0 1-22 0,3-4-5 0,0 1-1 0,-3 2 0 15,0 1-9-15,0 2 0 0,-4 0 0 0,4 0 0 16,-3 0 0-16,0 0 0 0,-6 0 0 0,0 0 0 16,6 2 13-16,-6-2-2 0,0 0-1 0,0 0 0 15,6 8 8-15,-3-2 2 0,-3-6 0 0,0 0 0 16,3 5-12-16,0 3-8 0,3-3 12 0,-6-5-12 16,3 8 9-16,-3-8-9 0,0 0 0 0,0 0 9 15,0 0-9-15,0 0 0 0,0 0 9 0,0 0-9 16,0 0 13-16,0 0-1 0,0 0-1 0,0 0 0 15,6-2 6-15,-3-4 2 0,0 1 0 0,3 0 0 16,-3-1-19-16,6-2 0 0,-3 0 8 0,0 3-8 16,0 3-11-16,3-4-5 0,0 4-2 0,2-1 0 15,-2-2 18-15,3 5 0 0,-3 0 0 0,3 2 0 16,0 1-11-16,0 2 11 0,-3 3-10 0,0 0 10 0,0 3 0 16,0-1 0-16,-3 1-8 0,-3-1 8 0,3 4 0 15,-3-1 0-15,0-5 0 0,-1 2-9 0,-4 1 9 16,2 0 0-16,0-6 0 0,0-5 0 0,0 8 0 15,0-8 11-15,0 5-3 0,0-5 0 0,0 0-8 0,0 0 10 16,0 0-10-16,0 0 10 0,0 0-2 0,-6-3-8 16,3-4 12-16,0-1-4 0,0 0-8 0,0 0 12 15,0-3-12-15,0 3 12 0,0-2-2 0,0 2 0 16,-3-3 0-16,6 3 0 0,-3 3-10 0,3 5 0 16,0-5 0-16,0 5 0 0,0 0 0 0,0 0-16 15,0 0 4-15,0 0 1 0,3-6 11 0,-3 6 0 16,0 0 0-16,0 0-8 0,9-2 8 0,-3-1 0 15,-6 3 0-15,6-3 0 0,0 1 10 0,3 2 4 16,-4-3 1-16,1 0 0 0,0 3 11 0,0-2 2 0,3-1 1 16,0 0 0-16,0 3-7 0,0 0-2 0,0 0 0 0,3 0 0 15,0 0-10-15,3 0-2 0,3 3-8 0,-4 0 12 16,7-1-12-16,0 1 11 0,0 2-11 0,3 1 10 16,3-1-10-16,-1 3 8 0,1 2-8 0,3 1 8 15,3-3-8-15,-1 3 0 0,1-1 0 0,3 3 0 16,5 3 0-16,-5 0 0 0,-3-3 0 0,3 9 0 15,2-4 0-15,4 6 0 0,0 0 0 0,-1 2 0 16,-2 3 9-16,3-2-9 0,8 2 10 0,-5 3-10 16,0-3 13-16,2 5-3 0,10 0-1 0,-1 1 0 15,1-1-9-15,-1-2 0 0,-5-3 0 0,6 0 0 16,2-2 0-16,-8-4 15 0,-4-1-3 0,-2-4 0 16,-3-2 16-16,-4 0 2 0,-2-3 1 0,-3-2 0 0,-6 2 1 0,-4-5 0 15,-2 2 0-15,0-2 0 0,-6 0-14 0,0 0-2 16,-3-2-1-16,0-1 0 0,-3 0-15 0,-3-2 8 15,3 2-8-15,-4-2 0 0,-5-3 8 0,0 0-8 16,0 0 0-16,3 5 0 0,-3-5 11 0,0 0-11 16,6 0 12-16,-6 0-12 0,0 0 0 0,0 0-9 15,0 0-1-15,0 0 0 0,3 3 10 0,-3-3 0 16,0 0-9-16,0 0 9 0,0 0-24 0,0 0 0 16,0 0 0-16,-9-3 0 15,4-2-178-15,-4 2-36 0,-12-5-7 0,3 3-2 0</inkml:trace>
  <inkml:trace contextRef="#ctx0" brushRef="#br0" timeOffset="87236.4154">8393 8713 403 0,'0'0'17'0,"0"0"5"0,0 0-22 0,0 0 0 0,0 0 0 0,0 0 0 16,0 0 184-16,0 0 32 0,-3-6 6 0,-3 4 2 16,3-3-115-16,3 5-22 0,-3-6-5 0,3 6-1 15,-6-5-23-15,6 5-5 0,0 0-1 0,-3-3 0 16,0-2-32-16,3 5-8 0,0 0 0 0,0 0-1 16,0 0-11-16,0 0 0 0,0 0 0 0,0 0 0 0,-3 5 0 15,3-5 0-15,0 0-9 0,-3 6 9 0,3-6 0 16,0 0 0-16,0 0 0 0,0 0 0 0,-3 5 15 0,3-5 6 15,0 0 2-15,0 0 0 0,0 0 29 0,0 0 5 16,-6 3 2-16,6-3 0 0,-6 0-24 0,6 0-5 16,0 0-1-16,0 0 0 0,-6 0-18 0,6 0-11 15,0 0 12-15,0 0-12 0,0 0 0 0,0 0 0 16,-3 2 0-16,3-2 0 0,0 0 0 0,0 0 0 16,0 0-9-16,0 0 9 0,0 0 0 0,0 0 0 15,0 0 0-15,0 0 0 0,0 0 0 0,0 8 17 16,0-8-2-16,0 0-1 0,3 5 19 0,-3-5 4 15,3 8 1-15,0 0 0 0,-3-8-7 0,3 6-2 16,-3-6 0-16,6 7 0 0,0 1-13 0,0 3-4 16,0-3 0-16,0 0 0 0,3 2 0 0,0 1 0 15,0 0 0-15,0 2 0 0,0-3 7 0,-1 6 1 0,4-2 0 0,3 1 0 16,-3-1 0-16,3 4 1 0,0 1 0 16,3-3 0-16,-3 2 7 0,3-2 0 0,-4 2 1 0,7 1 0 15,3 2-7-15,0 0-2 0,0 1 0 0,-3 1 0 16,2 1-4-16,1 0 0 0,0 0-1 0,0 2 0 15,3 1-1-15,-1-1 0 0,1 3 0 0,3 0 0 16,-3 0-1-16,2 1 0 0,4 4 0 0,0-2 0 16,0-1 2-16,-1 4 0 0,-2-3 0 0,0 2 0 15,0-2-5-15,0-3-1 0,-1-3 0 0,1 1 0 16,-3-1-1-16,0-5 0 0,-1 3 0 0,-2-3 0 16,0 1 3-16,0-4 0 0,-3 1 0 0,-3-4 0 15,-4 1 2-15,-2-2 1 0,0-1 0 0,3-5 0 16,-6 0-4-16,-3-3-1 0,3 0 0 0,-3 1 0 15,0-4-9-15,-6-2-9 0,0 0 9 0,0 0-13 16,0 0-119 0,0 0-24-16,0 0-5 0,0 0-1090 0</inkml:trace>
  <inkml:trace contextRef="#ctx0" brushRef="#br0" timeOffset="88163.6262">9628 9882 1407 0,'-3'-2'31'0,"0"2"6"0,-3-6 2 0,6 6 1 0,0 0-32 0,0 0-8 0,-3 0 0 0,3 0 0 16,0 0 8-16,0 0 0 0,0 0 0 0,0 0 0 15,0 0-8-15,3 3-12 0,-3 2 4 0,0-5 0 16,0 0 8-16,0 0 0 0,0 0 0 0,0 0 0 16,0 0 54-16,0 0 6 0,6 5 2 0,-6-5 0 15,0 0-8-15,0 0-2 0,0 0 0 0,6 6 0 16,-6-6-25-16,0 0-6 0,6 2-1 0,0 1 0 16,-3 2-4-16,3 1 0 0,-6-6-1 0,0 0 0 15,9 5 11-15,-3-2 2 0,0-1 1 0,3 1 0 16,0 2-5-16,0-2-2 0,-1 2 0 0,4 0 0 15,-3 1 6-15,3-4 2 0,3 4 0 0,-3-4 0 0,3 4-7 16,3-1-2-16,-3 0 0 0,2 3 0 0,1-3 1 16,0 3 0-16,3 0 0 0,0 0 0 0,3 0-2 15,-1-3-1-15,4 3 0 0,3-2 0 0,0 2-6 0,0 0-1 16,2-1 0-16,4-1 0 0,0-1-1 0,2 0-1 16,1 1 0-16,6 2 0 0,2 0-10 0,4 2 0 0,-3 1 9 0,-1 2-9 15,-2-3 0-15,0 4 0 0,-4-4 0 0,1 4 0 16,-3-1 9-16,-1-3-9 0,1 4 12 0,0-4-12 15,-4 1 20-15,1-3-4 0,-3 2 0 0,0-2 0 16,-4-3 6-16,1 3 1 0,0-2 0 0,0 2 0 16,-1-6-23-16,-5 4-15 0,3-4 3 0,0 1 0 31,0-3-23-31,-1 0-4 0,-8 0-1 0,0-3 0 0,0 1-171 16,-6-1-34-16</inkml:trace>
  <inkml:trace contextRef="#ctx0" brushRef="#br0" timeOffset="88523.4667">10369 9790 1612 0,'-6'-11'72'0,"3"8"14"0,0-2-69 0,3 5-17 0,0 0 0 0,0 0 0 16,0 0 144-16,0 0 24 0,6 0 6 0,3 0 1 15,0 0-133-15,0 3-26 0,6 2-6 0,-3 3-1 16,0 5-9-16,3 0 0 0,0 3-10 0,2 3 10 15,-2 5 0-15,-3 2 0 0,-3 3 8 0,0 0-8 16,-6 0 33-16,0 3 0 0,-3 3 0 0,-6-6 0 16,0 0 10-16,-9-3 1 0,0 1 1 0,-6 2 0 15,-2 0-24-15,-4 3-5 0,-9-1 0 0,0 4-784 16,-5-3-156-16</inkml:trace>
  <inkml:trace contextRef="#ctx0" brushRef="#br0" timeOffset="89007.1808">9131 9091 1602 0,'0'0'71'0,"0"0"14"0,0 0-68 0,0 0-17 0,0 0 0 0,0 0 0 16,3 8 30-16,3 0 2 0,-3 3 1 0,3 2 0 15,-3 0-33-15,3 3 0 0,0 0 0 0,0 0 0 16,-3 2 10-16,3 1-10 0,-3-1 8 0,3 3-8 16,-3 1 31-16,-1-1 1 0,-2 0 0 0,0 0 0 15,0 0 28-15,-2 0 7 0,-1 1 1 0,-3-1 0 16,0-3-3-16,-3 1 0 0,-3-1 0 0,-3-2 0 15,0-3-16-15,-3 1-3 0,-6-1-1 0,-2 0 0 16,-4-2-22-16,0-1-5 0,-6-2-1 0,7 3 0 0,-7-6-17 16,0 3 0-16,3 0 0 0,-5-5-757 15,2-1-148-15</inkml:trace>
  <inkml:trace contextRef="#ctx0" brushRef="#br0" timeOffset="89559.5754">7047 8094 921 0,'0'0'82'0,"0"0"-66"15,-3-6-16-15,3 1 0 0,-3 0 52 0,3-1 6 16,0 6 2-16,3-5 0 0,-3 5-40 0,0-5-7 16,6-3-1-16,0 8-1 0,-6 0-11 0,6 0 0 15,-6 0 0-15,6 0 0 0,3 3 0 0,-3-3 0 16,-6 0 0-16,0 0 0 0,9 5 36 0,-9-5 12 16,0 0 3-16,0 0 0 0,0 0 35 0,3 5 7 0,6 0 2 15,-3 1 0-15,-6-6-17 0,3 5-3 0,9 3-1 0,-3 0 0 16,-6 2-22-16,6 4-5 0,5-4-1 0,1 4 0 15,0-1-23-15,-3 3-5 0,-6 0-1 0,6 2 0 16,6 1 7-16,-3-4 0 0,-9-1 1 0,0 2 0 16,0-1 9-16,-3-4 2 0,0 2 0 0,-6-2 0 15,-6 2-4-15,3-2 0 0,0 2 0 0,-3 0 0 16,-9 3-17-16,0 0-4 0,3 5-1 0,-6-2 0 31,-5 4-179-31,-4 4-36 0</inkml:trace>
  <inkml:trace contextRef="#ctx0" brushRef="#br0" timeOffset="90574.9702">6151 8083 1440 0,'-3'-5'128'0,"0"-3"-103"0,1 3-25 0,-1-3 0 16,-3 2 96-16,3-2 15 0,3 0 2 0,-3 3 1 15,3-3-39-15,0 6-8 0,0 2-2 0,0 0 0 16,3-6-44-16,-3 6-9 0,3-2-1 0,3-1-1 16,-6 3-10-16,8-5 0 0,1 5 0 0,0 0 0 15,3 5 0-15,-3-2-9 0,3 5 9 0,0-3 0 16,-3 3 0-16,0 0-8 0,-3 0 8 0,3 0 0 16,-3 2 0-16,-3 3 0 0,0 1 0 0,0-6 9 0,-3-1 25 15,0 1 5-15,-3 0 1 0,0 0 0 0,0-2-8 16,-3-1 0-16,3 0-1 0,-3-2 0 0,0-1-15 0,-3 1-2 15,3 0-1-15,0-3 0 0,-3-3 4 0,0 3 1 16,3 0 0-16,0-3 0 0,-3-4 20 0,0-1 4 16,0-6 1-16,1 4 0 0,2-3-4 0,0 2-1 15,3-2 0-15,-3 0 0 0,3-1-25 0,3 1-5 16,0 2 0-16,3 4-8 0,0-4 0 0,6 6-19 16,2 2 3-16,4 3 0 15,6 0-188-15,0 5-38 0</inkml:trace>
  <inkml:trace contextRef="#ctx0" brushRef="#br0" timeOffset="102771.3114">5002 8102 1324 0,'-8'-6'59'0,"2"4"12"0,3-1-57 0,-3 0-14 0,0 3 0 0,3-2 0 15,-3-1 79-15,0 0 13 0,6-2 2 0,-3 2 1 16,3-2-37-16,-3 0-7 0,6-3-2 0,0 0 0 16,0 0-32-16,3 0-6 0,-3-2-2 0,0 2 0 15,3 0-9-15,0 0 0 0,-3-3 0 0,3 3 8 16,2 0-8-16,-2-2 0 0,3 2 0 0,0 0 0 16,0 0 0-16,0 3 0 0,3-1 0 0,-3-2 0 15,0 3 0-15,3 2 0 0,-3 1 0 0,-3-1 0 16,3 6-8-16,-3 2 8 0,3 0 0 0,-7 3 0 15,4 3-8-15,-3 2 8 0,-3 6-10 0,0 4 10 0,0 9 0 16,-3 3 0-16,-3 4 0 0,4 4 0 0,-4-4 8 16,3 4 0-16,-3-6 1 0,0 0 0 0,3 2-9 0,0-4 8 15,3-3-8-15,0-3 8 0,0-3-8 0,3-2 10 16,0-6-10-16,3 1 10 0,0-1-10 0,0-4 8 16,-3-6-8-16,2 0 8 0,4-6 4 0,-3-2 1 15,0 0 0-15,3-5 0 0,-3 0 15 0,0-6 4 16,3-2 0-16,-3 0 0 0,0-3 9 0,3-3 3 15,0 1 0-15,0-3 0 0,0 2-31 0,0-7-5 16,0-1-8-16,-1 1 11 0,1-6-2 0,0 0 0 16,0-5 0-16,0 3 0 0,-3 2-1 0,3 0 0 0,-3 0 0 0,0 3 0 15,3 0-8-15,-6 5 10 0,6 1-10 16,-3 4 10-16,0 3 3 0,0 3 1 16,-3 2 0-16,3-2 0 0,0 5 4 0,3 3 1 0,2 2 0 0,4 3 0 15,-3 6-29-15,3 4-6 0,0 6 0 0,-3 3-1 16,-3 7 17-16,0 0 0 0,-3 6 0 0,0 3 0 15,-3 2 0-15,0 2 11 0,0 1-2 0,0 0 0 16,-3-1-9-16,3 4 0 0,-1-1 9 0,1-2-9 31,6 2-20-31,-3 0-9 0,3 1-2 0,0-6-679 0,0 0-136 0</inkml:trace>
  <inkml:trace contextRef="#ctx0" brushRef="#br0" timeOffset="104077.7567">5875 8480 1494 0,'0'0'66'0,"0"0"14"0,-3 5-64 0,3-5-16 0,-3 5 0 0,0 3 0 15,0-2 41-15,0-1 6 0,3 3 1 0,0 5 0 16,0 0-4-16,0 1 0 0,0 4 0 0,0-2 0 16,3 0-28-16,0 2-5 0,-3 1-2 0,3 2 0 15,0 0 0-15,0 3 0 0,0 0 0 0,-3 0 0 16,3 0-9-16,0-1 8 0,0 4-8 0,-1-1-558 15,-4 3-117-15</inkml:trace>
  <inkml:trace contextRef="#ctx0" brushRef="#br0" timeOffset="105940.6565">5154 11049 1717 0,'-3'0'37'0,"0"-5"8"0,-3-1 2 0,3-2 2 0,3 1-39 0,-3-1-10 0,3-3 0 0,3-2 0 0,3 0 20 0,-3-3 1 16,0 0 1-16,6 0 0 0,0-3-22 0,0 4 0 16,-3-1 0-16,0 2 0 0,3 1-8 0,-3 3-4 15,3-1 0-15,-3 6 0 0,-6 5 20 0,0 0 3 16,6-3 1-16,0 3 0 0,0 3-22 0,0-1-4 16,0 6-1-16,2 3 0 0,-2 5 15 0,3 5-11 15,-3 5 11-15,3 1-10 0,3 5 10 0,-3 2 11 16,-3 0-3-16,0 6 0 0,3-3-8 0,-3 0 0 15,0 3 0-15,0-3 0 0,-6-3 0 0,6 1 0 16,0-6 0-16,3-3 0 0,-3-5 0 0,5-2 0 16,1-3 0-16,0-3 0 0,-3-5 0 0,3-3 8 15,0-2-8-15,0-6 8 0,-3-2 27 0,6-3 5 16,-6-3 0-16,6-2 1 0,-4-5 17 0,4-6 3 16,0 0 1-16,-3-5 0 0,6-5-18 0,-3-3-3 0,0 0-1 15,0-1 0-15,0 1-15 0,2-2-3 0,1-4-1 16,0 4 0-16,0-1-10 0,-3 6-3 0,3 5 0 0,-3 2 0 15,-1 6-8-15,-2 8 0 0,-3-1 9 0,-3 7-9 16,0 4 25-16,-6 3 1 0,6 8 0 0,-3 5 0 16,0 3-26-16,0 8 0 0,0 2 0 0,0 3 0 15,-3 3 0-15,0 2 0 0,3 1 0 0,-3 2 0 16,0-3 0-16,3 3 0 0,0 3 0 0,3-6 0 16,3 1-11-16,0-3-7 0,-3 2-2 0,3 0-704 15,3 1-142-15</inkml:trace>
  <inkml:trace contextRef="#ctx0" brushRef="#br0" timeOffset="106284.2886">6306 11390 2016 0,'-6'-8'89'0,"6"3"19"0,-3-3-87 0,3 0-21 16,0 3 0-16,0-3 0 0,6-3 63 0,3 1 8 15,3-3 1-15,3-1 1 0,0-2-57 0,3 3-16 0,0 0 0 16,-1 5 8-16,-2 3-8 0,-3 0-11 16,-3 5 3-16,3 5 0 15,-6 8-15-15,-3 0-2 0,-3 8-1 0,0 3 0 0,-6 5 41 0,-6 0 8 0,0 6 1 0,-6-3 1 16,0 2 5-16,-5 0 1 0,-1-2 0 0,-3 0 0 15,9 0 28-15,-3-3 5 0,1-8 2 0,5 0 0 16,0-2-14-16,9-6-2 0,-3-3-1 0,6-2 0 16,3 0-38-16,6-5-11 0,3 0 0 0,9-3 0 15,-3-3-10-15,5-2-6 0,7-3-2 0,6-3-796 16,6-2-159-16</inkml:trace>
  <inkml:trace contextRef="#ctx0" brushRef="#br0" timeOffset="107034.0927">7137 11668 1440 0,'-9'3'128'0,"0"-1"-103"0,9-2-25 0,-6 3 0 16,-3-3 127-16,9 0 20 0,0 0 4 0,0 0 1 15,0 0-83-15,0 0-16 0,0 0-3 0,0 0-1 16,0 0-18-16,0 0-4 0,0 0-1 0,0 0 0 16,0 0-18-16,0 0-8 0,0 0 8 0,0 0-8 0,0 0 30 0,0 0 1 15,0 0 0-15,0 0 0 0,0 0-8 0,9 0-2 16,6 0 0-16,3-3 0 0,-1 1-5 0,4-1 0 16,-6-2-1-16,9 2 0 0,6-2 1 0,0 0 1 15,-4 2 0-15,1-2 0 0,6-1-5 0,3 1 0 16,-4 2-1-16,1-2 0 0,0 0-11 0,0 2 0 15,2-2-10-15,1 2 10 0,-3-2 21 0,5 0 11 16,1 2 1-16,-3 0 1 0,-3 1-34 0,-4-4 0 16,1 4 0-16,0-1 0 0,0-2 15 0,-4 2-4 15,-2-2-1-15,-3 2 0 0,3 1 2 0,-6-4 1 16,-3 4 0-16,-3-1 0 0,-1 0-5 0,1 1 0 16,-6 2-8-16,-6 0 12 0,0 0-12 0,0 0 8 15,9-6-8-15,-9 6 0 0,0 0 8 0,0 0-8 16,0 0 0-16,0 0 9 0,0 0-9 0,0 0 0 0,0 0 0 0,0 0 0 15,6 0 0-15,-6 0 0 0,0 0 0 0,0 0 0 16,0 0-20-16,0 0 4 0,0 0 1 0,-6 6 0 31,0-4-29-31,6-2-7 0,0 0-1 0,0 0 0 16,-12 6-21-16,9-1-5 0,3-5-1 0,0 0 0 16,0 0-107-16,0 0-22 0,0 0-4 0,0 0-602 0</inkml:trace>
  <inkml:trace contextRef="#ctx0" brushRef="#br0" timeOffset="107737.3521">7827 11570 288 0,'0'0'12'0,"0"0"4"0,0 0-16 0,0 0 0 0,0 0 0 0,0 0 0 16,0-5 237-16,-3 0 45 0,0 2 9 0,3-2 1 15,6-1-174-15,-6 4-35 0,-3-4-7 0,3 1-2 16,0 5-36-16,0-5-7 0,0 0-2 0,0 2 0 16,0 3-15-16,0 0-3 0,6-5-1 0,-6 5 0 15,0-3 2-15,0 3 1 0,6-5 0 0,3 2 0 16,-3 0 12-16,0 1 3 0,6 2 0 0,3-3 0 0,3 1 6 16,-3-1 2-16,-4 0 0 0,7-2 0 0,6 2 1 15,-3-2 1-15,-3 0 0 0,0 2 0 0,0-2 2 16,-4 2 0-16,7-2 0 0,-6 0 0 0,-3 2 1 0,6-2 1 15,0 2 0-15,0-2 0 0,-4 2-2 0,1-2-1 16,3 2 0-16,3 0 0 0,-3-2-21 0,0 2-4 16,-3 1-1-16,3-1 0 0,-7-2-13 0,1 5 0 15,3-3 8-15,-6 3-8 0,0-2 0 0,-3 2 0 16,-6 0 0-16,0 0 0 0,0 0 0 0,0 0 0 16,0 0 0-16,0 0 0 0,0 0 0 0,0 8 0 15,0-3-8-15,-3 3 8 0,-3-3-15 0,3 0 1 16,0 1 0-16,3-6 0 15,0 0-27-15,-6 2-6 0,3 4-1 0,3-6 0 16,0 0-123-16,0 0-25 0,0 0-4 0,0 0-2 16,0 0-3-16,0 0-1 0,0 0 0 0</inkml:trace>
  <inkml:trace contextRef="#ctx0" brushRef="#br0" timeOffset="108033.8536">8274 11388 288 0,'-3'0'25'0,"-3"0"-25"0,-3 0 0 0,3-3 0 16,6 3 238-16,-6 0 42 0,-3 0 9 0,3-3 2 15,6 3-153-15,0 0-30 0,-3 0-7 0,0-2-1 16,3 2-38-16,0 0-8 0,0 0-2 0,0 0 0 15,0-6-25-15,0 6-6 0,9-5-1 0,0 5 0 16,0-2 6-16,0 2 1 0,-3 0 0 0,3 0 0 16,0 2 3-16,0 3 1 0,-3 1 0 0,-1-1 0 15,1 0-3-15,0 3-1 0,-3 0 0 0,-3 0 0 16,-3 5-5-16,0-2-1 0,0-3 0 0,0 2 0 0,-2 1-6 16,-1 0-2-16,0-3 0 0,0 0 0 0,-3-3-5 15,0 0 0-15,3 0-8 0,0-2 12 0,3 0-4 16,-3-3 0-16,-3 0-8 0,3 0 12 0,6 0-4 0,-3-3-8 15,-6-2 11-15,0-1-11 0,6 1 15 0,-3-3-4 16,0 0-1-16,-3 0 0 0,3 3-2 0,1-3 0 16,5 3 0-16,-3-3 0 0,-3 3-8 0,0 2 0 15,6 3 0-15,0 0 0 16,0 0-77-16,0 0-21 0,9-3-4 0,-1 3-917 16</inkml:trace>
  <inkml:trace contextRef="#ctx0" brushRef="#br0" timeOffset="109205.6688">8196 11467 1450 0,'0'0'32'0,"0"0"6"0,0 0 2 0,-6-3 1 0,0 1-33 0,6 2-8 16,0 0 0-16,0 0 0 0,-3-6 78 0,0 1 14 15,9 0 2-15,0 2 1 0,0 1-71 0,0-1-13 16,-3-2-3-16,3 5-8 0,3-3 20 0,0 0-4 16,-9 3 0-16,0 0 0 0,9 0-4 0,-9 0 0 15,0 0-1-15,0 0 0 0,0 0 1 0,3 8 1 16,0 0 0-16,0-2 0 0,-9-1 11 0,3 3 3 16,3-3 0-16,-3 3 0 0,-3-3-27 0,3 1 0 15,-3 2 0-15,6-8 0 16,0 0-108-16,-3 5-26 0,-12 5-6 0,15-10 0 0</inkml:trace>
  <inkml:trace contextRef="#ctx0" brushRef="#br0" timeOffset="109631.5979">7416 11255 1785 0,'-17'-5'159'0,"11"5"-127"16,3-3-32-16,3 3 0 0,0 0 60 0,-6-2 5 15,0 2 2-15,6 0 0 0,0 0 1 0,0 0 0 16,-3 5 0-16,3-5 0 0,0 0-51 0,3 8-9 15,3-3-8-15,0 6 9 0,0-3-9 0,3 0 0 16,2 0 0-16,1 2 8 0,-3-2-8 0,3 0 0 16,9 3 0-16,-3-3 0 0,0 2 0 0,0 1 8 15,-1-1-8-15,4-2 8 0,3 6 4 0,-9-6 0 16,-6 2 0-16,0 1 0 0,9-3 8 0,-6 5 3 0,-6-3 0 16,-3 1 0-16,0 2 13 0,0 3 2 0,2 0 1 15,-7 0 0-15,-10 2-6 0,3 4-1 0,3 1 0 16,-6 1 0-16,-6 3-12 0,0-1-4 0,-3 3 0 0,3 0 0 15,-2 0-16-15,-1 3-19 0,-3-5 4 0,0 2 1 32,6-3-146-32,-3 1-28 0,-5-6-7 0</inkml:trace>
  <inkml:trace contextRef="#ctx0" brushRef="#br0" timeOffset="110803.1846">8351 11441 288 0,'0'0'25'0,"0"0"-25"0,-3 0 0 0,0-3 0 15,-3 0 153-15,3 1 26 0,3 2 5 0,-3-3 0 16,-3 0-62-16,6 3-13 0,0 0-2 0,0 0-1 16,0 0-18-16,0 0-3 0,0 0-1 0,0 0 0 0,0 0-21 0,0 0-5 15,0 0-1-15,0 0 0 0,0 0-21 0,9-2-5 16,0-1-1-16,3 3 0 0,3-3 7 0,0 1 2 16,3-1 0-16,3-2 0 0,2 2-3 0,4-2-1 15,0 0 0-15,3 2 0 0,8-2-4 0,-2-1-1 16,3 1 0-16,-1 0 0 0,1 0-11 0,0-3-3 15,3 0 0-15,-1 2 0 0,1-4-16 0,0 2 10 16,5-3-10-16,-2 3 8 0,-3-2-8 0,-1-4 12 16,-2 1-12-16,0 0 12 0,2 0 3 0,-2-3 1 15,3 0 0-15,-4 0 0 0,-2 3-5 0,0 0-1 16,-4-1 0-16,4 1 0 0,-6 3-10 0,-3-4 0 16,0 7 0-16,-4-1 0 0,-2 0 0 0,-3 2 0 15,-3 1 0-15,-3 2 0 0,-3 1 0 0,-3-1 0 0,0 0 0 16,-6 3 0-16,0 0 0 0,0 0 0 0,0 0 0 0,0 0 0 15,-6 3 0-15,0 2 0 0,-3 1 0 0,-3-1 0 16,3 0 0-16,-6 3-12 0,6 0 2 0,-3-3 1 31,3 3-19-31,3-2-3 0,0-1-1 0,1-2 0 16,-1 2-20-16,6-5-5 0,0 0-1 0,-6 5 0 16,3 0-36-16,3-5-7 0,0 0-2 0,0 0 0 15,0 0-120-15,0 0-24 0,0 0-5 0,0 0 0 0</inkml:trace>
  <inkml:trace contextRef="#ctx0" brushRef="#br0" timeOffset="111490.7484">9539 11041 230 0,'0'0'10'0,"0"0"2"0,0-5-12 0,0-1 0 0,0-1 0 0,0-1 0 0,0 2 263 15,0-2 49-15,-3 0 11 0,0 1 1 0,3 1-176 0,-3 1-35 16,3 5-7-16,0 0-2 0,0 0-31 0,0 0-6 16,0 0-2-16,0 0 0 0,0 0-38 0,0 0-8 15,0 0-2-15,0 0 0 0,6 5-17 0,0 3 10 16,3-3-10-16,-3 6 8 0,0-3 6 0,0 3 1 15,-3-1 0-15,-1 1 0 0,-2 2-1 0,0-2 0 16,0-1 0-16,0 1 0 0,-2-1-6 0,-1 1 0 16,3-3-8-16,0 0 12 0,-3-3-12 0,0 0 11 15,3-5-11-15,0 0 10 0,-6 3 4 0,6-3 1 16,0 0 0-16,-3-3 0 0,-3 1 5 0,0-4 2 16,3-2 0-16,0 1 0 0,0-4 7 0,3 0 2 15,0 1 0-15,0-3 0 0,0-1-15 0,3 4-2 0,-3-1-1 16,6 1 0-16,0 4-13 0,-3-2 0 0,3 3 0 0,3 5 0 31,-9 0-90-31,6 3-11 0,-1 2-3 0,4 0-908 0</inkml:trace>
  <inkml:trace contextRef="#ctx0" brushRef="#br0" timeOffset="111865.4315">8848 10980 1818 0,'-6'-8'80'0,"6"8"17"0,-3-2-77 0,-3-1-20 15,3 0 0-15,3 3 0 0,0 0 53 0,0 0 7 16,0 0 2-16,0 0 0 0,0 0-20 0,6 3-4 16,3 2-1-16,0 1 0 0,6-1-25 0,0 3-4 15,3 0-8-15,3 2 11 0,-4 1 3 0,4 2 1 16,3 0 0-16,-3 3 0 0,3 3-5 0,-6 2-1 16,-1-3 0-16,-2 6 0 0,0 0 19 0,-6 0 3 15,-6 2 1-15,0 3 0 0,-6-2-1 0,-3 2 0 16,-3 0 0-16,-3 3 0 0,-3 0-19 0,1-3-4 15,-1 2-8-15,-6 1 12 16,-3 0-193-16,3 2-39 0</inkml:trace>
  <inkml:trace contextRef="#ctx0" brushRef="#br0" timeOffset="113162.2009">9747 11015 288 0,'0'0'12'0,"0"0"4"0,0 0-16 0,0-6 0 0,0 6 0 0,0-5 0 0,0 5 153 15,0-5 28-15,0 5 6 0,0 0 1 0,0 0-104 0,0 0-20 16,0 0-4-16,0 0 0 0,0 0-21 0,0 0-4 15,3-6-1-15,-3 6 0 0,0 0-18 0,3-5-4 16,0 0-1-16,-3 5 0 0,6-3 5 0,-6 3 0 16,6-2 1-16,0-1 0 0,-6 3 12 0,6-5 3 15,0 2 0-15,0 0 0 0,3 1 11 0,0-4 2 16,0 4 1-16,-1-1 0 0,1-2-6 0,0 2-2 16,3-5 0-16,0 3 0 0,0 0-11 0,3 2-3 15,0-2 0-15,3-1 0 0,0 1-4 0,2 0-2 16,1 0 0-16,0-3 0 0,0 2 4 0,3 1 1 15,2-3 0-15,4 0 0 0,-3 0-2 0,3-2 0 16,3-1 0-16,-1 0 0 0,1-2-10 0,3 3-3 16,-1-4 0-16,4 4 0 0,3-3-8 0,-3 2 0 15,-1-2 0-15,4 2 8 0,-3 1-8 0,-1-4 0 0,1 4 0 16,0-3 0-16,2 2 16 0,1-2 2 0,-3 0 0 16,-1-1 0-16,1 4-6 0,-3-3 0 0,0-1-1 0,-4 1 0 15,-2 2-11-15,0-2 0 0,3 3 0 0,-7 2 0 16,1 0 0-16,0 0 0 0,0 0 0 0,-3 3 0 15,-1-1 0-15,-2 1 0 0,0 0 0 0,-3 2 0 16,0 3 8-16,-6 0-8 0,0 0 8 0,-1 0-8 16,1 0 0-16,-12 0 0 0,0 0 0 0,3 5 0 15,-3-5-36 1,0 8-12-16,0-2-2 0,-3 2-597 0,-3-3-119 0</inkml:trace>
  <inkml:trace contextRef="#ctx0" brushRef="#br0" timeOffset="113552.5296">10185 10663 1843 0,'-9'-6'81'0,"3"4"18"0,0-1-79 0,-3 3-20 0,6-3 0 0,-3 3 0 16,6 0 86-16,0 0 14 0,0 0 2 0,0 0 1 16,0 0-84-16,9-2-19 0,3 2 0 0,0 2 0 15,3 1-11-15,-1 2-1 0,4 1 0 0,0 2 0 16,3 0 12-16,3 5-10 0,0 0 10 0,-6 6-10 15,-4-1 33-15,1 3 6 0,0 0 2 0,-3 3 0 16,0-3-16-16,-3 1-3 0,0 1-1 0,-6 1 0 16,-3 0 13-16,-3 0 2 0,-3-3 1 0,0 3 0 15,-3-3-3-15,-3 3-1 0,-6 0 0 0,0-1 0 32,-2 4-51-32,-4-1-11 0,-3 3-1 0,-3-2-669 0,3 2-134 0</inkml:trace>
  <inkml:trace contextRef="#ctx0" brushRef="#br0" timeOffset="118557.2496">6077 13443 1911 0,'-12'-2'84'0,"6"2"19"0,-3-3-83 0,6 1-20 16,-6-1 0-16,3 0 0 0,6 1 13 0,-3-1-1 16,3-5-1-16,0 3 0 0,0-3 4 0,3-3 1 15,3-2 0-15,0 0 0 0,0-3-16 0,0 3 11 16,0-6-11-16,0 3 10 0,3 0-2 0,0 3 0 15,-3-5 0-15,3 2 0 0,3 0-8 0,0 0 0 16,3 0 9-16,-4 3-9 0,1 0 20 0,3 2-1 16,-3 3 0-16,3 3 0 0,0 2-11 0,-3 3-8 0,0 3 12 15,-3 2-12-15,0 3 0 0,2 5 0 0,1 8 0 16,-3-2 0-16,0 5 0 0,3 2 0 0,-6 3 0 0,3 3 0 16,-3 3 8-16,0 2-8 0,-3 0 0 15,3 0 0-15,-3 2 8 0,0-2-8 0,3-5 0 0,-3-3 0 16,3 0 0-16,-3-5 0 0,3-3 0 0,0-2 0 15,0-3 0-15,-1 0 0 0,4-3 0 0,3-3 0 16,-3 1 8-16,3-3-8 0,0 0 0 0,0-3 0 16,0-2 12-16,0-1 0 0,0-4-1 0,0-1 0 15,2 1 6-15,-2-6 2 0,3-3 0 0,0-2 0 16,0-3 9-16,0-3 3 0,3-2 0 0,-3-3 0 16,0-2 1-16,2-3 1 0,-2-3 0 0,0 0 0 15,0-2-6-15,-3 0-2 0,0-1 0 0,0 1 0 16,0-3-25-16,3 0 0 0,-4 2 0 0,1 4 0 0,-6 1 15 15,6 7-3-15,-3 4 0 0,0 1 0 0,0 4-12 16,0 4 0-16,0 2 0 0,-3 5 0 0,3 3 0 0,0 3 8 16,0-1-8-16,0 9 0 0,-1 2 0 0,1 3 0 15,0 3 0-15,-3 2 0 0,3 0 0 0,-3 3 0 16,3 2 0-16,-3 1 0 0,3-1-16 16,3 3-7-16,0 3-1 0,0-6 0 15,3 1-195-15,-1-1-39 0</inkml:trace>
  <inkml:trace contextRef="#ctx0" brushRef="#br0" timeOffset="119119.6426">7533 13639 1152 0,'-9'-2'102'16,"0"-1"-82"-16,3 3-20 0,-3-3 0 15,-3 3 210-15,6-2 38 0,0-1 7 0,6 3 1 16,0 0-159-16,-3-5-32 0,0-1-6 0,3 4-2 15,9-3-29-15,-3-3-7 0,-3 0-1 0,6-3 0 0,3 3-20 0,3-2 0 16,0-1 0-16,2 0 8 0,-2 1-8 0,3-1 0 16,6 3 0-16,-6 0 8 0,-3 3-8 0,3 2 0 15,2 1 0-15,-2 2 0 0,-3 2 0 0,-3 1 0 16,0 2 0-16,-3 3 0 0,3 0 0 0,-6 3 0 16,-3 2 0-16,-3 3 0 0,3-3 15 0,-9 3-2 15,-6 5 0-15,-3-2 0 0,0 2 2 0,0 0 0 16,-3 0 0-16,0-2 0 0,-2-1-7 0,2 1-8 15,6-6 11-15,0 0-11 0,0-5 9 0,3 0-9 16,6-3 0-16,3-5 9 0,0 0-9 0,0 0 0 16,0 0 0-16,0 0 8 0,9 3-8 0,0 0 0 15,-9-3 0-15,6 2 0 0,6 1 0 0,-3 0-12 0,0-1 4 16,-3 4 8-16,0-1 0 0,3 3 0 0,5 2 0 16,-5 1 0-16,-3 2 0 0,0 3 10 15,3 0-2-15,-6 0-8 0,0 2 21 0,-3 1-2 0,0-3-1 0,0 2 0 16,3 1-3-16,-6-3-1 0,-9 0 0 0,9-1 0 15,3-1-14-15,-3-1 0 0,-6-3-9 0,3 4-767 16,3-4-154-16</inkml:trace>
  <inkml:trace contextRef="#ctx0" brushRef="#br0" timeOffset="120344.7854">8336 14266 115 0,'-6'14'10'0,"0"-6"-10"16,0-3 0-16,0 3 0 0,0 0 200 0,1 0 37 16,2-3 8-16,0 0 2 0,-3-2-164 0,6-3-33 0,0 0-6 15,0 0-2-15,0 0 32 0,0 0 6 0,-3-3 2 0,3 3 0 16,0 0 4-16,0-5 1 0,-6-3 0 0,6 3 0 16,0-3 1-16,0 2 1 0,-3 1 0 0,3-3 0 15,0-2-33-15,0-1-8 0,3 0 0 0,-3-2-1 16,3-3-15-16,0 0-2 0,3-5-1 0,3 0 0 15,-4-3 2-15,4-2 0 0,3-6 0 0,0 0 0 16,0-5-2-16,0 3 0 0,3-6 0 0,0 1 0 16,-3 2-4-16,3-3-1 0,-1-2 0 0,1-1 0 15,0-2 0-15,-3-2-1 0,3 2 0 0,-3-3 0 16,0-2-2-16,0 5 0 0,-3-3 0 0,0 3 0 16,2 3-11-16,1-1-2 0,-3 1-8 0,3 5 12 15,-3 0-12-15,3 3 0 0,-3-3 0 0,0 5 0 16,-3 3 0-16,3 5 0 0,0 0 0 0,-6 3 9 15,3 2-9-15,-3 4 0 0,3-1 0 0,0 5 0 0,-3-2 0 16,2 5 0-16,1-3-8 0,-3 3 8 0,3-2 0 16,-3 2 0-16,3 3 0 0,-3-1 0 0,0-2 0 15,0 3 0-15,3 0 0 0,-6-1 0 0,3 1 0 16,-3 5 0-16,3-5 0 0,-3 5 0 0,-3-3 0 0,3 3 0 16,0-5 10-16,0 5-10 0,0-3 0 0,0 3 0 15,0 0 0-15,0 0 0 0,0 0 0 0,0 0 0 16,0 0 0-16,0 0 0 0,0 0 0 0,0 0-9 15,-3 6 9-15,3-6-12 0,0 8 12 0,-6-1-10 16,6 1 10-16,-3-2-10 0,0-1 10 0,0 3 0 16,0-3 0-16,0 3-8 0,0-3 8 0,-3 3 0 15,0-2 0-15,3-1 0 0,1-2 0 0,-4 2 0 16,6-5 0-16,0 0-8 0,-3 3 8 0,3-3 0 0,0 0 0 16,0 0 0-16,0 0 0 0,0 0 0 0,0 0 0 0,0 0 0 15,0 0 0-15,0 0 0 0,-6 2 0 0,6-2 0 16,-6-2 0-16,6 2 0 0,0 0 0 0,0-6 0 15,-3 4 0-15,3-4 0 0,0 1 0 0,3 0 0 16,0 2 0-16,0-2 0 0,3 2 0 0,-6 3-8 16,6-2 8-16,-1-1 0 0,-5 3-9 0,9 0 9 15,-3 0 0-15,0 0-9 0,-6 0 9 0,9 5 0 16,-3 0-9-16,0 1 9 0,0-1 0 0,0 0-9 16,0 1 9-16,-3 2 0 0,3-3 0 0,-3 3 0 15,-3-8 0-15,0 5 0 0,-3 3 0 0,3-3 0 16,-3 3 0-16,0-2 0 0,-3-1 0 0,3-3 0 15,-3 4 0-15,0-4 0 0,0 1 0 0,0 0 0 16,6-3 0-16,-6 0 0 0,0 0 0 0,0-3 0 16,3 3 0-16,3 0 0 0,-6-5 0 0,3-1 0 0,1 1 0 15,-1 0 0-15,3 0 0 0,0-1 0 0,0-2 0 16,0 8 0-16,0 0 0 0,0 0 0 0,5-5 0 0,-2 2 0 16,-3 3 0-16,0 0-8 0,0 0 8 0,9 0-13 15,0 0 5-15,-3 3 8 16,0 0-37-16,3-1 0 0,0 4 0 0,0-1 0 15,0 3-183-15,3 0-36 0</inkml:trace>
  <inkml:trace contextRef="#ctx0" brushRef="#br0" timeOffset="124672.571">8434 13539 748 0,'0'0'67'0,"0"0"-54"16,0 0-13-16,0 0 0 0,0 0 95 0,0 0 16 15,-3-6 3-15,3 6 1 0,0 0-33 0,0 0-6 16,-2-5-2-16,2 5 0 0,0 0-13 0,0-5-2 16,0 5-1-16,0 0 0 0,0-5-35 0,0 5-7 15,0 0-2-15,0 0 0 0,0 0-14 0,0 0 8 16,0 0-8-16,0 0 0 0,0 0 17 0,0 0-2 15,0 0-1-15,0 0 0 0,0 0 11 0,0 0 3 16,-6 5 0-16,0 0 0 0,0 3-7 0,-3 0-1 0,0 3 0 0,0-3 0 31,0 2-2-31,0 1-1 0,-3-1 0 0,3 1 0 16,0-3-8-16,0 2-1 0,0-2-8 0,0 0 12 16,1-2-12-16,-1 2 0 0,3-1 0 0,0 1 0 15,3-5 0-15,-3 2 0 0,0 1 0 0,3-4 0 16,0 4 8-16,0-1-8 0,-3-3 0 0,3 1 0 15,3-3 0-15,0 0 0 0,-3 3 0 0,-3-1 0 0,6-2 0 16,0 0 0-16,0 0 0 0,0 0 0 0,-3 0 9 0,3 0-9 16,0 0 8-16,3-5-8 0,0-3 8 0,3 0-8 15,0 0 0-15,3-2 8 0,-3 2-8 0,3-5 0 16,0 2 0-16,3-2 8 0,-4 2-8 0,1-2 0 16,3 0 0-16,-3 2 0 0,0 1 0 0,0 2 10 15,0 0-10-15,0 2 10 0,0 1 2 0,0 2 0 16,0 3 0-16,-3-2 0 0,3 2-12 0,0 2 10 15,-1 1-10-15,1 2 10 0,3 3 1 0,0 0 0 16,0 3 0-16,0 2 0 0,3 3 1 0,-3 0 1 16,0 0 0-16,0 0 0 0,0-1-5 0,2-1 0 15,-2-1-8-15,3 0 12 0,0-2-12 0,3-1 0 0,-3-2 0 16,3 0 0 0,0 0-133-16,-4-3-30 0</inkml:trace>
  <inkml:trace contextRef="#ctx0" brushRef="#br0" timeOffset="126188.0766">8774 12692 288 0,'0'0'25'0,"0"0"-25"15,0 0 0-15,-6-3 0 0,0 1 196 0,6 2 35 16,-3-6 6-16,0 4 2 0,3 2-140 0,0 0-28 16,-3-5-6-16,3 5-1 0,0 0-32 0,0 0-6 15,0 0-2-15,0 0 0 0,0 0 7 0,0 0 1 0,-6 0 0 16,6 0 0-16,0 0 2 0,0 0 1 0,0 0 0 0,0 0 0 15,0 0-11-15,0 0-3 0,0 0 0 0,0 0 0 16,6 7-1-16,0-1-1 0,3-1 0 0,0-2 0 16,0-1 11-16,3-2 2 0,2 0 1 0,-2-2 0 15,3 2 1-15,6-3 0 0,0-2 0 0,3-3 0 16,6 3-8-16,2-1-2 0,1 1 0 0,6 0 0 16,-1-6-4-16,4 6-2 0,3-3 0 0,5-3 0 15,7-2 7-15,2-3 2 0,7 3 0 0,2-3 0 16,4-5-3-16,-1 0 0 0,4 0 0 0,5-1 0 15,0 1-15-15,-2 0-9 0,-1 3 10 0,1-4-10 16,-1 1 0-16,-3 3 8 0,-2-1-8 0,-4 3 0 16,1 0 0-16,-7 3 0 0,-2-3 0 0,-4 0 0 15,-2 3 0-15,-4 3 0 0,1-1 8 0,-3 0-8 0,-4 4 8 16,-2-1 0-16,-3 0-8 0,-7 2 12 0,-2-2-12 16,-6 3 0-16,-3-3 0 0,-3 6 0 0,-3-1 8 0,-3 0-8 15,-1 1 11-15,-5 2-11 0,0 0 9 0,0-3-9 16,0 3 0-16,0 0 9 0,0 0-9 0,0 0 0 15,3 0 0-15,-3 0 0 0,0 3 0 0,0-3 0 16,0-3 0-16,3 3 0 0,-9 0 0 0,0 0 0 16,0 0 0-16,0 0 0 0,0 0 0 0,0 0 0 15,0 0 0-15,0 0 8 0,0 0-8 0,-9 0 0 16,-3 3 9-16,0-3-9 0,0 5-12 0,-3 0-6 16,-3 0-2-16,-2 1 0 15,-1 2-158-15,-3 0-32 0,3 0-6 0</inkml:trace>
  <inkml:trace contextRef="#ctx0" brushRef="#br0" timeOffset="126641.3374">11015 12068 1785 0,'-3'-3'159'0,"3"0"-127"16,-3 1-32-16,3 2 0 0,3-6 43 0,0 1 2 16,3 0 1-16,3 0 0 0,-3-1-26 0,3 1-4 15,0-3-2-15,3 3 0 0,-3 2-6 0,0 3 0 16,3 0-8-16,-4 0 12 0,-8 0-12 0,6 3 0 15,0 5 8-15,0 0-8 0,-3 2 12 0,-3 1 0 16,0-1 0-16,-3 4 0 0,0-1 10 0,-3 0 2 16,0 0 0-16,-3-2 0 0,-2 2-10 0,-1-2-2 15,0-3 0-15,0 2 0 0,0-2 2 0,0-3 0 16,3-2 0-16,-3 0 0 0,3-3-14 0,0 0 0 16,3-3 0-16,0 0 0 0,0-2 0 0,4 0 0 15,-1-3 0-15,0-3 0 0,3-2 8 0,0 0-8 16,0-3 11-16,6 0-11 0,-1 3 13 0,4-6-4 15,0 3-1-15,-3 3 0 0,6 0 3 0,-3 5 0 16,0-2 0-16,0 4 0 0,-3 1-1 0,0 2 0 0,0 1 0 16,3 2 0-16,-9 0-10 0,6 5 0 0,0 0 0 0,-3 3 0 31,3 3-86-31,-3 2-13 0,-3 0-2 0</inkml:trace>
  <inkml:trace contextRef="#ctx0" brushRef="#br0" timeOffset="127140.6723">10012 12152 1324 0,'-6'-2'118'0,"0"-4"-94"0,0 4-24 0,3-1 0 16,3 3 116-16,0 0 18 0,0 0 4 0,0 0 1 15,0 0-83-15,6 0-16 0,3 0-3 0,6 3-1 16,0 2-12-16,3 3-4 0,0 0 0 0,-1 0 0 16,4 2 4-16,0 1 0 0,0 0 0 0,-3 2 0 15,3 0 8-15,-4 0 1 0,-2 1 1 0,-3 1 0 16,-3 1 6-16,0 0 0 0,-3 3 1 0,-3 2 0 15,-6-3-1-15,0 6-1 0,-3-3 0 0,-3 3 0 16,-3 0-14-16,-3 0-2 0,-2 5-1 0,-4 0 0 16,0 0-22-16,0-2 0 0,0-4 0 0,-3 4-8 15,4-3-149-15,2-1-30 0,0-4-5 0</inkml:trace>
  <inkml:trace contextRef="#ctx0" brushRef="#br0" timeOffset="128156.3605">11569 10509 403 0,'0'0'36'0,"0"0"-36"0,0-8 0 0,-6 3 0 15,3-3 120-15,0 3 18 0,0-3 3 0,0 0 1 16,0 3-67-16,0-1-14 0,0 1-2 0,0 0-1 16,3 5-18-16,0 0-4 0,0 0-1 0,-6-3 0 15,6 3-19-15,-3-5-3 0,-3 2-1 0,6 3 0 16,0 0-4-16,0 0 0 0,0 0-8 0,0 0 12 16,-3 0-4-16,3 0-8 0,0 0 11 0,0 0-11 15,0 0 12-15,0 0-12 0,0 0 12 0,0 0-12 16,0 0 10-16,0 0-10 0,0 0 8 0,0 0-8 0,0 0 19 15,0 0-2-15,0 0 0 0,0 0 0 0,0 0 11 0,0 0 1 16,0 0 1-16,0 0 0 0,0 0-2 0,0 0 0 16,0 0 0-16,-3 3 0 0,3-3 0 0,-6 5-1 15,3-2 0-15,0 2 0 0,0 3-7 0,3 0 0 16,-3 0-1-16,3 2 0 0,0 4 2 0,-3 2 1 16,0 2 0-16,0 3 0 0,3 3 2 0,-3 3 0 15,0 7 0-15,-3 6 0 0,4 7 1 0,-4 9 1 16,3 5 0-16,-6 2 0 0,3 6-14 0,-3 0-2 15,3 5-1-15,0-3 0 0,3 3-9 0,-3-2 0 16,0-6 9-16,0-3-9 0,3 1 0 0,-3-6 0 0,-3-2 0 16,3-1 0-16,0-4 0 0,-3-4 0 0,0-2 0 0,0-3 0 31,4-2-108-31,-4-3-17 0,6-5-3 0,-3-3-1 0</inkml:trace>
  <inkml:trace contextRef="#ctx0" brushRef="#br0" timeOffset="128809.9879">11366 11531 748 0,'0'0'33'0,"0"0"7"0,0 0-32 0,0 0-8 0,0 0 0 0,0 0 0 16,0 0 70-16,0 0 12 0,0 0 2 0,-3-3 1 15,3 3-66-15,0 0-19 0,0 0 0 0,0 0 8 16,0 0-8-16,0 0 0 0,0 0 0 0,0 0 0 16,-3 5 0-16,3 3 20 0,-3 3-3 0,0-1 0 15,0 4 19-15,1 4 3 0,-4 6 1 0,0 2 0 16,0 3-8-16,0 3-2 0,0 3 0 0,0 4 0 15,3-2 13-15,-3 3 2 0,0 0 1 0,-3-1 0 16,-3-2-6-16,-3 0-2 0,3 0 0 0,0 1 0 16,-3-4-22-16,4 0-4 0,-1-2 0 0,6-3-1 15,-3-2-11-15,0-4 0 0,0-1 0 0,3-4 0 16,0-2-29-16,3-5-8 16,0-1-2-16,0-5-443 0,3-5-89 0</inkml:trace>
  <inkml:trace contextRef="#ctx0" brushRef="#br0" timeOffset="129908.9236">11357 11163 979 0,'0'0'87'0,"3"-6"-70"0,6 1-17 0,-3 0 0 16,0 0 67-16,-3-1 9 0,0 1 3 0,0 2 0 31,-3 3-25-31,0 0-5 0,0 0-1 0,0 0 0 0,0 0-4 0,0 0-2 16,-3-8 0-16,3 8 0 0,0 0-7 0,0 0-2 15,-6-2 0-15,3-1 0 0,3 3-9 0,0 0-3 16,-6 0 0-16,6 0 0 0,0 0-7 0,0 0-2 16,0 0 0-16,0 0 0 0,0 0-12 0,0 0 8 15,0 0-8-15,0 0 0 0,0 0 0 0,0 0 0 16,0 0 0-16,0 0 0 0,0 0 12 0,0 0-3 16,0 0-1-16,-6-2 0 0,6 2 1 0,0 0 0 15,0 0 0-15,0 0 0 0,0 0-1 0,0 0 0 16,0 0 0-16,0 0 0 0,0 0 0 0,-6 0-8 0,0 0 12 15,6 0-4-15,-5 0-8 0,-1 0 10 0,0 0-10 16,6 0 10-16,-9 0-10 0,9 0 8 0,-6 0-8 0,6 0 8 16,0 0-8-16,-6 2 0 0,0 3 0 0,6-5 0 15,0 0 0-15,-3 6 0 0,-6-1 0 0,0 3 0 16,-3 0 0-16,0 2 0 0,3 1 9 0,-3 0-9 16,-3 5 8-16,1-1-8 0,-1 1 8 0,0 0-8 15,-3 0 0-15,3 0 0 0,0 0 0 0,3 0 8 16,0 0-8-16,-3-3 0 0,4-3 0 0,-1 1 8 15,3 0-8-15,0-4 0 0,0 1 0 0,0-2 8 16,3-1-8-16,0 0 0 0,0-2 0 0,3-3 0 16,0 0 0-16,3 0 8 0,0 0-8 0,0 0 8 15,0 0-8-15,3-5-12 0,3-3 4 0,3 0 0 16,0-3 8-16,3-2-13 0,3 0 5 0,0-1 8 16,-1-1-8-16,4-1 8 0,-3 0 0 0,3-3 0 15,0 3 0-15,0 3 0 0,3 0-9 0,-6 0 9 16,-1 5 0-16,-2 0 0 0,3 3 0 0,-6-1 0 0,-3 4 20 15,0 2 2-15,0 2 0 0,0 4 0 0,3-1-3 16,0 3-1-16,0 5 0 0,0 0 0 0,3 3-8 0,-4 3-2 16,4 2 0-16,-3 0 0 0,0 3-8 0,3-3 0 15,0 5 0-15,0-4 8 0,0 1-22 0,0-1-5 16,0-1-1-16,0 0-608 16,-3-3-123-16</inkml:trace>
  <inkml:trace contextRef="#ctx0" brushRef="#br0" timeOffset="238204.7843">7524 13536 518 0,'0'0'23'0,"0"0"5"0,-6 3-28 0,6-3 0 15,0 0 0-15,0 0 0 0,-6 0 28 0,6 0 1 16,0 0 0-16,0 0 0 0,0 0-29 0,0 0 0 16,0 0 0-16,0 0 0 0,9 0 0 0,-3-3-12 15,-6 3 12-15,0 0-10 0,6-3 10 0,-6 3-13 16,0 0 5-16,0 0 8 0,0 0 25 0,0 0 13 15,0 0 2-15,0 0 1 0,0 0 46 0,0 0 9 16,0 0 1-16,0 0 1 0,-3 6-27 0,3-6-6 16,0 0-1-16,0 0 0 0,0 0-39 0,0 0-8 15,0 0-1-15,0 0-1 0,0 0-15 0,0 0 0 16,0 0 8-16,0 0-8 0,9 2 15 0,-1-4 0 16,1-1 0-16,0 0 0 0,-3-2 20 0,3 3 4 0,6-1 1 15,-3 0 0-15,-12 3-12 0,9-2-1 0,3-1-1 0,0 0 0 16,0 1-6-16,-3 2 0 0,-1-3-1 0,1 3 0 15,6 0 1-15,-6 3 0 0,-9-3 0 0,6 2 0 16,0 1-20-16,-6-3 0 0,0 0 0 0,0 0 0 16,3 8 0-16,0-3-12 0,6 0 1 0,-9-5 1 15,-6 8 23-15,6-2 5 0,9 2 1 0,-3-3 0 16,-6-5-1-16,3 8 0 0,-3-8 0 0,6 8 0 16,3-3-4-16,-3 3-1 0,-6-8 0 0,6 5 0 15,3 3 7-15,-9-8 0 0,0 0 1 0,0 0 0 16,0 0 5-16,3 8 1 0,-3-8 0 0,-6 8 0 15,0 0 0-15,0-3 0 0,3 3 0 0,-6 0 0 16,-9 0-11-16,6 3-3 0,0-3 0 0,-3 0 0 16,3 0-13-16,0-1 0 0,-2 4 8 0,2-3-8 15,6 0 0-15,-3 0 0 0,-6-3 0 0,3 0 0 16,3 1 0-16,0-4 0 0,3 4 0 0,-3-4 0 0,0 1 10 16,3 0-10-16,6-3 10 0,0 0-10 0,-12 0 10 15,12 0-10-15,0 0 10 0,0 0-10 0,0 0 8 16,0 0-8-16,0 0 0 0,0 0 9 0,0 0-9 15,0 0 0-15,0 0 0 0,0 0 0 0,0 0-8 16,0 0 8-16,-8 0 0 0,2 5 0 0,0-2 0 0,0 2 0 16,6-5-9-16,-6 5 9 0,-3 0 0 0,0-2 0 15,6 2 0-15,0-2 0 0,-3 2 0 0,3-5 0 16,3 0 0-16,0 0 0 0,0 0 0 0,0 0 0 16,-6 6 0-16,6-6 0 0,0 0 0 0,0 0 0 15,0 0 0-15,0 0 0 0,0 0 0 0,0 0 0 0,0 0 0 16,0 0 0-16,0 0 0 0,0 0 0 0,0 0 0 15,0 0 0-15,0 0 0 0,0 0 0 0,0 0 0 0,0 0 0 16,3 5 0-16,-3-5 0 0,6 5 0 0,-3-2 0 16,3 2 0-16,-6-5 0 0,0 0 0 0,6 5 0 15,0-2 0-15,-6-3 0 0,0 0 0 0,0 0 0 16,6 5 0-16,0-5 0 0,3 3 0 0,0-3 0 16,-9 0 0-16,11 0 0 0,7-3 0 0,-3 3 0 15,-3 0 0-15,0 0 0 0,0 0 0 0,0 0 0 16,3 3 0-16,-3 0 0 0,-12-3 0 0,9 2 0 15,2 4 0-15,-2-4 0 0,-9 4 0 0,0-6 0 16,3 5 10-16,0 3-10 0,-3-3 10 0,-6 3-10 16,-3-3 14-16,4 1-3 0,2 2-1 0,0-3 0 15,-9 3-10-15,6-3 8 0,6-5-8 0,3 8 8 16,-3-8-8-16,0 0 0 0,0 0 0 0,0 0 8 16,6 8-8-16,-3-3 0 0,-3-5 9 0,0 8-9 15,6-3 26-15,-6-5 1 0,-6 6 0 0,0-4 0 0,0 4-16 16,6-6-3-16,0 0-8 0,-9 5 12 0,-3 0-4 0,0 1 0 15,12-6-8-15,-9 7 12 0,-3 1 0 0,0-2-1 16,0 2 0-16,3-3 0 0,-3 3-11 0,1-3 8 16,-4 3-8-16,3 0 8 0,3 0-8 0,0-3 0 15,-3 1 0-15,0-1 0 0,3-3 8 0,0 1-8 16,3 0 0-16,-3-1 8 0,-3-2-8 0,4 3 0 16,5-3 0-16,-6 0 8 0,-3 0-8 0,3 0 0 15,6-3 0-15,3 3 0 0,0 0-22 0,-6 0 0 16,0-2 0-16,6 2 0 15,0 0-126-15,0 0-26 0,-3-3-5 0</inkml:trace>
  <inkml:trace contextRef="#ctx0" brushRef="#br0" timeOffset="239570.098">4193 15719 1324 0,'0'0'118'0,"0"0"-94"15,-6 0-24-15,-3-3 0 0,3 1 56 0,0 2 8 16,0 0 0-16,0-3 1 0,-3 0-16 0,3 3-3 15,0 0-1-15,-3 0 0 0,0 0 2 0,-2 0 0 16,-1 3 0-16,0 0 0 0,0-1-7 0,-3 1-2 0,-3-3 0 0,3 5 0 16,3 3-24-16,-3 0-5 0,1 3-1 0,-1-1 0 15,-3 1-8-15,-3 2 0 0,6 3 9 0,-3-5-9 16,0 7 0-16,1-2 0 0,2 0-10 0,-3 0 10 16,3 0 0-16,0-1 0 0,0 4 0 0,0-3 0 15,0 2 0-15,3-2 0 0,1-3 0 0,2 1 0 16,0-1 0-16,3 0 0 0,0-5 0 0,6 0 0 15,-3 0 0-15,6 3 0 0,0-4 0 0,6 1 0 16,-6 3 0-16,6-3 0 0,0-3 0 0,2 8 0 16,1-2 8-16,0-3-8 0,3 5 0 0,0-5 9 15,0 8 4-15,0-3 1 0,0-5 0 0,0 5 0 16,2-5 1-16,-5 6 0 0,0-1 0 0,-3-5 0 16,3 2 4-16,-3-2 1 0,-3 0 0 0,3 3 0 0,-6-6-12 15,0 3-8-15,0 0 9 0,-3 3-9 0,0-4 18 0,-3-1-2 16,0 2-1-16,0 2 0 0,-3-2-3 0,0 3-1 15,-6-1 0-15,0-4 0 0,0 7-3 0,-3 0-8 16,-3-8 12-16,1 3-4 0,-1 3-8 0,0-3 0 16,0-3 9-16,-3-2-9 0,3 5 0 0,3-3-12 15,4-2 2-15,-1-1 0 16,3-2-26-16,6 0-4 0,-3 0-2 0,6 0 0 16,0 0-59-16,0 0-12 0,0 0-3 0,6-2 0 15,3 2-43-15,0-3-9 0</inkml:trace>
  <inkml:trace contextRef="#ctx0" brushRef="#br0" timeOffset="240132.4393">4532 16073 460 0,'-12'3'20'0,"9"-3"5"0,-3 0-25 0,0 0 0 0,-3 0 0 0,1 0 0 15,2 0 280-15,3 0 52 0,-6 0 9 0,3-3 3 0,0 3-242 0,0 0-48 16,3-2-10-16,-3-1-1 0,0 3-20 0,0-2-4 15,6 2-1-15,-3 0 0 0,-6 0 3 0,3 0 1 16,0 2 0-16,0 1 0 0,-3-1 2 0,0 1 1 16,0 2 0-16,0 1 0 0,4 2-4 0,-1 0-1 15,-3-1 0-15,3 1 0 0,-3 6 4 0,6-1 1 16,-6 0 0-16,3 0 0 0,0 1-17 0,0 1-8 16,0 1 8-16,3-2-8 0,0 4 14 0,0-2-2 15,3 2-1-15,3-4 0 0,0 2-11 0,0-3 0 16,0 3 9-16,3-3-9 0,0 3 0 0,3-6 0 15,-3-4 0-15,6 4 0 0,0-2 0 0,0-5 0 16,5-1 0-16,-2-4 0 0,3-1 0 0,0-2-12 16,3 0 4-16,0-3 0 0,0-6 8 0,-4 4-8 15,4-1 8-15,-3-5-8 0,0 1 8 0,-3-4 9 0,-3 6-1 16,0 2-8-16,-3-5 20 0,-1 3-4 0,-2-5 0 16,-3 4 0-16,-3 1 12 0,-3 3 1 0,0-4 1 0,-2 4 0 15,-4-1-9-15,0 3-1 0,-6 0-1 0,0 3 0 16,-6 0-11-16,3 2-8 0,0 0 9 0,0 1-9 15,-2 2 0-15,2 0 0 0,0-6 0 0,3 6 0 16,0 0-17-16,0 0 0 0,3 0 0 0,3 0 0 31,0 0-79-31,4 0-16 0,-1 0-4 0,6 0-865 0</inkml:trace>
  <inkml:trace contextRef="#ctx0" brushRef="#br0" timeOffset="241417.8976">5759 15997 1573 0,'0'0'69'0,"-6"0"15"0,-3-3-67 0,6 0-17 16,3 3 0-16,-3-5 0 0,0 0 26 0,6-3 2 16,0 0 0-16,3-3 0 0,0 1 4 0,0-3 0 15,2-1 1-15,1 1 0 0,3-3-19 0,0-2-4 0,-3-1-1 16,3 1 0-16,3 2 2 0,-3 0 0 0,0 0 0 0,0 0 0 16,3 0 11-16,-4 8 2 0,1-5 1 0,0 3 0 15,0 2 0-15,0 0 0 0,0 0 0 0,0 2 0 16,-3 1-9-16,3 5-3 0,-3 0 0 0,0 5 0 15,-1 1-13-15,1 2 8 0,-3 2-8 0,3 1 0 16,-3 2 0-16,-3 8 0 0,0 0 0 0,0 3 0 16,0 5 8-16,-3 0-8 0,-3-2 0 0,0 5 0 15,-3-6 8-15,0 6-8 0,3 0 0 0,-3-6 9 16,0 1-9-16,0-1 10 0,3-2-10 0,-2-8 10 16,2 2 5-16,3-2 1 0,0-5 0 0,0-1 0 15,3-2-2-15,2 0 0 0,-5-8 0 0,9 0 0 16,-3 8-14-16,3-8 0 0,0-8 0 0,3 3 0 15,0-3 8-15,0-5 8 0,0-1 1 0,3-4 1 16,0-3 6-16,0-3 2 0,2-3 0 0,1 1 0 16,0 0-9-16,0-6-1 0,0 3-1 0,0-3 0 0,-6-2-3 15,-1-4 0-15,1 7 0 0,3-1 0 0,3 3-4 0,-3 2-8 16,0 4 11-16,-3 4-11 0,0-2 11 16,-3 8-11-16,0-1 10 0,-1 7-10 0,-2 1 0 0,0 1 8 15,0 5-8-15,3 0 0 0,-6 8 0 0,3 2 0 16,-3 4 0-16,3 7 0 0,-3 3 0 0,-3 5 0 15,0 3 0-15,3-1 0 0,-3 1 0 0,0-3 0 16,0 0 0-16,3 0 9 0,0-2-9 0,0-1 0 16,3-2 0-16,-3-3 0 0,3-2 0 0,3 2-14 15,-3-3 2-15,0 1 0 16,3-6-136-16,0 6-26 0,3-6-6 0</inkml:trace>
  <inkml:trace contextRef="#ctx0" brushRef="#br0" timeOffset="241683.547">6839 15986 1958 0,'0'0'87'0,"0"0"17"0,0 0-83 0,-9 5-21 0,0 1 0 0,0 2 0 15,6 0 91-15,3 0 13 0,0-1 4 0,0 4 0 16,0 2-56-16,0 1-12 0,3 1-1 0,-3 1-1 16,0 3-30-16,0-3-8 0,3 2 0 0,0-2 0 0,-3 0 11 0,3-3-3 15,-6 0 0-15,3 1 0 0,0-1-8 0,0-5 0 16,3 5 0-16,-3-2 0 16,0-3-96-16,0-1-20 0,6-1-5 0,-6-1-875 15</inkml:trace>
  <inkml:trace contextRef="#ctx0" brushRef="#br0" timeOffset="241980.2438">7378 15973 2296 0,'-15'3'102'0,"15"-3"21"0,0 0-99 0,-3 13-24 0,-3-3 0 0,0 4 0 16,3 1 14-16,3 1-2 0,0 0-1 0,-3 5 0 16,-6 1 5-16,0-1 0 0,6 0 1 0,-3 5 0 15,-6-2-9-15,-3-3-8 0,7 0 12 0,-4-2-12 16,0 0 0-16,0-6-17 0,0 0 1 0,0 0 1 15,9 0-140 1,-6-2-28-16,-3-3-5 0</inkml:trace>
  <inkml:trace contextRef="#ctx0" brushRef="#br0" timeOffset="242417.6457">7735 15647 2131 0,'0'0'94'0,"0"-7"20"0,6-4-91 0,-3 0-23 15,-3 1 0-15,6-1 0 0,3 3 34 0,3-2 2 16,0 2 1-16,-3 2 0 0,-1 4-17 0,4 2-4 16,-3 2-1-16,0 4 0 0,-6 4-15 0,6 6 8 15,-3 3-8-15,0 7 0 0,-3 9 24 0,0 2-2 16,-3 2 0-16,0 1 0 0,3-3 2 0,-6 0 1 0,-3 0 0 15,6-5 0-15,0-6-13 0,0 1-2 0,-3-3-1 0,3-3 0 16,3-8-9-16,0 6 8 0,0-9-8 0,0-2 8 16,0-3-8-16,-3-5 0 0,9 3 0 0,0-6 0 15,-3-2 0-15,3-3 0 0,6-2-8 0,2-9 8 16,-2 3 0-16,0-8 0 0,0 0 0 0,6-2 0 16,3-3 14-16,-6-5-2 0,-7-1-1 0,4-2 0 15,3 0 21-15,3 0 5 0,-3 0 1 0,-3 5 0 16,3 3-11-16,-3 5-3 0,2 3 0 0,-5 5 0 15,-3 6 12-15,0 2 3 0,3 5 0 0,-3 0 0 16,0 9-31-16,-3-1-8 0,0 3 0 0,0 8 0 16,3 2 0-16,-3 6 0 0,-6 5 0 0,3 3 0 15,0 5 0-15,-3 0 0 0,0 3 0 0,-3-1 0 16,0 4-54-16,0-1-15 0,0 0-3 0,0 3-758 16,0 3-151-16</inkml:trace>
  <inkml:trace contextRef="#ctx0" brushRef="#br0" timeOffset="242730.068">8610 15968 2516 0,'0'0'56'0,"0"0"11"0,0 0 2 0,0 0 1 0,6-3-56 0,0 0-14 16,6 1 0-16,0-1 0 0,3 0 19 0,0-2 1 0,-1-3 0 0,1 3 0 15,3 0-7-15,-6 2-1 0,0-2 0 0,0 5 0 16,-6-3-12-16,3 6 0 0,-9-3 8 0,3 5-8 16,-3-5 0-16,0 8 0 0,-3 2 0 0,-3 4 0 15,-6-1 27-15,3 3 2 0,-3 2 1 0,-3 1 0 16,3-3-5-16,-3 2-1 0,4-2 0 0,2 0 0 16,3-3 7-16,0 0 1 0,0 1 0 0,3-1 0 15,6-3-32-15,3-2 0 0,-6-8 0 0,9 0 0 31,3 0-39-31,2-5-13 0,1-3-4 0,6 0 0 0,-3-5-166 16,3-3-34-16,18-18-6 0,-16 2-2 0</inkml:trace>
  <inkml:trace contextRef="#ctx0" brushRef="#br0" timeOffset="242902.3066">9259 15822 2419 0,'3'8'215'0,"-3"0"-172"15,0 5-35-15,0 6-8 0,0-1 93 0,0 3 17 16,3-2 3-16,-3 2 1 0,-3-2-84 0,3 4-17 16,-3-1-3-16,-6-1-1 15,0 3-95-15,-3-3-19 0,-6 3-4 0,-2-3-673 16,-1 0-134-16</inkml:trace>
  <inkml:trace contextRef="#ctx0" brushRef="#br0" timeOffset="243542.3738">9771 15669 1440 0,'0'0'64'0,"0"0"12"0,-3-8-60 0,6 2-16 15,0-2 0-15,0-2 0 0,0-1 168 0,3-2 30 16,0 0 6-16,3-6 2 0,3 1-126 0,0-1-24 16,-1-2-6-16,4 3-1 0,0-1-33 0,0 1-6 15,-3 2-2-15,0 5 0 0,-3 1 7 0,-3 4 1 16,-6 6 0-16,0 0 0 0,6 3 0 0,-3 2 1 16,0 8 0-16,-3 6 0 0,0 5-8 0,0 5-1 15,-3 3-8-15,3 2 12 0,-6 6-4 0,3-1-8 16,-3-2 11-16,3 0-11 0,0-2 0 0,0-6 0 15,3-5 0-15,0-6 0 0,0-2 8 0,3-3-8 0,3-5 0 0,0-2 0 16,-6-6 0-16,0 0 0 0,9 0 0 0,0-6-9 16,-3-2 9-16,5-2 0 0,1-3 8 15,0-3-8-15,3-5 13 0,0 5-1 0,-3-6-1 16,3 1 0-16,0-5 28 0,3 5 5 0,-1-8 2 0,1-1 0 16,0 4-27-16,3-3-6 0,-3 0-1 0,0-3 0 15,0 3-12-15,2 0 0 0,-2 2 0 0,-6 4 0 16,3 7 0-16,-6 0 0 0,0 5 0 0,-3 3 0 15,0 3 32-15,-6 5 4 0,0 0 1 0,0 0 0 16,0 0-37-16,0 11-12 0,-3 4 0 0,0 4 0 16,0 2 22-16,-3 8 4 0,0 0 1 0,0 0 0 15,0 3-30-15,0 3-5 0,0 2-2 0,3 0 0 32,-3 2-70-32,3 1-13 0,0-3-3 0,3-2-677 0,-3-4-135 0</inkml:trace>
  <inkml:trace contextRef="#ctx0" brushRef="#br0" timeOffset="244011.0187">10625 15835 2718 0,'0'0'60'0,"0"0"12"0,0 0 2 0,0 0 2 0,0 0-60 0,6-5-16 0,0 0 0 0,0-3 0 15,0 3 12-15,0 5 0 0,0-6 0 0,3 4 0 16,-3 2-12-16,3 0 0 0,-3 0 0 0,3 2 0 16,-6 1 9-16,3 0-1 0,0 2 0 0,-4 3 0 15,1-3 4-15,-3 3 0 0,0 0 0 0,-3 2 0 16,3 1 0-16,-5 0 0 0,-1-1 0 0,0 3 0 15,0-5 6-15,0 6 2 0,0-6 0 0,0-3 0 32,0 5-42-32,3-7-8 0,0 5-2 0,3-8 0 0,0 0 32 0,0 0 0 0,0 0 0 0,0 0 0 15,6 0-22-15,6-3 2 0,-3 3 0 0,6-5 0 16,2 2 12-16,1-2 8 0,0 0-10 0,3 5 10 16,0 0 0-16,-3 0 0 0,3 0 0 0,-7 5 0 15,4 0 0-15,-6 3 0 0,3 0 0 0,-3 3 0 16,-6 2 17-16,-3 0-3 0,0 3-1 0,-3 0 0 0,-9 0-4 15,0 5-1-15,-3 0 0 0,0 0 0 0,-6 1 4 16,0-4 0-16,-2-5 0 0,-1 1 0 16,0 4-74-16,-3-5-14 15,3-5-4-15,-2 3-1118 0</inkml:trace>
  <inkml:trace contextRef="#ctx0" brushRef="#br0" timeOffset="246626.9234">12774 14687 1422 0,'0'0'63'0,"-3"-5"13"0,0-1-61 0,0 1-15 0,3 5 0 0,-6-2 0 15,3-4 64-15,3 6 9 0,0 0 3 0,0 0 0 16,0 0-27-16,0 0-5 0,0 0 0 0,0 0-1 16,0 0-26-16,0 0-5 0,6 8 0 0,0 5-1 15,-3 3 5-15,3 3 2 0,0 5 0 0,-3 7 0 16,3 6 16-16,-3 8 3 0,0 3 1 0,-3 8 0 16,0 2 10-16,-3 5 1 0,3 1 1 0,-3-1 0 15,0 1-19-15,0-6-4 0,0-5-1 0,0-3 0 16,0-5-10-16,0-5-1 0,-3 0-1 0,3-3 0 15,0-3 5-15,-3-5 1 0,0-2 0 0,1-6 0 16,-1-5-20-16,3-3 0 0,-3-3 0 0,0-2 0 0,0-8 0 16,6 0 12-16,0 0-3 0,-6 0 0 0,0-5 3 15,-3-3 1-15,6-5 0 0,0 0 0 0,3-6-13 0,3-5 9 16,0 0-9-16,3 1 8 0,6-4-8 0,3 3 0 16,0-5 0-16,2 8 0 0,1 0 0 0,3 0 0 15,0 2 0-15,-3 3 0 0,0 8 0 0,-1 3 0 16,1 5 0-16,-3 0 0 0,0 0-9 0,0 8 9 15,0-3 0-15,-3 9 0 0,3-1-12 0,-3 3 12 16,2 0-12-16,-2 2 12 16,0-2-99-16,0 3-13 0,0-1-2 0,-3 1-1 0</inkml:trace>
  <inkml:trace contextRef="#ctx0" brushRef="#br0" timeOffset="247033.214">13605 15420 2296 0,'-6'-8'102'0,"3"3"21"0,0-1-99 0,0 1-24 0,0 2 0 0,0-2 0 16,3 5 20-16,-3-8 0 0,0 0-1 0,0 0 0 15,3 0-7-15,-6 0 0 0,3 3-1 0,-6-3 0 16,3 6-11-16,0-1 0 0,-3 0 0 0,0 3 0 15,0 0 0-15,-2 3 8 0,-1 2-8 0,3 6 0 0,0-3 10 16,-3 8-10-16,3 2 12 0,-3 1-12 0,3-1 14 0,3 3-4 16,0-2-1-16,3-1 0 15,0-2-9-15,0 3 0 0,3-6 0 0,3 0 8 0,0 1-8 0,0-7 0 16,3 1 0-16,0-2 0 0,0-4-14 0,0 1 5 16,3-6 1-16,0-2 0 0,0 0 8 0,3-3 0 15,0 0-9-15,-3-5 9 0,2-1 0 0,-2-1 0 16,0-4 10-16,0 0-10 0,3 1 16 0,-3-1-3 15,0-2-1-15,-3 5 0 0,3 3 5 0,-3 3 1 16,0 2 0-16,0 5 0 0,-6 3-1 0,0 0 0 16,0 0 0-16,3 5 0 0,3 6-17 0,-6-1 0 15,0 6 0-15,0 0 0 16,0 3-36-16,-6-1-12 0,3 1-1 0,0 2-1 16,0 0-176-16,0-2-35 0</inkml:trace>
  <inkml:trace contextRef="#ctx0" brushRef="#br0" timeOffset="247361.13">13739 15351 403 0,'0'0'17'0,"0"0"5"0,0 0-22 0,0 0 0 0,0 0 0 0,6 5 0 16,0 1 405-16,0 2 77 0,0 2 15 0,2 1 3 15,4 2-349-15,-3 0-71 0,0 1-13 0,0 1-3 16,-3 1-36-16,3 0-8 0,-3-3 0 0,0 3-1 15,3-3-6-15,-3-2-1 0,0 2 0 0,0 1 0 16,-3-9 4-16,0 3 0 0,3-3 0 0,-6-5 0 0,0 0 12 0,0 0 4 16,0 0 0-16,0 0 0 0,0 0 4 0,6 0 0 15,-6 0 1-15,6-3 0 0,-1-2-4 0,-2 0-1 16,0 0 0-16,0-3 0 0,3-6-9 0,0 4-3 16,3-1 0-16,-3-2 0 0,3-3-12 0,0 0-8 15,0-2 10-15,6-1-10 0,-6 3 0 0,3-5-16 16,0 3 1-16,0-1 1 15,-1 1-27-15,1-1-6 0,0-2-1 0,0 2 0 16,3-2-172-16,0 3-36 0</inkml:trace>
  <inkml:trace contextRef="#ctx0" brushRef="#br0" timeOffset="247704.7999">14126 15523 2325 0,'0'0'103'0,"0"0"21"0,6 0-99 0,0-3-25 0,2-2 0 0,4 0 0 15,3-6 0-15,3 1 0 0,-3-4-14 0,3-1 5 16,-3-1 9-16,0-3-8 0,0 1 8 0,-4-3-8 16,1 2 8-16,-3 0 0 0,-3 1-9 0,0-3 9 15,-3 2 16-15,0 1 8 0,-3 2 2 0,3 3 0 16,-6 2 16-16,3-2 3 0,-3 5 1 0,0 0 0 15,3 8-4-15,-6-5-1 0,0 2 0 0,-3 3 0 16,0 3-21-16,0 2-4 0,-2 3 0 0,-1 2-1 16,0 4-6-16,0 2-1 0,-3 2 0 0,3 1 0 15,0-1 0-15,0 3 0 0,3 0 0 0,0-2 0 16,3 2-8-16,0-2 0 0,4 2 0 0,-1-5 0 0,3 0 0 16,0-1 0-16,3 1 0 0,2-2 8 0,4-4-17 15,0 1-4-15,0-1-1 0,6-2 0 16,0-2-134-16,6-4-26 0,-3 1-6 0,6-3-860 15</inkml:trace>
  <inkml:trace contextRef="#ctx0" brushRef="#br0" timeOffset="249309.37">15331 15047 806 0,'0'0'72'0,"0"0"-58"0,0 0-14 0,0 0 0 15,-6 0 146-15,6 0 26 0,0 0 6 0,0 0 1 16,0 0-60-16,0 0-12 0,0 0-3 0,0 0 0 15,0 0-44-15,0 0-8 0,9 8-3 0,3-6 0 16,3 1-1-16,0 0-1 0,0-1 0 0,6 1 0 16,8-3-14-16,1 0-2 0,0-3-1 0,0 1 0 15,-1-1-19-15,4 0-11 0,0-2 12 0,-3 0-12 16,-1 2-22-16,-2-2-11 0,3 0-3 0,-3-1-624 16,-6 1-124-16</inkml:trace>
  <inkml:trace contextRef="#ctx0" brushRef="#br0" timeOffset="249606.1747">15760 14605 1900 0,'-6'-13'169'0,"3"10"-135"0,3-2-34 0,-3 0 0 16,3 2 0-16,0 3 0 0,0-5-10 0,0 5 10 15,0-6 0-15,0 6 8 0,0 0 2 0,0 0 0 16,0 0 2-16,0 0 0 0,-3 8 0 0,-3 3 0 16,0 5 15-16,0 2 3 0,-3 3 1 0,0 9 0 15,-6 1 26-15,3 6 6 0,-2 6 1 0,-1 4 0 16,-3-2-6-16,3 0-1 0,-3 0 0 0,0-2 0 16,3-1-31-16,0 3-6 0,-2-3-2 0,5-5 0 15,-3 0-10-15,3 0-8 0,-3-5 12 0,3 0-12 31,0-6-18-31,0 1-10 0,0-3-3 0,0-6 0 0,1 1-117 16,5-9-24-16,0 3-5 0,0 1-746 0</inkml:trace>
  <inkml:trace contextRef="#ctx0" brushRef="#br0" timeOffset="250199.7845">16212 14332 2246 0,'0'0'49'0,"0"0"11"0,0 0 1 0,0 0 3 0,0 0-52 0,6 6-12 16,0 4 0-16,0 1 0 0,0 2 18 0,-3 8 1 16,3 8 0-16,-6 3 0 0,3 5-11 0,-6 6-8 15,-3 4 12-15,0 3-12 0,-3 9 24 0,-3-1-3 16,-6-3 0-16,3 1 0 0,1-3 0 0,2-5 0 15,-6-3 0-15,3-3 0 0,0-5-21 0,0-3 0 16,0 1 0-16,0-9 0 0,1 1 8 0,-1-4-8 0,3-1 8 16,-3-7-8-16,3 1 8 0,0-5-8 0,3 0 8 0,0-6-8 15,3 0 19-15,0-2-1 0,-3-3 0 0,9 0 0 16,0 0-10-16,0 0-8 0,-3-6 12 0,3 6-12 16,0 0 0-16,3-5 0 0,-3 5 0 0,6-5 0 15,0 2 0-15,3 1-14 0,0 2 1 0,0 2 0 16,3 4 5-16,0-1 8 0,0 3-13 0,3-3 5 15,-3 3 8-15,2-3-8 0,1 1 8 0,0-4-8 32,3 3-20-32,-3-5-4 0,0 3-1 0,6-3 0 0,-3-3 13 0,2-2 4 0,1-3 0 0,0 3 0 15,3-3 16-15,0 0 0 0,2-2 0 0,-2-4 0 16,3 1 0-16,-3 0 0 0,-3-3 0 0,0 0 0 16,-1 3 0-16,-2 0 17 0,-6-1-3 0,0 4-1 15,-3-1 11-15,-3 3 1 0,0 0 1 0,-3 3 0 16,-3-3 0-16,-3 3 0 0,0 0 0 0,0-1 0 0,-6 1-12 15,-3 5-2-15,-3-3-1 0,0 3 0 0,-3 3-11 0,-2 0 0 16,-1 2-12-16,-3 3 12 0,3 0-12 0,3 5 12 16,-3-2-10-16,7 2 10 0,2 0 0 0,0 3 0 15,3-3 13-15,3 3-4 0,3-3-9 0,3 0 0 16,0 1 0-16,3-1 0 0,0-2 0 0,6 2 0 16,-3-3 0-16,6-2 0 15,5 8-24-15,4-5-6 0,0-1-2 0,0-2-720 16,6 3-144-16</inkml:trace>
  <inkml:trace contextRef="#ctx0" brushRef="#br0" timeOffset="250850.4199">18370 14809 1875 0,'0'-19'83'0,"0"11"17"0,0 0-80 0,0-2-20 16,0-1 0-16,0 1 0 0,0 2 96 0,0 0 14 15,0 0 3-15,-3 0 1 0,0 3-69 0,-3-1-13 16,0 1-4-16,-3 0 0 0,-2 5 0 0,-1-3 0 16,-6 6 0-16,-3-1 0 0,-3 1-28 0,-3 8 0 15,-2-1 0-15,2 6 0 0,0 0 0 0,0 0 0 16,3 0 0-16,7 0 0 0,-1-1 0 0,6 4 12 15,0-1 0-15,6-2 0 0,3 0-12 0,0 3 9 16,6-3-9-16,0-1 8 0,3 4-8 0,0-6 0 16,6 3 0-16,0 0 0 0,-3 0 0 0,2-3 0 15,1 0 0-15,3 1 0 0,-6-1 24 0,3 3-1 0,-6-3 0 16,0 0 0-16,0-2 4 0,-6 2 1 0,-3-3 0 16,0 4 0-16,-6-1-28 0,0-2 0 0,-3-1 0 15,-6 1 0-15,3-3-11 0,-5 0-7 0,2-1-2 0,-3 1 0 31,0-5-28-31,3 0-7 0,-3-1-1 0,4-2 0 16,-1 0-78-16,3 0-16 0,-3-2-3 0,6-4-779 0</inkml:trace>
  <inkml:trace contextRef="#ctx0" brushRef="#br0" timeOffset="251350.298">18781 14920 2070 0,'0'0'92'0,"0"-5"18"0,0-1-88 0,0 6-22 16,-3-5 0-16,3 0 0 0,-3-1 20 0,3 1-1 16,-6-3 0-16,6 3 0 0,-3 0-6 0,0-3-1 15,-3 2 0-15,6 6 0 0,-3-5 14 0,-3 0 2 16,3-1 1-16,-3 1 0 0,3 3 22 0,-3-4 4 15,0 4 1-15,0-1 0 0,4 0-36 0,2 3-8 16,-6 0 0-16,0 3-1 0,0 0-11 0,0 2 8 16,-3-2-8-16,0 4 8 0,0 7-8 0,-3-1 0 0,0 5 0 15,0 4 0-15,3 1 0 0,0 1 0 16,-3 0 0-16,3 0 0 0,1-3 0 0,-1 0 0 16,3-2 0-16,0-1 8 0,0-2-8 0,6-3 0 0,0 1 0 15,0-4-11-15,0-5 11 0,3 1-10 0,3-1 10 0,-6-5-10 16,9 0-1-16,0-3 0 0,-1-2 0 0,4-3 0 15,3-2 11-15,3-1 11 0,3-5-3 0,-3 0 0 16,3-2-8-16,2-1-11 0,-5-2 3 0,3 0 0 16,-3-3 8-16,0 3 16 0,-3 2-4 0,-3 1-1 15,3 2 4-15,-7 5 1 0,-2 3 0 0,0 1 0 16,-3 1 19-16,-3 6 4 0,0 0 1 0,0 0 0 16,0 0-32-16,0 8-8 0,-3 3 0 0,-3 2 0 15,-2 3 0-15,-4 0 0 0,3 0 0 0,-3 2 0 16,-3-2-40-16,0 3-10 0,3-4-2 0,-3 1 0 15,0 0-153-15,3-3-31 16</inkml:trace>
  <inkml:trace contextRef="#ctx0" brushRef="#br0" timeOffset="252115.7472">19022 14872 2073 0,'0'0'92'0,"0"0"19"0,6-2-89 0,0-1-22 16,0 0 0-16,6 3 0 0,3 6 106 0,0-1 17 16,0 0 3-16,-1 6 1 0,-2-3-86 0,0 5-17 0,-3 0-3 15,-3 0-1-15,3 1-12 0,-6-1-8 16,3 0 10-16,-3 0-10 0,-3-2 9 0,0 2-9 0,0-5 8 0,-3 0-8 16,0-3 12-16,0 3-4 0,0-2 0 0,-3-1 0 15,3 0 11-15,3-5 1 0,-6 3 1 0,6-3 0 16,0 0-6-16,0 0-2 0,0 0 0 0,0 0 0 15,0 0 4-15,0 0 1 0,0 0 0 0,3-3 0 16,3-2-3-16,0-3-1 0,0-3 0 0,3 1 0 16,3-1-14-16,3-2 0 0,0 0 8 0,-1-3-8 15,1 3 0-15,0-1 0 0,0 1 0 0,0 3 0 16,-3-1 12-16,0 3-1 0,0 0 0 0,0 3 0 16,-3-1-11-16,2 4 0 0,1-1 0 0,0 3 0 15,-6 0 0-15,3 5 0 0,3-2 0 0,-3 5 0 16,3 0-14-16,-3 0-5 0,-3 0-1 0,3 2 0 15,-3 1 20-15,3 2 0 0,-3-2 0 0,-3-1 0 16,-1 4 0-16,1-4 0 0,0 1 0 0,-3-3 0 16,0 2 0-16,0-2 0 0,0-2 0 0,0 2 0 0,0-3 0 15,-3 0 0-15,0 3 0 0,3-8 0 0,0 0 0 0,-5 5 8 16,-1 1-8-16,6-6 9 0,0 0-9 0,-6 2 10 16,0-2-10-16,6 0 10 0,-3-2-10 0,3 2 10 15,-6-6-10-15,6 1 10 0,-3 0-10 0,3-1 0 16,3-1 0-16,3-1 0 0,0 0 0 0,3 0 0 15,0 0-9-15,2 2 9 0,1 1-12 0,0 0 12 16,3 2-12-16,-3 1 12 0,3 4-10 0,-3 1 10 16,0 2-8-16,3 0 8 0,-1 6 0 0,1-3 0 15,0 3 0-15,-3-3-8 0,3 2-4 0,-3 1 0 16,3-1 0-16,-3-2 0 0,3 0 12 0,-3 0 0 16,-1-3 0-16,4-2 0 0,0 2 0 0,3-5 0 0,-3 0 0 15,3-2 0-15,0-4 0 0,0 1 0 0,-1-3 0 16,1 0 0-16,0-2 0 0,0-1 0 0,-6-2 0 15,0 0 0-15,-3-1 0 0,3-2 0 0,-6 1 0 0,2-1 0 16,-2-3 0-16,3 3 0 0,-3 3 0 0,-3 3 0 16,0-1 0-16,0 3 0 0,-6 0 0 0,3 8 0 15,0-5 0-15,0 5 0 0,-6-3 0 0,0 3 0 16,-3 3 0-16,0-1 0 0,-2 6 0 0,2 3 0 16,-6 2 0-16,3 3 0 0,-3 3 0 0,3-4 0 15,0 7 23-15,0-7 6 0,6 4 2 0,0-3 0 16,3 2-50-1,0-2-9-15,6 0-3 0,3 0 0 0,3-3-4 16,3 0-1-16,6 1 0 0,6-6-781 0,3 0-157 0</inkml:trace>
  <inkml:trace contextRef="#ctx0" brushRef="#br0" timeOffset="253068.658">21159 14727 1796 0,'0'0'80'0,"0"0"16"0,0 0-77 0,9 2-19 0,0 1 0 0,0-3 0 15,0 3 12-15,3-3-2 0,0-3 0 0,0 0 0 16,6 1 28-16,-1-4 6 0,-5 1 0 0,6 0 1 15,6-3 0-15,-3 0 0 0,-3 0 0 0,3-3 0 16,-4 4-6-16,1-4-2 0,-3-2 0 0,0 2 0 16,0-2-9-16,-3-3-1 0,0 0-1 0,-3 0 0 15,3-2-4-15,-4-1-1 0,-2 1 0 0,0-1 0 16,3-2-9-16,-3-3-3 0,-3 3 0 0,3-3 0 16,-3 0-9-16,0 3 0 0,0-5 9 0,0 5-9 15,0-3 11-15,-3 3-3 0,0 2 0 0,0 1 0 16,0 2-8-16,0 2 0 0,0 1 0 0,0 0 0 15,0 2 0-15,-3 1 0 0,3 2-10 0,-3 0 10 16,3 3 0-16,-3-1 0 0,0 4 0 0,0-4 10 16,0 4-10-16,0-3 0 0,0 5 0 0,3 0 0 15,0 0 0-15,0 0 0 0,-6-3 0 0,-3 6 0 16,9-3 0-16,-6 5 0 0,0 3-10 0,3 2 10 16,-2 1 0-16,-1 0 0 0,0 4 0 0,0 1 10 0,0 5 0 15,0 3 0-15,3 0 0 0,-3 5 0 0,0 6 0 16,0-1 0-16,0 3 0 0,0 5 0 0,-3 1 30 0,3 2 5 15,0 0 2-15,0 0 0 0,0 2-15 0,0-2-2 16,3-2-1-16,-3-1 0 0,0 0-17 0,-2-2-3 16,-4 0-1-16,3-3 0 0,0-3-8 0,-3 0 0 15,3-4 9-15,-3-1-9 0,0 0 0 0,-3-5 0 16,0-3 0-16,0-3 0 0,1-2-11 0,-1-3-6 16,0-2-2-16,-3-3 0 15,3-3-125-15,3-2-24 0,0-1-6 0,0-2-565 16,0-2-113-16</inkml:trace>
  <inkml:trace contextRef="#ctx0" brushRef="#br0" timeOffset="253256.1389">21070 15018 2386 0,'0'0'52'0,"9"-6"12"0,-3 1 1 0,6 0 3 0,0-3-55 0,6 3-13 0,-1-1 0 0,10-2 0 16,6 3 25-16,0 0 3 0,-1-3 0 0,1 3 0 15,0-1-18-15,-6 4-10 0,2-4 12 0,-5 4-12 16,-3-1-135-16,-3 0-33 0,3 1-8 0,-6-1-762 16</inkml:trace>
  <inkml:trace contextRef="#ctx0" brushRef="#br0" timeOffset="253545.1832">21695 14899 1209 0,'0'0'108'0,"0"0"-87"16,0 0-21-16,0 0 0 0,-6 0 200 0,3 2 36 15,-3 1 8-15,3 2 0 0,-3 1-167 0,0-1-33 0,0 3-8 0,0 2 0 16,0-2-24-16,0 3-4 0,1-1 0 0,-1-2-8 16,0 6 0-16,6-6 0 0,-3 2 0 0,3-2 0 15,3 0 12-15,0-3-4 0,0 3 0 0,3-2-8 16,2-4 9-16,4 1-9 0,0-3 0 0,6 0 9 16,0-3 7-16,3-2 0 0,-3 0 1 0,3-3 0 15,-1 0 4-15,1 0 1 0,-3-3 0 0,0 1 0 16,-3-4 2-16,0-1 1 0,-3-1 0 0,-1 0 0 15,1 0 0-15,-3 3 0 0,-3-3 0 0,-3 3 0 16,0-1 7-16,-3 4 0 0,0-1 1 0,-6 3 0 0,0-2-17 16,-3 2-3-16,-6 0-1 0,1 5 0 0,-4-2-12 15,-3 5-10-15,-3 0 2 0,-3 0 0 16,1 0-91-16,-1 8-17 0,-3-3-4 16,6 8-617-16,-3 1-123 0</inkml:trace>
  <inkml:trace contextRef="#ctx0" brushRef="#br0" timeOffset="253873.2293">21981 14809 864 0,'0'0'76'0,"0"0"-60"0,0 0-16 0,6 8 0 15,-3-3 301-15,3 3 58 0,0 0 11 0,0 2 2 16,-3 1-262-16,-3 0-53 0,3-1-10 0,-3 1-3 15,3 2-12-15,-3-5-2 0,0 3-1 0,0-4 0 16,0-1-6-16,0-6-2 0,0 0 0 0,0 0 0 16,0 0 15-16,0 0 4 0,0 0 0 0,0 0 0 15,0 0 5-15,0 0 2 0,0 0 0 0,0 0 0 16,0 0-11-16,0 0-1 0,5-3-1 0,1-2 0 16,3 0-14-16,0-1-2 0,0-2-1 0,6-2 0 15,-3 2-8-15,3-3-1 0,0 1-8 0,0-1 12 16,3-5-12-16,-1 0-16 0,4 3 3 0,0-5 1 15,-3-1-43-15,0 3-8 16,3 0-1-16,-4 0-1 0,1 3-125 0,0 3-25 0,0-1-5 16</inkml:trace>
  <inkml:trace contextRef="#ctx0" brushRef="#br0" timeOffset="254591.8166">22395 14925 1267 0,'0'0'56'0,"0"0"12"0,0 0-55 0,0 0-13 0,5 0 0 16,4-5 0-16,0 2 98 0,3-2 17 0,0 0 3 16,0-3 1-16,0 0-95 0,3-3-24 0,0 1 0 0,-3-1 0 15,3 0 0-15,-4 1 0 0,1-3 0 0,-3-1 0 16,0 1 24-16,0 3 1 0,-6-4 0 0,9 4 0 15,-6-1 33-15,-3 3 6 0,0 3 2 0,0-3 0 16,-3 3-4-16,0 5-1 0,-3-6 0 0,3 1 0 16,-3 0-19-16,3 5-4 0,0 0-1 0,-6 0 0 15,-3 0-5-15,0 2 0 0,0 4-1 0,0 2 0 16,-3 0-19-16,3 5-4 0,-2 0-8 0,2 0 12 16,0 3-12-16,0 0 11 0,3-3-11 0,3 6 10 15,0-3-10-15,0 0-11 0,3-1 3 0,0 1 0 16,3-2-114-1,0 1-22-15,0-1-5 0</inkml:trace>
  <inkml:trace contextRef="#ctx0" brushRef="#br0" timeOffset="255013.5902">22817 14751 2523 0,'9'-19'112'0,"-6"8"23"0,6 3-108 0,-3-2-27 16,0-1 0-16,12-2 0 0,-6-3 0 0,6 0 0 16,-4 0-9-16,4-5 9 0,-6 3-15 0,3-6 4 15,0-2 1-15,-6-4 0 0,6 4 10 0,-3-1 8 16,0-2-8-16,0 3 11 0,-1-3-11 0,-2 0 0 0,6-3 0 0,-6 3 0 16,3 2 8-16,-3 1 0 0,-3 2 0 0,6 0 0 15,-6 1 10-15,-3 1 2 0,3 4 0 0,-3-1 0 16,-3 1-20-16,0-1 8 0,0 3-8 0,0 6 0 15,0 2 13-15,0 0-4 0,0 3-1 0,-3-1 0 16,3 6-8-16,0 0 0 0,0 0 0 0,0 0-11 16,-3 8 11-16,-3 3-8 0,3-1 8 0,0 6-8 15,0 3 8-15,0-1 0 0,-3 9 0 0,3-1-8 16,0 3 8-16,-3 6 14 0,-3-1-3 0,9 6-1 16,-9 0 22-16,0 5 4 0,-3 0 0 0,9-1 1 15,-9 1-18-15,1-2-4 0,5-4-1 0,-6 4 0 16,0-3-14-16,-3-3 0 0,6 0 8 0,-3-6-8 15,-3 4-13-15,0-4-6 0,3-4-1 0,-5-3 0 16,8-3-142 0,-3-5-29-16,0-3-5 0,0-2-499 0,3-3-99 0</inkml:trace>
  <inkml:trace contextRef="#ctx0" brushRef="#br0" timeOffset="255154.3872">22698 14782 2300 0,'9'-10'102'0,"-3"4"21"0,3 1-99 0,-3 2-24 16,15 1 0-16,-3-1 0 0,2-2 20 0,4 2 0 16,-6 1-1-16,9-1 0 15,-6-2-85-15,0 2-17 0,-1 0-3 0,1 1-1 0</inkml:trace>
  <inkml:trace contextRef="#ctx0" brushRef="#br0" timeOffset="255529.1397">23261 14764 1267 0,'0'-11'56'0,"3"6"12"0,0-3-55 0,3 0-13 0,-3 3 0 0,6-3 0 15,-9 2 241-15,8-1 46 0,-2-4 9 0,-3 6 1 16,0-3-220-16,-3 0-44 0,0 3-9 0,0-3-1 16,0 2-13-16,0 1-2 0,-6 2-8 0,3 1 12 15,0-1-12-15,-5 3 0 0,-1 3 0 0,6 5 0 16,-6 0 0-16,0 2 0 0,-3 6 0 0,0 0 0 15,3 0 0-15,-3 2 8 0,6 1-8 0,-3-1 0 16,3-4 12-16,0 1-3 0,6-4-1 0,0 2 0 16,0-5-8-16,6-3 0 0,-6-5 0 0,6 6 0 15,0-1 10-15,3-2-10 0,-3-3 12 0,3 0-12 16,0-3 12-16,3-2-4 0,-3-3 0 0,6-3-8 0,-3 1 12 16,-1-4-4-16,1 1 0 0,0-3-8 0,-3 0 16 15,0 1-4-15,0 1-1 0,0 1 0 0,-6 3 5 16,6 2 2-16,-6 2 0 0,-3 6 0 0,0 0-2 15,0 0-1-15,0 0 0 0,0 0 0 0,0 0-15 0,-6 8 0 16,-3 3 0-16,0-1 0 16,0 4-25-16,0 2-8 0,-3-1-2 0,3-1 0 15,-3 2-132-15,4-3-26 0</inkml:trace>
  <inkml:trace contextRef="#ctx0" brushRef="#br0" timeOffset="255759.5498">23538 14417 2714 0,'0'0'60'0,"8"0"12"0,4 0 2 0,9 3 2 0,3 2-60 0,3-2-16 0,3-1 0 0,-1 1 0 15,1 0 20-15,-3-3 0 0,3 0 1 0,-4 0 0 16,4-3-21-16,-3 0 9 0,3 1-9 0,0-4 0 15,-1-1 0-15,1 1-11 0,-3 4 0 0,0-4 0 32,-7-2-87-32,-8 0-18 0,3-2-3 0,-9-1-988 0</inkml:trace>
  <inkml:trace contextRef="#ctx0" brushRef="#br0" timeOffset="255993.7925">24005 14060 2383 0,'9'-13'52'0,"-9"7"12"0,6 1 1 0,-3 0 2 0,-3 5-54 0,0 0-13 0,0 0 0 0,6 8 0 0,-3 0 26 0,-6 5 2 15,0 0 1-15,-3 6 0 0,-3 5-16 0,0 2-3 16,-9 3-1-16,6 3 0 0,-6 5 6 0,-3 3 1 16,7 2 0-16,-7 3 0 0,0 3-6 0,3-1-1 15,0-5 0-15,0 1 0 0,-3-1-9 0,7-2 0 16,-1 0 9-16,-6-6-9 0,9-2 0 0,-6-1 0 15,-3-4 0-15,6-6 0 16,-2-2-96-16,-4-1-18 0,-3-5-3 0,0 1-927 0</inkml:trace>
  <inkml:trace contextRef="#ctx0" brushRef="#br0" timeOffset="256837.1883">24276 13809 1951 0,'12'-19'43'0,"-3"11"9"0,-3 0 1 0,-1-2 2 0,10 2-44 0,-3 0-11 0,0 0 0 0,0 0 0 16,-3 3 19-16,3 2 1 0,-3-2 1 0,0 5 0 15,-9 0 9-15,6 2 2 0,0 4 0 0,0 4 0 16,-3 3 24-16,-3 1 4 0,0 4 2 0,0 1 0 15,-9 4-8-15,9 1-2 0,-6 3 0 0,-3 2 0 16,0 3-26-16,0-1-6 0,-9 1 0 0,9 5-1 16,-3 0 6-16,0 3 2 0,0 0 0 0,-2 5 0 0,-1 7-15 15,-3-1-4-15,3-4 0 0,-3 1 0 0,0 2-8 0,3-5 0 16,0 0 0-16,-5-2 0 0,2-4 0 16,0 1 0-16,0-3 0 0,0-5 8 0,-3-3-8 0,0-5 0 15,4-3 0-15,-4-3 8 0,6 1-8 16,0-9 0-16,6 1 0 0,-3-6 0 0,3-2 8 15,9-3 0-15,0 0 0 0,0 0 0 0,-3-8-8 16,0 0 0-16,6-3 0 0,0-2 0 0,6-5 0 0,0-1 0 16,0-2 0-16,3 0 0 0,0 0 0 0,9 0-12 15,-6-1 2-15,-1 4 1 0,7 2-3 0,-3 3 0 16,-6 2 0-16,-3 3 0 16,3 0-13-16,-3 8-3 0,0 0-1 0,-6 6 0 0,0-1 5 0,0 5 2 0,0 1 0 15,-3 2 0-15,0 3 22 0,6 3-11 16,-3-6 11-16,-3 5-8 0,9-2 8 0,-9 0-10 0,2-3 10 0,4 1-10 15,-3-1 10-15,9-5 0 0,-6 2-9 0,3-4 9 16,3-4 0-16,-3 1 8 0,3-3 0 0,0-3 0 16,3-2 7-16,0-3 1 0,0-2 0 0,-1-1 0 15,4-2-7-15,0-1-1 0,-3-1 0 0,6-1 0 16,-6-3 2-16,0 3 0 0,2-2 0 0,1-1 0 16,-3 1-10-16,-3-3-11 0,-3-1 3 0,3 4 0 15,-3-1-7-15,0 4-1 0,3-1 0 0,-12 5 0 16,9 0 4-16,-9 1 1 0,0-1 0 0,0 3 0 15,0 3 11-15,0 5 8 0,0 0-8 0,0 0 11 16,-9 0-11-16,3 3 12 0,-3-3-12 0,-3 5 12 16,-3 0-12-16,3 1 0 0,-6 2 0 0,6-1 8 15,0 1-8-15,-5 3 0 0,8 2 0 0,0 0 0 16,-3-2 0-16,3 2 0 0,9 0 0 0,-3 1 0 16,0 2 0-16,3-3 0 0,3 0 0 0,0 0 0 15,-3-2 0-15,9-1 0 0,0 1 0 0,0-3 0 0,3 0 0 16,0-3 0-16,5-2 0 0,-5-3 12 0,9 0 6 15,-3 0 2-15,-6-3 0 0,9 3 0 0,0-2 3 0,-4-1 1 16,-5 0 0-16,6 1 0 0,-6-1 3 0,3 3 1 16,-3 0 0-16,0 0 0 0,0 3-13 0,-3-1-3 15,-3 4 0-15,0-1 0 0,2 3 5 0,-2 2 1 16,-3 1 0-16,0 5 0 0,3 2-18 0,-3 4 0 16,-3-1 8-16,6 2-8 15,-3-1-22-15,-3-1-8 0,-3 0-2 0,-3 0 0 16,6 0-68-16,0 0-15 0,-9-2-2 0,6 0-1024 0</inkml:trace>
  <inkml:trace contextRef="#ctx0" brushRef="#br0" timeOffset="261986.9601">25109 14872 172 0,'0'0'8'0,"6"-8"1"0,-3 3-9 0,6-3 0 16,-9 0 0-16,9 0 0 0,-6 3 328 0,6 0 63 16,-3-3 13-16,-3 2 2 0,0 1-226 0,3 0-44 15,-6 5-10-15,0 0-2 0,3-5-36 0,-3 5-7 16,0 0-1-16,0 0-1 0,0 0-39 0,0 0-8 15,0 0-2-15,0 0 0 16,0 0-73-16,-3 5-14 0,-3 3-3 0,0 0-980 0</inkml:trace>
  <inkml:trace contextRef="#ctx0" brushRef="#br0" timeOffset="263111.7353">4357 17386 1728 0,'-21'-3'76'0,"15"3"16"0,0 0-73 0,0 3-19 16,-3-1 0-16,6 1 0 0,-6-3 13 0,6 8-1 15,0-3 0-15,0 6 0 0,3-3-12 0,0 0 0 16,0 5 0-16,3 6 0 0,-3 4 0 0,3 6 11 16,0 3-11-16,0 8 10 0,0 0 7 0,3 5 2 15,-3 0 0-15,0-1 0 0,0 4 15 0,0-8 3 16,0 5 1-16,-3-6 0 0,3-1-6 0,0-7-2 15,0-4 0-15,0-6 0 0,0 5-30 0,3-7 0 16,0-6-11-16</inkml:trace>
  <inkml:trace contextRef="#ctx0" brushRef="#br0" timeOffset="263577.5516">4276 17566 1728 0,'-12'-11'76'0,"9"3"16"15,0 3-73-15,0-3-19 0,0 0 0 0,0-3 0 0,3-2 60 0,0 0 9 0,3-6 2 0,3 6 0 16,0-8-46-16,3 3-9 0,-3 4-1 0,6-2-1 16,0 1-2-16,0 1 0 0,3 1 0 0,3 10 0 15,-1-2-12-15,1 5 0 0,0 0 0 0,3 8 0 16,0 3 0-16,0 2 0 0,-3 3 0 0,-4 2 0 15,1 6 16-15,-3-3 6 0,-3 6 2 0,-3-1 0 0,-3 1 0 0,-3-1 1 0,-3 6 0 0,0-6 0 16,-6 1-10-16,0-3-3 0,-6 2 0 0,4-5 0 16,-4 3-4-16,-3-8-8 0,0 2 11 0,0-4-11 15,0-1 10-15,0-3-10 0,3-2 8 0,1-2-8 16,2-4 0-16,0-2 0 0,3 0 0 0,0 0 0 16,3-2-12-16,0 2 0 0,6 0-1 0,0-6 0 15,3 1-6-15,0-3-1 0,6 3 0 0,0 0 0 0,3-3 10 16,3 2 2-16,2 4 0 0,4-4 0 0,3 6 8 15,0 0 0-15,-6 0 0 0,6 6-8 0,-4-4 8 0,4 9 0 16,-9-3 10-16,3 5-10 0,-6-2 20 0,0 2-3 31,-3 0 0-31,-3 3 0 0,-6-3 11 0,3 6 1 16,-3-9 1-16,-3 4 0 0,-3-1 6 0,-3 3 2 16,3-6 0-16,-6 4 0 0,3-1-24 0,-3 3-5 15,-6-1-1-15,3 1 0 16,0 3-45-16,-2 2-10 0,-4 3-1 0</inkml:trace>
  <inkml:trace contextRef="#ctx0" brushRef="#br0" timeOffset="264561.666">5127 17582 345 0,'0'0'15'0,"0"0"4"0,0 0-19 0,0 0 0 0,-2-3 0 0,2 3 0 0,-6-5 281 0,6 5 53 0,-9 0 10 0,9 0 3 16,0 0-208-16,0 0-42 0,-3 0-8 0,3 0-1 16,0 0-33-16,-6 5-7 0,3 3 0 0,3 5-1 31,0 6-31-31,0-1-5 0,3 3-2 0,-3 0 0 15,0 3 3-15,3-3 1 0,3 6 0 0,-3-9 0 16,0 6 9-16,3-3 2 0,-3-7 0 0,2-1 0 16,1 0-8-16,-3-5 0 0,-3-8-1 0,0 0 0 15,0 0-6-15,0 0-1 0,0 0 0 0,9 0 0 0,-3-3 1 0,3-7 0 0,-3-3 0 0,3-3 0 16,-3-3-9-16,3 1 10 0,0-4-10 0,6-1 10 16,-6 2-10-16,3 2 0 0,0-2-10 0,2 2 10 15,-2 6-10-15,0 5 10 0,0 3-10 0,0 0 10 16,0 5 0-16,-3 5 0 0,0 3 0 0,3 2 0 0,-3 4 12 15,0-1 1-15,2 3 1 0,-2 0 0 0,0-3-5 16,0 3-1-16,3-3 0 0,0 0 0 0,-6 0-8 0,6-7 0 16,0 4 0-16,0-7 8 0,-3 2-8 0,6-2 0 15,-4-6 0-15,1-2 0 0,3 5-8 0,0-5 8 32,-3-3-10-32,0 2 10 0,6-2 0 0,-6 0 0 15,3-2 0-15,-3-3 0 0,5-1 9 0,-5 1-1 0,6 0-8 0,-6-3 12 0,0-2 7 0,-3-1 1 16,3 1 0-16,-3-1 0 0,-3-2-12 0,-3 0-8 15,0-3 9-15,0-3-9 0,0-2 18 0,-3-2-2 16,0-6-1-16,-3 5 0 0,-3-8-5 0,3 0-1 0,-3-5 0 16,3 0 0-16,3-2-9 0,0 2 0 0,3-3 0 15,-3 6 0-15,3 5 0 0,3 5-12 0,0 8 2 16,0 6 1-16,-3 2 9 0,2 5 0 0,4 3-9 0,-3 8 9 16,3 6 0-16,0 2 0 0,-3 5 0 0,0 11 0 15,0 5 0-15,-6 8 0 0,0-3 0 0,0 9 0 16,0-1 0-16,3 3 0 0,-3-5 11 0,0-1-11 15,0 4 14-15,0-4-3 0,3-4-1 0,0-1 0 32,0-2-10-32,3 0 0 0,0-6 0 0,3-2 0 15,-3-3 0-15,6 0 0 0,-3 3 0 0,3-8-11 16,-1 2-15-16,1-4-3 0,0-4-1 0,0-2 0 0,3 5-27 0,-3-5-6 16,-3-2-1-16,0-1 0 0,0-5-143 0,-9 0-29 15</inkml:trace>
  <inkml:trace contextRef="#ctx0" brushRef="#br0" timeOffset="264796.5975">5553 17383 518 0,'-18'5'23'0,"12"-2"5"0,-6 2-28 0,1-2 0 16,2 0 0-16,-3-1 0 0,3-2 292 0,3 0 54 15,0 0 10-15,6 0 3 0,0 0-271 0,0 0-55 0,0 0-10 0,0 0-3 16,6 0-12-16,6-5-8 16,3-3 8-16,2 5-8 0,4-7 12 0,0 5-3 0,6-3 0 0,3 2 0 15,2-7 2-15,7 5 0 0,0-5 0 0,2 2 0 47,4-2-113-47,3 0-22 0</inkml:trace>
  <inkml:trace contextRef="#ctx0" brushRef="#br0" timeOffset="271535.9364">7774 17592 1670 0,'9'-5'148'0,"-9"5"-118"0,0 0-30 0,0 0 0 16,0 0 24-16,0 0-2 0,0 0 0 0,6 0 0 15,-1-3 9-15,7-2 1 0,3-6 1 0,-3 3 0 0,0 0 31 0,3-5 7 16,3 0 1-16,3-6 0 0,2 1-29 0,-2-1-6 16,0-2-1-16,6 3 0 0,3-3-16 0,-6-3-3 15,-4 3-1-15,1-6 0 0,0 6 4 0,3-3 0 16,-6-2 0-16,0 5 0 0,2-3 0 0,-2-3 0 16,0 1 0-16,-3-1 0 0,0-4-7 0,0 4-1 15,0-5 0-15,-3 3 0 0,-1-2-12 0,-2-1 8 16,0 5-8-16,-3 1 0 0,3-6 0 0,-6 8 0 15,0-2 0-15,-3-1 0 0,0 1 0 0,-3 5 0 16,0 0-9-16,0-3 9 0,-3 8 0 0,3-3 0 16,-6 1 0-16,3 5 0 0,0-1 0 0,1 1 0 15,-1 3 0-15,0 2 10 0,-3 2-10 0,3-2 0 0,3 6 0 16,-3-3 0-16,3-1 0 0,0 1 0 0,-3 5 0 16,3-3 0-16,3 3 0 0,-3 0 0 0,-6 0 0 15,6 3 8-15,-3-3-8 0,6 0-12 0,-6 8 2 0,0-3 1 16,-3 0 9-16,3 6 0 0,0-8 0 0,0 10 0 15,-6 0 0-15,7 0 0 0,-1 1 0 0,0 7 0 16,0 3 8-16,0 2 0 0,3 6 0 0,0 0 0 16,3 2-8-16,-3 11 0 0,-6 0 0 0,3 0 0 15,9 2 8-15,-6 1 4 0,-3 2 1 0,0 3 0 16,0 3-13-16,0-3 8 0,-3 2-8 0,0 1 0 16,-6-3 11-16,6-6-11 0,6 6 12 0,-3-2-12 15,-8-6 12-15,2 0-12 0,3-6 12 0,0 1-12 16,0 0 8-16,0-9-8 0,-6 1 0 0,6-5 0 15,3-1 0-15,0-5 0 0,-3-2 0 0,0-6 0 0,6 0 8 16,0-7-8-16,0 1 0 0,-2-7 0 0,5 0 0 0,0 0 0 16,0 0 0-16,0 0 0 0,-6-5 0 15,6-8 0-15,3 0-13 0,2-3 5 0,4-3 8 0,-3-5 0 16,6-2 0-16,3 5-8 0,6-6 8 0,-3 1 0 16,-6 2 0-16,3 3 8 0,3 2-8 0,-1 6 0 15,-5 5 8-15,0 0-8 0,3 3 0 0,-3 5 8 16,6 3-8-16,-6 2 0 0,-3 6 8 0,3-3-8 15,-1 10 8-15,1-2-8 0,0-3 0 0,-3 6 9 16,6-6-9-16,-3 5 0 0,0 1 0 0,0-6 0 16,-3 0 0-16,3 1 0 0,0-1 0 0,-1-5-17 15,1 2 1-15,0-7 1 16,0 8-107-16,0-9-22 0,0 4-4 0</inkml:trace>
  <inkml:trace contextRef="#ctx0" brushRef="#br0" timeOffset="271910.851">8714 17584 2433 0,'-9'3'108'0,"6"-3"22"0,-3 5-104 0,0-2-26 0,6-3 0 16,-3 5 0-16,0-5 12 0,3 0-2 0,-2 13-1 0,2-5 0 15,0 3-9-15,0 2 0 0,0 0 0 0,0 1 0 16,2-1 0-16,-2 0 0 0,0 6 0 0,3-1 0 15,-3 3-9-15,6-8 9 0,-6 6 0 0,3-1 0 16,3-4 0-16,-3-1 0 0,6 0 0 0,-6-5 0 16,6 0 0-16,-3 3 11 0,3-9 0 0,0 4 0 0,0-6-11 15,0 0-16-15,0-6 4 0,3 4 1 0,-3-9 11 0,3 3 12 16,-4-5-2-16,4 5-1 0,-3-11 3 0,3 6 0 16,-3-5 0-16,0-1 0 0,0-2 0 0,-3 0 0 15,0-6 0-15,-3 4 0 0,0-4 0 0,0 6 0 16,0-3 0-16,-6 8 0 0,0-2 14 0,0-1 3 15,0 6 1-15,-3 5 0 0,0-3-6 0,0 3-2 16,0-2 0-16,-3 2 0 0,3 5 0 0,-3-2 0 16,3 0 0-16,-3 5 0 0,0 0-22 0,3 5-15 15,-2 0 3-15,-1-2 0 16,0 10-113-16,3 0-23 0,-3 6-4 0,0-1 0 0</inkml:trace>
  <inkml:trace contextRef="#ctx0" brushRef="#br0" timeOffset="272363.8763">9137 17555 2188 0,'0'0'97'0,"0"0"20"0,0 0-93 0,-6 0-24 0,6 0 0 0,0 0 0 15,0 0 33-15,0 0 3 0,0 0 0 0,0 0 0 16,0 0-21-16,9 5-4 0,0 3-1 0,-3-2 0 15,0 7-10-15,0-3 0 0,0 6 0 0,0-2 0 16,0 4 13-16,-3 9-2 0,0-9-1 0,-1 3 0 0,4-2 4 0,-3 2 1 16,-3-3 0-16,6-4 0 0,-3-1-3 0,0 0 0 15,3-8 0-15,-3 3 0 0,-3-8-12 0,9 6 8 16,-3-6-8-16,3-6 0 0,3 4 0 0,-3-9 0 16,3-2 0-16,0 0 0 0,0-9 17 0,2 4-2 15,1-8-1-15,-3 4 0 0,3-7 2 0,-3 3 0 16,0 5 0-16,0 2 0 0,3-2 11 0,-6 8 2 15,-3 2 1-15,3 3 0 0,-3 3-3 0,-1 2-1 16,4 3 0-16,-3 3 0 0,-3 2-15 0,3 8-3 16,0 1-8-16,0 4 12 0,3 1-12 0,-3-3 0 15,6 2 0-15,0-5 0 0,-3 1 0 0,3-1 0 16,0 0 0-16,3-5 0 0,-4-3 0 0,4 1 0 16,-3-6 0-16,3 0 0 0,-3-6 25 0,3-2 6 0,0 0 1 15,-3-2 0-15,3-3-32 0,-4-6 0 0,1 3 0 0,0-2 0 16,-3-1 0-16,-3 1 8 0,3-4-8 0,0 1 12 15,-3 3-12-15,-3-1-8 0,3 1 8 0,0-3-13 32,-3 2-135-32,3 0-28 0</inkml:trace>
  <inkml:trace contextRef="#ctx0" brushRef="#br0" timeOffset="273660.436">10595 17314 1440 0,'0'0'64'0,"0"0"12"0,0 0-60 0,0 0-16 0,0 0 0 0,6-2 0 16,6-4 139-16,0 1 25 0,3-3 4 0,0 6 2 16,3-1-66-16,3-5-14 0,2 5-2 0,1-2-1 15,3 0-20-15,0-1-4 0,3 4-1 0,-4-4 0 16,4 1-18-16,-6-3-3 0,0 3-1 0,0 5 0 15,-7-8-20-15,1 3-5 0,-3-1-1 0,-6 4 0 16,3-3-6-16,-3 2-8 0,0-2 11 0,-3-1-11 16,3 4 8-16,-3-4-8 0,0 1 0 0,0 2 0 15,3-2 0-15,0 0-12 0,2-3 0 0,-2 3 0 16,3-1-11-16,0 1-1 0,0-3-1 0,3 5 0 0,-6-2 5 16,0 5 0-16,-3-5 1 0,3 5 0 0,-9 0 8 15,0 0 2-15,0 0 0 0,0 0 0 0,0 0 9 16,0 0 12-16,0 0-2 0,-9 0-1 0,3 5 2 15,0-2 0-15,-3-1 0 0,3 1 0 0,-3-3-3 0,3 5 0 16,-3 1 0-16,0-4 0 0,3 4-8 0,0-6 12 16,0 5-12-16,0-2 12 0,0 2-12 0,4-5 0 15,-4 0 0-15,3 5 0 0,3-5 8 0,-6 0-8 16,3 3 0-16,3-3 8 0,-6 5 2 0,6-5 0 16,-6 0 0-16,3 5 0 0,-3-5-10 0,6 0 12 15,-3 6-12-15,0-4 12 0,3-2-12 0,-6 0 0 16,6 0 9-16,-3 6-9 0,-3-6 8 0,6 0-8 15,0 0 8-15,-3 5-8 0,-3-2 15 0,6-3-2 0,-3 0 0 16,3 0 0-16,-6 0-3 0,3 0-1 0,-3 0 0 16,3 0 0-16,3 0-9 0,-3 0 0 0,0 0 9 15,-3 0-9-15,3 0 17 0,-3 0-1 0,0 0 0 0,3 0 0 16,-3 0-25-16,1 0-6 0,2 0-1 0,-3 0 0 16,-3 0 16-16,0 0 0 0,-3-3-10 0,3 3 10 15,-3 3-15-15,0-3 2 0,0 0 0 0,-3 5 0 16,6-5 13-16,-3 5 0 0,-2-2 0 0,2 2-9 15,0-2 17-15,0 2 3 0,3 0 1 0,0 1 0 16,0-4-12-16,-3 3 0 0,3 3 0 0,-3 3 0 16,0-6-12-16,1 6 3 0,2-1 0 0,-3 4 0 15,0-6 9-15,3 5-8 0,0 0 8 0,0 6-8 16,0-6 8-16,6 0 0 0,-3 0 0 0,0 1 0 0,3 4 0 16,0-5 0-16,3 1 0 0,0-1 0 0,3 5 0 15,0-5 0-15,0 1-9 0,3-6 9 0,0 5 0 16,0-3-9-16,3-2 9 0,-3 0 0 0,0-2-12 0,3-6 4 15,0 5 8-15,3-10-13 0,0 5 13 16,5-6-9-16,-2-2 9 0,3 0-8 0,3-5 8 0,0-3 11 16,6-5-3-16,-4 3 0 0,4-3-8 0,3-6 0 15,0 3 0-15,-3-2 0 0,2-1-8 0,1 1 8 16,0-1 0-16,0 1 0 0,-4-6 0 0,1 6 0 16,0-6 0-16,0 3 0 0,-3 0 0 0,-7 0 8 15,-2-3-8-15,-3 0 12 0,0 3 3 0,-3 0 1 16,-3 0 0-16,-3-3 0 0,0 0-16 0,-3 1 9 0,-3 4-9 15,0-7 8-15,0 2-8 0,0-2 0 0,6-3 0 16,-3 5 8-16,-3 5-8 0,0-2 0 0,3 5-12 0,-3 6 12 16,3-1-15-16,-3 6 5 0,3 3 1 0,3 4 0 15,6 1 9-15,-6 2 0 0,-3 3 0 0,0 0 0 16,0 0 0-16,0 8 0 0,3 6 0 0,0-1 0 16,-3 8 0-16,0-3 8 0,-3 9-8 0,0 5 8 15,-6-1-8-15,0 9 0 0,3 0 0 0,-6 5 0 16,-3 2 15-16,0-2 1 0,1 6 1 0,-1-4 0 15,3 6-2-15,0-8-1 0,0 3 0 0,3-6 0 16,3 0-14-16,0-5 9 0,0 3-9 0,3-5 8 16,0-4-8-16,3 6 0 0,0-5 0 0,0-3 0 15,0 3-44-15,3 0 0 16,0-11-1-16,0 5 0 0,0-2-171 0,3-5-33 0,0-3-7 0</inkml:trace>
  <inkml:trace contextRef="#ctx0" brushRef="#br0" timeOffset="274082.2133">11852 17267 2520 0,'0'0'112'0,"0"0"22"0,-6 0-107 0,6 0-27 15,0 0 0-15,0 0 0 0,-6-6 57 0,6 6 7 16,-6 0 0-16,6 0 1 0,0 0-27 0,-6-2-6 15,0 2 0-15,6 0-1 0,-6 0-16 0,0 0-3 0,-3 2-1 0,-3 9 0 16,0-3-11-16,0 5 0 16,0 6 0-16,0 2 0 0,-2-3 0 0,5 4 8 0,0 4-8 15,3 0 8-15,0-2-8 0,3-3 8 0,3-2-8 0,0-1 8 16,3-2-8-16,0 0 0 0,3-3 0 0,3 1 0 16,-3-6 0-16,0 2 0 0,2-2-10 0,1-3 10 15,0-2-12-15,3-3 12 0,-3-3-13 0,3-2 5 16,0-3 19-16,0-2 4 0,0-4 1 0,0 1 0 15,0 0-16-15,2-8-10 0,-2-3 2 0,0-2 0 16,3-1 8-16,0 1 8 0,-3-6-8 0,3 5 11 16,-3-4-11-16,0 4 0 0,-3 6 0 0,-3-3 0 15,-1 3 0-15,-2 3 0 0,-3-4 0 0,-3 9 0 16,1 0 0-16,-4 0 10 0,-6 2-10 0,0 6 10 16,-6-3-2-16,-3 5 0 0,3-2 0 0,-6 5 0 15,1 3-8-15,-1-1-9 0,0 1 9 0,3 7-13 16,3 1-22-1,0 0-4-15,6-3-1 0,4 5-813 0,-1 0-163 0</inkml:trace>
  <inkml:trace contextRef="#ctx0" brushRef="#br0" timeOffset="274925.7937">13173 17092 2707 0,'0'0'60'0,"0"0"12"0,0-8 2 0,-3 6 2 0,0-4-61 0,3 1-15 16,0 0 0-16,3-3 0 0,-3 8 26 0,0 0 2 15,3-6 1-15,-3 6 0 0,0 0-18 0,0 0-11 16,0 0 12-16,3 11-12 0,0 5 10 0,-3 2-10 15,-3 9 8-15,0-1-8 0,0 3 8 0,0 1-8 16,0 1 8-16,0 1-8 0,0-6 0 0,3 1 8 16,-3-1-8-16,3-4 0 0,0-4 0 0,3 1-11 15,3-6 1-15,3-5 0 0,-9-8 10 0,9 5 0 0,0-5 0 0,0 0 0 16,0-5 0-16,3-1-8 0,-3-1 8 0,3-7-8 16,0-2 8-16,-1-2 12 0,4-1-2 0,-3-2-1 15,0-3 1-15,0 6 0 0,-6-9 0 0,3 6 0 16,-3 3 2-16,0 2 1 0,0-3 0 0,0 6 0 15,-3 3-2-15,0 2-1 0,-3 8 0 0,0 0 0 16,0 0-10-16,0 0 0 0,6 5 0 0,-3 3 0 16,3 5 0-16,-3 0-9 0,2 6 9 0,4-6-13 15,-3 0 13-15,0 6 0 0,0-6 0 0,3-5 0 16,-3 5 0-16,0-2 0 0,0-3 0 0,0 0 0 16,-3-8-20-16,3 8 1 0,-6-8 1 0,0 0 0 15,0 0 29-15,6 2 5 0,0-2 2 0,-6 0 0 0,0 0 18 0,3-2 3 16,3-1 1-16,-3-2 0 0,0-1-5 0,0-2-1 15,0 0 0-15,0-2 0 0,3 2-18 0,0-5-4 16,0-6-1-16,2 3 0 0,1-2-11 0,0-3 0 16,-3-3 0-16,3 3 8 0,0-3-8 0,0-3 0 15,6 1-10-15,0-6 10 0,-6 11-21 0,3-3 1 16,0 3 1-16,-1 0 0 16,4 5-151-16,-3 0-30 0,3-2-7 0</inkml:trace>
  <inkml:trace contextRef="#ctx0" brushRef="#br0" timeOffset="275316.3009">13840 17333 2674 0,'0'0'119'0,"0"0"24"0,0 0-115 0,0 0-28 0,0 0 0 0,3-8 0 16,0 0 0-16,3-3-21 0,0-2 3 0,0 5 1 16,0-5 5-16,0-6 2 0,3 6 0 0,-1 0 0 15,-2-5 10-15,0 4 0 0,3-4-9 0,-3 2 9 16,3 0 0-16,-3-5 10 0,3 8-1 0,-3-6 0 16,0 3 16-16,-3-2 3 0,0 4 1 0,-3 1 0 15,0 3-4-15,0-1-1 0,3 0 0 0,-3 6 0 16,-3-3 15-16,-3 6 2 0,6 2 1 0,-3-3 0 15,-6 6-42-15,0-1 0 0,0 9 0 0,-3-1-11 16,0 6 11-16,0 5 0 0,-2 1 0 0,2 9 8 0,-3-4-8 16,0 5 9-16,3-6-9 0,0 6 10 0,3-6-2 0,0 1-8 15,-3-1 12-15,6 1-4 0,0-4 4 0,1-1 0 16,2 4 0-16,3-5 0 0,0-2-12 0,5 5 0 16,1-3 0-16,0 0 0 15,6-5-69-15,0-3-10 0,9-5-1 16,3 0-764-16,9-3-152 0</inkml:trace>
  <inkml:trace contextRef="#ctx0" brushRef="#br0" timeOffset="275912.1207">15087 16973 2163 0,'-9'-5'96'0,"9"5"20"0,0 0-93 0,0 0-23 15,0 0 0-15,0 0 0 0,6-8 49 0,0 8 6 16,0-5 1-16,-6 5 0 0,6 0-10 0,3 0-2 15,-3 5 0-15,3 8 0 0,-3-2-10 0,3 2-2 16,-3 3-1-16,-3 8 0 0,3-3 3 0,-3 5 1 16,-1 1 0-16,-2-1 0 0,3 1-12 0,-3-1-3 15,-3-2 0-15,1-3 0 0,-1-3 10 0,0 1 2 0,-3 0 0 0,-3-4 0 16,3-4-32-16,0 0-12 0,0-1 1 0,3-5 0 16,-3-2 25-16,3 2 5 0,3-5 1 0,0 0 0 15,0 0 8-15,0 0 3 0,-3-5 0 0,3-3 0 16,0 3 1-16,3-8 0 0,0-3 0 15,3-3 0-15,3-5-15 0,0 3-2 0,3-5-1 0,2-6 0 16,4-2-14-16,0 2 0 0,3 0 0 0,-3 0 0 16,6 6-9-16,-3-1-5 0,2 1-1 0,1 5 0 31,-3 2-45-31,3 1-10 0,3 2-2 0,-4 3 0 0,1 2-172 0,-3-2-34 16</inkml:trace>
  <inkml:trace contextRef="#ctx0" brushRef="#br0" timeOffset="276255.7873">15605 17195 2552 0,'0'0'113'0,"0"0"23"0,0 0-108 0,0 0-28 16,0 0 0-16,9 0 0 0,-3 0 0 0,3-5 0 15,0-3 0-15,6 0 0 0,-6-2 10 0,2-4-10 16,4-4 12-16,-3 2-12 0,3-5 8 0,-3-3-8 0,-3 5 0 0,3-2 0 15,-3 0 17-15,0-3 0 0,3 6 0 0,-6 2 0 16,0-3 18-16,2 1 3 0,-2-1 1 0,-3 3 0 16,3-2-15-16,-3 7-2 0,0 1-1 0,0-1 0 15,-3 3-7-15,-3 3-2 0,0 0 0 0,3 5 0 16,-6 0-12-16,-3 2 0 0,-2 1 8 0,-1 2-8 16,-3 3 0-16,-3 5 0 0,0 6-9 0,0 2 9 15,-3 3 8-15,3-3 7 0,1 11 1 0,-4-6 1 16,3 1-17-16,6 4 0 0,-3 1 0 0,6-3 0 15,0-2 0-15,3-3 0 0,3 2 0 0,6-5 0 32,0-2-29-32,3 5-10 0,3-9-1 0,6 4-1 0,0-6-107 15,6 0-20-15,6-2-5 0,2-8-898 0</inkml:trace>
  <inkml:trace contextRef="#ctx0" brushRef="#br0" timeOffset="276630.6974">16828 16753 2016 0,'-15'-13'89'0,"10"5"19"0,-1 6-87 0,3-9-21 16,0 3 0-16,-3 3 0 0,0 0 166 0,0-3 29 0,9 0 5 16,-6 2 2-16,-3 1-116 0,-3 0-23 0,9 5-5 0,-3-8-1 15,-3 5-34-15,0 1-7 0,-9 2-2 0,3 2 0 16,3 1-14-16,-6 7 0 0,-2 4 0 0,-7 2 0 16,0 7 0-16,0 6 12 0,-3 3-1 0,1 5-1 15,-1 3 24-15,3 0 5 0,0 5 1 0,3-6 0 16,0 9-40-16,7-11 0 0,-1 3 0 15,3-1 0-15,3-7 0 0,6 2-15 0,0-4 4 0,6-4 1 32,0-5-124-32,6 0-25 0,0-5-5 0,3-8-664 0,5-3-132 0</inkml:trace>
  <inkml:trace contextRef="#ctx0" brushRef="#br0" timeOffset="276974.5149">17040 16915 2718 0,'-9'-3'120'0,"3"6"25"0,-3-3-116 0,0 8-29 16,6-3 0-16,-6 6 0 0,0-1 12 0,3 1-3 16,-3 2-1-16,3 0 0 0,-3 8-8 0,0-2 8 15,3-1-8-15,1 1 8 0,2 0-8 0,0-4 0 16,-3 4 0-16,6-3-11 0,3-6 11 0,0 4 0 16,0-1 0-16,-3-3 0 0,5 1 0 0,1-6 0 15,3 3 0-15,0-2 0 0,0-1 0 0,3 0 9 16,9-5-9-16,-3 0 0 0,-3 0 22 0,3-5-2 15,5 0-1-15,4-1 0 0,-3-2 9 0,0 0 1 16,-9-2 1-16,9-3 0 0,-1-3-22 0,-2 2-8 16,-12-1 0-16,0-1 0 0,3-3 0 0,-3 1 0 15,-6 2 0-15,-3 0 0 0,-3-5 12 0,0 7-3 16,3-4-1-16,-6 5 0 0,-6 0-8 0,-3 5 0 0,9-3 0 16,-9 3 8-16,-6 0-8 0,4 8 0 0,-4-5 0 15,6 5 0-15,3 0 0 0,-6 5-12 0,-3 0 0 0,3-2 1 31,7 5-161-31,-1-3-33 0,-3 6-7 0</inkml:trace>
  <inkml:trace contextRef="#ctx0" brushRef="#br0" timeOffset="277755.4316">17427 16875 1094 0,'0'0'48'0,"0"0"11"16,0 0-47-16,0 0-12 0,0 0 0 0,0 0 0 0,9 5 348 0,0 1 67 15,5-4 13-15,-5-2 4 0,0 8-329 0,3-2-66 16,6-1-13-16,0 3-2 0,0 0-22 0,-3 2 8 16,2-2-8-16,1 6 0 0,3-1 16 0,-6 5-2 15,-6 1 0-15,3-3 0 0,3 2 3 0,-6-5 1 16,-6 6 0-16,-3 2 0 0,0-2-6 0,-3-6 0 15,3 5-1-15,-3-4 0 0,-3-1-11 0,3 0 0 16,-3 0 0-16,0-2 0 0,-6-3 0 0,6 0 0 16,3-3 0-16,3-5 0 0,0 0 0 0,0 0 0 15,0 0 0-15,0 0 0 0,12-5 0 0,-6-1 0 0,-3-1 0 0,6-9 0 16,3-3 0-16,3-5 0 0,-1-2 9 16,4-1-1-16,-3-4-8 0,3 4 11 0,3 1-11 15,0-1 12-15,0 6 0 0,-4 3 0 0,1 4 0 0,-3 4 0 16,0 2-1-16,-3 3 0 0,3 5 0 15,0 0 0-15,0 5-11 0,-3 3 0 0,2 2 0 0,-2 4 0 16,3-1-15-16,-3 5 5 0,0 3 1 0,3-2 0 16,0-6-3-16,3 6-1 0,-3-6 0 0,2 3 0 15,1-3-2-15,3-2 0 0,0-3 0 0,0 0 0 16,-3-3 6-16,2-5 1 0,-2 0 0 0,0 0 0 16,0-3 32-16,-3-2 6 0,-3-6 2 0,3-2 0 15,-3-3-12-15,-3-2-1 0,2-1-1 0,-2-2 0 16,0-3-2-16,0-2-1 0,0 5 0 0,0-1 0 15,0-1-15-15,-3-4 0 0,3 9 0 0,-3-1 0 0,0 3 0 0,0 3 0 16,-3 0 0-16,0 2-10 0,0 3 10 0,0 3-8 16,-3 5 8-16,0 0-8 0,0 0 8 0,0 0-12 15,0 0 12-15,-3 5-12 0,-3 8 3 0,-3 1 0 16,0-1 0-16,-3 8 0 0,0-2 9 0,-3 4-10 16,3-1 10-16,-3 4-10 0,4-2 10 0,-4 2 0 15,3-5 0-15,3 1 0 0,0 1 0 0,0-4 0 16,3 2 0-16,0-8-8 0,3 1 8 0,3 4 0 15,3-10 0-15,0 5 0 0,0-7 0 0,3 2 8 16,3-3-8-16,3 0 8 0,0-5-8 0,6 0 0 16,-1-5-8-16,4 0 8 0,6-3 0 0,3 0 11 15,3-6-1-15,-1-1 0 0,7-1 8 0,0-3 2 16,-1 1 0-16,1-1 0 0,-3 6 12 0,-3 0 2 16,-1 2 1-16,-5 0 0 0,0 9 1 0,-3 2 1 0,-1 2 0 15,-2-2 0-15,0 6-21 0,-3 2-4 0,0 0 0 16,0 5-1-16,0 0-11 0,-4-2 0 0,-2 7-10 0,-3-2 10 31,3 3-27-31,-3-1 1 0,-6 1 0 0,3-3 0 16,-3 2-84-16,0 1-17 0,-3-1-3 0,-3-2-757 0,3-3-151 0</inkml:trace>
  <inkml:trace contextRef="#ctx0" brushRef="#br0" timeOffset="280677.1207">20156 16822 403 0,'0'0'17'0,"0"0"5"0,-3-5-22 0,3 5 0 0,-6 0 0 0,6 0 0 16,-3 0 186-16,-3 0 33 0,3-3 6 0,3 3 2 15,-6 0-105-15,6 0-21 0,0 0-4 0,0 0-1 16,-3 0-65-16,3 0-14 0,0 0-2 0,0 0-1 16,0 0 3-16,0 0 1 0,0 0 0 0,0 0 0 0,0 0 10 15,0 0 3-15,9 3 0 0,0-3 0 0,0 0 0 0,0 0 0 16,6 0 0-16,3 5 0 0,0-5 12 0,3-5 2 15,2 5 1-15,4-5 0 0,6 2 0 0,0-2 0 16,-4-1 0-16,1-2 0 0,3 8-23 0,-6-5-5 16,2-3-1-16,-5 6 0 0,-3-4-17 0,-3 1 0 15,3 0 0-15,-6 2 0 16,0-2-31-16,-4-1-3 0,1 6-1 0,-3 0 0 16,0-5-137-16,-3 5-27 0,-6 0-5 0,0 0-2 0</inkml:trace>
  <inkml:trace contextRef="#ctx0" brushRef="#br0" timeOffset="281025.55">20647 16190 1695 0,'0'-24'37'0,"3"16"8"0,0-5 2 0,0 0 1 0,0 5-39 0,0 0-9 15,3-3 0-15,-3 3 0 0,0 3 44 0,3 0 6 16,-6-3 2-16,0 8 0 0,0 0 3 0,0 0 1 16,0 0 0-16,0 0 0 0,0 0-24 0,0 10-4 15,3 6 0-15,-6 3-1 0,0 2 1 0,0 5 1 16,0 6 0-16,-3 2 0 0,0 4-4 0,-3 1-1 16,-3 6 0-16,0 3 0 0,-2 5 25 0,2 2 5 15,-6 1 1-15,0-1 0 0,-3 4-12 0,0-1-3 16,0-11 0-16,1 6 0 0,-1 0-32 0,0-8-8 15,3 0 0-15,-3 0 0 0,3-5-17 0,1-6-3 16,-1-2 0-16,0 0 0 16,3-11-48-16,0-2-11 0,6-1-1 0,0-5-1 15,3-5-144-15,0-3-29 0,0 1-6 0,6-6 0 0</inkml:trace>
  <inkml:trace contextRef="#ctx0" brushRef="#br0" timeOffset="282213.2257">21055 15962 2016 0,'3'-18'179'0,"0"10"-143"0,0 0-36 0,0-3 0 0,0 1 19 0,3 2-3 16,-3 0-1-16,3 3 0 0,-3-1 24 0,0 4 5 16,-3 2 0-16,0 0 1 0,0 0-21 0,6 5-5 15,-3 6-1-15,3 4 0 0,-3 4-10 0,-3 10-8 16,0 5 12-16,-3 9-12 0,0 4 44 0,-3 9 3 16,0 2 0-16,0 0 0 0,-6-2-13 0,0 5-2 15,0 0-1-15,0-3 0 0,3 0 1 0,-3-5 1 16,0-5 0-16,1-3 0 0,-1-6-33 0,3-2 0 15,-3-5 0-15,3-3 0 0,-3-2 0 0,3-9 0 16,-3 1 0-16,3-6 0 0,0-5 0 0,3 2-9 16,3-7 1-16,-3 2 0 0,-3-5 8 0,7 0 12 15,-1-5-2-15,0 0-1 0,-3-3-9 0,6 0 8 0,-3 0-8 16,3-3 8-16,0-2 0 0,3 0-8 0,0 2 12 0,3 1-4 16,-1-1-8-16,4 3 0 0,-3 0 0 0,0 3 0 15,3 0-17-15,0 5 4 0,-3 0 1 0,0 0 0 16,3 0 12-16,0 5 0 0,0 0 0 0,3-2 0 15,-3 5 8-15,3-3-8 0,0 3 0 0,2-3 0 32,-2 3-22-32,3-2-8 0,3-1-2 0,0 0 0 0,3-2 32 0,0-3 0 0,2 0 0 0,4 0 0 15,6 0 0-15,-3-3 0 0,2-2 0 0,1 0 0 16,0-1 0-16,0-2 0 0,-7 0 0 0,4 1-9 16,-6-4 9-16,0-2 0 0,-3 5 0 0,-3-5-8 15,-1-1 8-15,-5 4 12 0,0-4-2 0,-3 1-1 16,-3 0 16-16,0 0 3 0,0 5 1 0,-3-3 0 0,-3 1-11 15,0-1-2-15,-3 3-1 0,0-2 0 0,0 2-15 16,-3 0 0-16,0-3-12 0,-3 8 12 16,3-2-16-16,0 0 3 0,0 5 1 0,0 5 0 0,-3 3 12 15,1 0 0-15,-1 5 0 0,3 3 0 0,-3 5 0 16,-3 3 0-16,-3 3 0 0,3-1 0 0,0 3 0 0,3 0 0 16,-3 0-10-16,3-2 10 0,0 2 0 0,1 0 0 15,2-2 0-15,0-4 0 0,3-2 0 0,-3 1 0 16,3-6 0-16,3-3 0 0,0-5 0 0,0-8 0 15,0 0 0-15,0 0 0 0,6 0 0 0,3 0 8 16,2 0-8-16,4-11 8 0,3-2 0 0,3-8-8 16,0 7 12-16,6-7-4 0,-1-2-8 0,4-4-9 15,0 1 9-15,6-1-13 0,2 3 3 0,1-2 1 0,0 2 0 16,0 0 0-16,-7 11 9 0,7 0 0 0,-6 0 0 16,-4 5 8-16,-5-3-8 0,0 11 0 0,0 0 8 0,-6 0-8 15,0 0 0-15,-4 5 0 0,1 1 0 0,-3 2 0 16,-3-1 0-16,0 4 0 0,-3-3 0 0,0 3 0 15,-3 2 0-15,-3-3 0 0,0 1 0 0,-3-3 0 16,-3 5 0-16,-3-5 0 0,-3-3 0 0,-3 6 0 16,0-3 0-16,-5 0 0 0,-1-3 0 0,-3 3-8 15,-6-3 8-15,0-5 0 0,-2 8 8 0,-1-2-8 16,0-6 0-16,6 5-8 0,1-2 0 0,-1 2 0 16,6 3 8-16,0-3 8 0,3 0-8 0,3 1 11 15,1-4-11-15,2 6 0 0,0-5 0 0,3 0 8 16,3 2-32-1,3 3-6-15,3-8-2 0,0 0 0 0,0 0 20 0,6 5 3 0,3 6 1 0,6-9 0 16,3 4-8-16,2-1 0 0,10-3-1 0,3-2 0 0,3 0-4 16,2 0-1-16,-2 0 0 0,3 0 0 0,-4 0 12 0,1 0 10 15,0-2-13-15,0 2 5 0,2-3 24 0,-2 1 4 16,3-4 2-16,2 1 0 0,-2-3 8 0,3-5 2 16,-7 5 0-16,1-8 0 0,-3 0 6 0,-6-2 2 15,2 4 0-15,-8-2 0 0,3-2-23 0,-6-6-4 16,-9 6-1-16,9-4 0 0,-9 1 0 0,0-3 0 15,-6-2 0-15,0 10 0 0,-3-2 0 0,-3-1 0 16,0 1 0-16,-3 2 0 0,0 2 7 0,0 4 1 16,-3 5 0-16,-3 2 0 0,0 3-10 0,0 3-2 15,-3 7 0-15,0-2 0 0,-3 11-8 0,4-1 8 16,2 3-8-16,0 3 8 0,3 0 0 0,3 2 0 0,0 4 0 16,0-4 0-16,6 3-8 0,0 0 10 0,0-2-10 15,6-1 10-15,-3 1-18 0,6-6-4 0,-3 8-1 16,6-8 0-1,3 0-156-15,-1-8-31 0</inkml:trace>
  <inkml:trace contextRef="#ctx0" brushRef="#br0" timeOffset="282712.6579">23326 16375 1612 0,'0'-13'144'0,"0"5"-116"16,0 3-28-16,0-3 0 0,0-6 155 0,-3 7 25 15,3-1 4-15,3-3 2 0,-3-2-106 0,0 2-20 16,6-2-5-16,-3 2-1 0,6-2-15 0,-3-3-3 16,0-5-1-16,6 5 0 0,-3 0 4 0,6-2 1 15,0-3 0-15,-1 7 0 0,1 1-20 0,6-3-4 16,6 0-1-16,-3 3 0 0,3 0 5 0,-4 0 0 0,7 5 1 0,0 0 0 16,0-3-11-16,-1 9-2 15,1-4-8-15,-6 4 12 0,6-1-12 0,-9 0 0 0,-1 3 0 0,1 0 0 16,-3 0 0-16,-6 3 0 0,-3 0 0 0,0-1 0 15,-3 6 0-15,-3 0-8 0,-3 3 8 0,-3 2-10 16,-3 0 10-16,-3 8 0 0,0 1 0 0,-3 1 0 16,-3 4 10-16,-3 2 7 0,1 0 2 0,-4 3 0 15,3 2-8-15,-3-2-2 0,-3 0 0 0,-3-1 0 16,7 1 3-16,-1-3 1 0,0 6 0 0,0-4 0 16,0 7-2-16,3-4-1 0,-2-2 0 0,8-1 0 15,-6 4-10-15,6-3 12 0,-6 2-12 0,-3-2 12 16,6-1-80-1,-6 1-15-15,1 0-3 0,-7-3-1197 0</inkml:trace>
  <inkml:trace contextRef="#ctx0" brushRef="#br0" timeOffset="282915.7269">23517 17267 3171 0,'0'0'70'0,"0"0"14"0,0 0 4 0,0 0 0 0,0 0-70 0,0 0-18 15,0 0 0-15,0 0 0 16,0 0-49-16,0-8-14 0,-3-3-2 0,-3-2-1279 0</inkml:trace>
  <inkml:trace contextRef="#ctx0" brushRef="#br0" timeOffset="314447.9587">14036 9517 345 0,'0'0'15'0,"0"0"4"0,0 0-19 0,0 0 0 15,0 0 0-15,0 0 0 0,0 0 110 0,0 0 18 16,0 0 4-16,0 0 1 0,0 0-97 0,0 0-20 16,-6-5-4-16,6 5-1 0,0 0 0 0,0 0 0 15,0 0 0-15,0 0 0 0,0 0-11 0,0 0 0 16,0 0 0-16,0 0 0 0,0 0 12 0,0 0 0 16,0 0 0-16,0 0 0 0,-9 0 17 0,4-3 4 15,2 0 1-15,3 3 0 0,0 0-3 0,0 0-1 16,0 0 0-16,0 0 0 0,0 0-6 0,0 0-2 15,-6 0 0-15,0 0 0 0,-3-2 6 0,3 2 2 0,-3 0 0 16,3 0 0-16,0 0-16 0,6 0-3 0,-6 2-1 0,6-2 0 16,0 0 2-16,-6 0 0 0,6 0 0 0,0 0 0 15,-6 3-12-15,6-3 0 0,-3-3 0 0,3 3 8 16,0 0-8-16,0 0 0 0,0 0 0 0,0 0 0 16,0 0 8-16,0 0 0 0,0 0 0 0,0 0 0 15,0 0 10-15,0 0 2 0,0 0 0 0,6 0 0 16,0-2 0-16,3 2 0 0,0 0 0 0,3 0 0 15,-3-3-5-15,0 3-1 0,3-5 0 0,-1 5 0 16,4-3 4-16,0 3 1 0,0 0 0 0,3 0 0 16,0-2-3-16,-3 2-1 0,3-3 0 0,-4 3 0 15,1-5-6-15,-3 5-1 0,0-6 0 0,0 4 0 16,-3 2-8-16,0 0 0 0,-3 0 9 0,-6 0-9 16,6-3 12-16,-6 3-1 0,0 0-1 0,0 0 0 0,0 0 6 15,0 0 2-15,0 0 0 0,-3 0 0 0,-3-3-9 0,-3 6-1 16,-3-3-8-16,0 3 12 0,-3-1-12 0,0 4 0 15,0-4-9-15,1 1 9 0,-4-6-13 0,0 3 3 16,0 3 1-16,0 0 0 0,3 2-1 0,-3-2 0 16,4 2 0-16,-4-3 0 0,0 1 10 0,0 0 0 15,0-1 0-15,0 1 0 0,6 2 0 0,-3-2 0 16,1-3 0-16,-1 3 0 0,3-3 0 0,0 5 0 16,0-2 0-16,3-1 0 0,3-4 0 0,0 2 0 15,3 0 0-15,3 0 0 0,0 0 0 0,0 0 8 0,0 0-8 0,0 0 0 16,0 0 0-16,0 0 0 15,3-3 0-15,6 0 0 0,3 1 0 0,0 2 0 0,0-6 0 0,3 4 0 16,-3-1 8-16,2 0-8 0,-2-2 8 0,3 5-8 16,0-5 13-16,-3 5-1 0,6 0-1 0,-6-3 0 15,0 1 9-15,0-1 3 0,2 0 0 0,-2 1 0 16,6-1-31-16,-3 0-7 0,0 1-1 0,0-1 0 16,3 0 26-16,-3-2 5 0,0 2 1 0,-1 3 0 15,1 0-24-15,-3 0-5 0,0 0-1 0,-3 0 0 16,3 0 14-16,-3-2 0 0,0 2 0 0,-3-3 0 15,-6 3 19-15,9 0-3 0,-3-2-1 0,3-1 0 16,-9 3 0-16,3 0 0 0,-3 0 0 0,0 0 0 16,0 0-15-16,0 0 11 0,0 0-11 0,0 0 10 15,0 0 2-15,0 0 0 0,0 0 0 0,0 0 0 16,0 0-1-16,0 0 0 0,0 0 0 0,0 0 0 0,0 0-11 16,0 0 0-16,0 0 0 0,0 0 0 0,-3 3 0 0,3-3 0 15,0 0 0-15,-6 2 0 16,0 3 0-16,0-2 0 0,3 0 0 0,3-3 0 0,-3 2 0 15,3-2 0-15,-6 6 0 0,3-4 0 0,0 6 0 0,0-2 0 16,0-1 0-16,3 0 0 0,-3 3 8 0,3-8 0 16,-3 5 0-16,3-5 0 0,0 6 0 0,0 2 0 15,0 0 0-15,3 2 0 0,0-2-8 0,-3 3 10 16,3-3-10-16,0 2 10 0,0 1-10 0,0-3 0 16,0 2 9-16,3 1-9 0,-3-1 11 0,0 1-3 15,0 0 0-15,0 2 0 0,-3-3 4 0,3 4 1 16,-3-1 0-16,0-3 0 0,0 4-4 0,0-4-1 15,0 3 0-15,-3-2 0 0,0 2-8 0,0 1 0 0,3-1 0 16,-3 3 8-16,0 0-8 0,3-1 0 0,-3 4 9 16,0-1-9-16,3-4 9 0,0 2-9 0,0-3 12 0,0 3-12 15,0 0 9-15,0-1-9 0,0 1 0 0,0-3 9 16,0-2-9-16,0 2 0 0,0-5 0 0,0 3 8 16,-3-3-8-16,3 2 0 0,0-2 0 15,-3 0 0-15,0 0 0 0,3 3 8 0,0-6-8 0,-3 6 0 16,3-3 8-16,0-1-8 0,0 1 0 0,0 0 8 15,0 0-8-15,0 0 8 0,-3 0-8 0,3 0 8 16,3-3-8-16,-3 1 0 0,0 2 0 0,0-3 8 16,0-5-8-16,3 5 0 0,-3 3 0 0,3-3 0 15,-3-5 0-15,3 8 0 0,0-2 0 0,-3 2 0 16,0-8 0-16,3 5 8 0,0 0-8 0,-3-5 0 16,0 0 8-16,0 5-8 0,0-5 0 0,0 0 8 15,0 6-8-15,0-6 0 0,0 0 9 0,0 5-9 16,0-5 9-16,0 0-9 0,0 0 12 0,-3 5-12 0,0 3 8 15,3-8-8-15,0 0 0 0,0 0 0 0,0 0 0 0,0 0 0 16,0 0 8-16,0 0-8 0,0 0 0 0,0 0 8 16,0 0-8-16,0 0 0 0,0 0 9 0,0 0-9 15,0 0 0-15,0 0 9 0,0 0-9 0,0 0 0 16,0 0 0-16,0 0 0 0,0 0 0 0,0 0 0 16,0 0 0-16,0 0 0 0,0 0 8 0,0 0-8 15,0 0 8-15,0 0-8 0,0 0 12 0,-3 0-4 16,-6-2 0-16,6 2 0 0,-6 0 0 0,3-3 0 15,0 0 0-15,0 3 0 0,-3-2 9 0,3 2 2 16,-3 0 0-16,0 0 0 0,0-3-19 0,-2 3-9 16,2-3 1-16,-3 3 0 0,-3-2 8 0,0 2 0 0,0 0 0 15,0-3 8-15,-3 3-8 0,0 0 0 0,-2 0 0 16,-1 3 0-16,0-3-20 0,0 2-3 0,0 1 0 0,3 0 0 31,3-1-88-31,-2-2-17 0,2 3-4 0,0 0-897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2:18:53.7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2496 722 1908 0,'0'0'42'0,"0"-5"9"0,6-3 1 0,-3 3 1 0,0-3-42 0,6-3-11 15,-9 3 0-15,3 3 0 0,-3-3 54 0,0 8 9 16,0 0 1-16,0 0 1 0,0 0-8 0,0 0-1 16,0 0-1-16,0 0 0 0,0 0-15 0,0 0-4 0,-3 13 0 0,3 1 0 15,0-1 3-15,-6 8 0 0,0 3 0 0,3 8 0 16,-3-3 8-16,0 8 1 0,0 8 1 15,0-3 0-15,0 8-13 0,0-2-2 0,0 2-1 0,1 3 0 16,2-3-1-16,-3-2 0 0,6-3 0 0,-6 0 0 16,3-3-20-16,0 1-4 0,0-4 0 0,3 6-8 15,-6-13 10-15,6 2-10 0,-3-7 8 0,0 5-8 16,0-11 8-16,3-3-8 0,-6 1 0 0,3-6 8 16,0 0-32-16,3-5-6 0,0-2-2 0,-3-4 0 15,3-2-125-15,0 0-26 0,0 0-5 0</inkml:trace>
  <inkml:trace contextRef="#ctx0" brushRef="#br0" timeOffset="156.2189">2547 1225 2052 0,'0'0'91'0,"0"0"18"0,6-5-87 0,3-1-22 15,0 4 0-15,3-3 0 0,2-1 106 0,-8 4 17 16,3 2 3-16,6 0 1 0,6 0-55 0,0 0-12 15,0 0-1-15,3 0-1 0,2 0-34 0,-2 0-8 16,3 0 0-16,-3 0-1 0,0 0-15 0,-1-6 0 16,-2 6 0-16,-3 0 0 15,3-8-114-15,-6 8-22 0,-3-5-5 0,0-3-947 0</inkml:trace>
  <inkml:trace contextRef="#ctx0" brushRef="#br0" timeOffset="421.7887">3047 709 1566 0,'3'-18'69'0,"3"10"15"0,0-3-68 0,0-2-16 0,0 0 0 0,0-1 0 15,3 1 108-15,-3 5 17 16,-1-2 4-16,-2 2 1 0,0-6-30 0,0 7-5 0,3 1-2 0,-6 6 0 16,0 0-63-16,3 13-13 0,3 1-2 0,-12 4-1 15,3 9 54-15,-3 4 10 0,0 4 2 0,-2 10 1 16,-1 16-37-16,-3 2-8 0,3-2-2 0,3 8 0 15,0-3 12-15,0-5 2 0,3 2 1 0,0-5 0 16,3 1-25-16,-3-12-6 0,6 4-1 0,-3 2 0 16,0-6-17-16,0-5 0 0,6-2 8 0,-3 0-8 15,-6-11-70-15,-3 0-18 16,6-8-3-16,-3-2-765 0,-3-6-154 0</inkml:trace>
  <inkml:trace contextRef="#ctx0" brushRef="#br0" timeOffset="785.4344">3300 1167 1900 0,'0'0'84'0,"3"-8"18"0,0-3-82 0,0 3-20 0,0-2 0 0,0 2 0 15,3 3 140-15,-6 5 24 0,0 0 5 0,6-3 1 16,0 3-93-16,0 0-18 0,0 0-4 0,-3 3-1 16,2 7-54-16,1-2 0 0,-3 5-13 0,3 6 2 15,0 7 11-15,-3-5 0 0,0 3 0 0,3 8 0 16,0-6 8-16,-3 1 4 0,3-1 1 0,0-4 0 15,3 1-13-15,3-1 0 0,3-4 0 0,-3-5 0 16,0 1 0-16,2-1 17 0,4-8-3 0,-3-2-1 16,-3-6 10-16,0 3 1 0,0-11 1 0,3 4 0 15,0-12 9-15,6 6 2 0,-10-8 0 0,4 2 0 16,0-7-26-16,0 2-10 0,-3 3 8 0,0-1-8 0,0-4 9 16,0 2-9-16,-3 3 10 0,0-3-10 0,-3 3 0 0,2 0 0 15,-5 2 0-15,0 6 0 0,0-5 12 0,-3 10 0 16,-3-6 0-16,0 9 0 0,-3-3 1 0,1 3 0 15,-4-3 0-15,-3 5 0 0,0 3-13 0,-3 6-16 16,-3-1 3-16,6 8 1 0,-6-5-4 0,3 3 0 16,-2 5 0-16,5 2 0 15,0-5-93-15,3 6-19 0,0 2-4 0,3 3-1067 0</inkml:trace>
  <inkml:trace contextRef="#ctx0" brushRef="#br0" timeOffset="1238.4712">3964 992 2113 0,'9'-2'46'0,"2"-4"10"0,1-2 1 0,0 3 3 0,-3 5-48 0,0 0-12 0,0 0 0 0,-3 5 0 16,3 3 48-16,-3-2 8 0,-3 7 0 0,0 8 1 15,-3-3-10-15,3 9-3 0,0-1 0 0,0 6 0 16,-3-5-10-16,3-1-2 0,3 6-1 0,-3-11 0 15,3 3-14-15,0-3-2 0,3-3-1 0,-1-4 0 16,1-1 3-16,3-5 1 0,-3-3 0 0,3-5 0 16,-3 0 5-16,3-5 1 0,0-3 0 0,0-5 0 15,0-1-3-15,0-4 0 0,0-3 0 0,2 2 0 16,1-7-12-16,-3 2-9 0,6 3 12 0,-3-6-12 16,0 4 10-16,0 7-10 0,-3 2 8 0,2 4-8 0,-2 2 16 15,0 8-3-15,-3 5 0 0,3 8 0 0,-3 1-5 16,3 7-8-16,-6 3 11 0,3 2-11 0,-3 1 13 0,3-1-4 15,0-7-1-15,0 2 0 0,5-3 1 0,1-5 0 16,-3 1 0-16,3-12 0 0,0 4 26 0,-3-6 5 16,3 0 0-16,-3-8 1 0,0-3-15 0,0 3-3 15,2-5-1-15,1-6 0 0,-3-2-5 0,3 3-1 16,-3-3 0-16,0 2 0 0,0-2-16 0,-3 2 0 16,3-7 8-16,0 7-8 0,-1-7 0 0,1 2 0 15,0-2 0-15,0 4 0 0,-3-4-8 0,0 0-3 16,6-1 0-16,-3 3 0 15,-6 3-107-15,3-3-22 0,0 8-4 0,-6-2 0 0</inkml:trace>
  <inkml:trace contextRef="#ctx0" brushRef="#br0" timeOffset="1863.4631">3678 1180 288 0,'0'0'25'0,"3"-8"-25"0,3 3 0 0,-6 5 0 16,0 0 141-16,3-8 23 0,-3 3 5 0,0-3 1 16,0 5-66-16,0 3-12 0,0-3-4 0,0-2 0 15,-3-3-7-15,3 8-1 0,3-5-1 0,0 0 0 16,-3 2 5-16,0 3 2 0,0-11 0 0,0 9 0 15,0-9-6-15,-3 8-2 0,3-2 0 0,0-3 0 16,0 8-10-16,-3-5-1 0,3-6-1 0,-6 9 0 16,3-6-27-16,-3 2-6 0,3 1-1 0,0 5 0 15,-3-5-13-15,0 5-3 0,3 0-1 0,-9 0 0 16,3 0-5-16,-3 5-1 0,3 0 0 0,1-2 0 16,-4 8 2-16,0-6 0 0,0 3 0 0,0 5 0 15,0 0-11-15,-3 1 0 0,0-1 0 0,0 5 0 16,0-2 0-16,4 0 0 0,-4 0 0 0,6 3 0 15,0-6-40-15,0 0-3 0,3-2-1 0,0 2-688 16,3 0-139-16</inkml:trace>
  <inkml:trace contextRef="#ctx0" brushRef="#br0" timeOffset="3394.1978">6333 878 921 0,'0'0'40'0,"0"0"10"15,0-5-40-15,0 5-10 0,0 0 0 0,0-8 0 0,3 8 110 0,-3-5 20 16,0 5 4-16,0 0 1 0,3-5-63 0,-3 5-13 15,-3-8-3-15,3 8 0 0,0-6 4 0,0 1 0 16,-3 2 0-16,3-2 0 0,0-3-4 0,0 8 0 16,-3-5 0-16,-3-3 0 0,-3 3-16 0,6-1-3 15,-3 4-1-15,0-4 0 0,0 1-8 0,0 5-1 16,-3-2-1-16,0 2 0 0,4 0-26 0,2 2-11 16,-6 3 1-16,0 1 0 0,0 2 10 0,-3 0 14 15,0 2-3-15,3 6-1 0,-3 3-10 0,0-1-14 16,3 9 3-16,-3-1 1 0,3 6 10 0,1 0 0 15,2 2 10-15,3-2-10 0,3-6 8 0,0 1-8 16,0-1 0-16,3-7 9 0,3-1-9 0,2 3 12 16,-2-7-12-16,0-9 12 0,3 3 2 0,0-3 1 15,-3 3 0-15,3-8 0 0,0 0 12 0,0-5 2 16,3 2 1-16,-3-2 0 0,3-8-6 0,0 5 0 16,0-6-1-16,-1-4 0 0,4-1-14 0,3 1-9 15,0 2 12-15,0-3-12 0,0-7 23 0,-3 2-3 16,2-2 0-16,-2-1 0 0,0 1-10 0,0-1-2 0,-3-7-8 15,0 2 12-15,0 0-12 0,0-7 11 0,0-1-11 0,-3 3 10 16,0 3-10-16,-1-11 0 16,1 5 0-16,-3-5 0 0,0 5 0 0,0 6 0 0,3-3 0 0,3-11 0 15,-3 11-15-15,-3 3 2 0,0 7 0 0,-3 9 0 16,0 5 13-16,-3 5 12 0,0 8-3 0,0 0 0 16,-6 2-9-16,-3 11 0 0,-3 6 0 0,0 2 0 15,0 3 0-15,-3 8 0 0,3-6 0 0,1 3 0 16,-1 8 0-16,0 8 8 0,3 0-8 0,-3-5 0 15,6 8 0-15,3-9-9 0,-3 6 0 0,-3 13 0 16,6-5 9-16,-3-8 8 0,6 0-8 0,0-5 11 16,0 0-51-16,-3-3-9 15,3-11-3-15,3 1-1062 0</inkml:trace>
  <inkml:trace contextRef="#ctx0" brushRef="#br0" timeOffset="3753.4931">6788 767 2253 0,'9'-5'49'0,"0"0"11"0,-9 5 1 0,9 0 3 0,3 0-51 0,-3 5-13 15,0 0 0-15,-3 3 0 0,0 5 13 0,-3 6 0 16,0-3 0-16,0 8 0 0,0-3 11 0,-3 5 1 16,-3 6 1-16,3-5 0 0,-3-1 0 0,3 0 0 15,3-2 0-15,0-3 0 0,-3 3-14 0,6-3-4 0,-3-7 0 0,3 4 0 16,0-10 3-16,3 3 0 0,-3-3 0 0,2-6 0 15,-2 1 27-15,3-3 6 0,-3-3 0 0,3 1 1 16,0-6-24-16,3 2-5 0,0-7 0 0,-3 0-1 16,0-6 5-16,3-2 2 0,6 3 0 0,-7-6 0 15,-2 3-2-15,0 0 0 0,0-3 0 0,0 3 0 16,0 2-4-16,-3-2-2 0,-9 2 0 0,0 6 0 16,3 0 5-16,-3 0 1 0,-6 2 0 0,-3 8 0 15,6-2-8-15,-6 0-2 0,4 5 0 0,-4 5 0 16,-3-5-29-16,3 5-5 0,-6 3-2 0,3 0 0 15,-12 8-169-15,6-3-33 16,-5 9-8-16,2-9 0 0</inkml:trace>
  <inkml:trace contextRef="#ctx0" brushRef="#br0" timeOffset="4800.3333">8393 677 1792 0,'0'0'40'0,"3"-5"8"0,-3-3 1 0,3 3 1 0,-3-3-40 0,3 3-10 0,-3 5 0 0,3-6 0 16,-3 6 70-16,0 0 12 0,0 0 2 0,0 0 1 15,3 11-52-15,0-3-10 0,0 5-3 0,-3 6 0 16,0 2-20-16,0 3-13 0,-3-3 1 0,0 5 1 15,3 6 35-15,-6-6 6 0,6 6 2 0,-3-5 0 16,3-1-24-16,0-5-8 0,0 3 0 0,0-5 0 16,0 2 0-16,0-8-15 0,3-5 2 0,0 2 0 15,0-4 23-15,-3-6 5 0,0 0 1 0,0 0 0 0,0 0 18 16,6-6 4-16,0 1 1 0,0-3 0 0,2 3-19 16,1-8-4-16,0-1-1 0,0 1 0 0,-3-5-15 15,3 5 11-15,3-9-11 0,0-4 10 0,0 2-10 16,0 3 0-16,0 2 0 0,-3 1 0 0,2 5 0 0,-2 5 0 15,0 2 8-15,0 6-8 0,0 6 0 0,-3-1 0 16,-3 3 0-16,3 5 0 0,-3 6 0 0,-3-1 0 16,3 9 0-16,-3-6 0 0,3 5 0 0,0-2 0 15,0-3 0-15,0-2 0 0,3 2 0 0,0-3 0 16,0-4 0-16,-3-1 0 0,3-8 12 0,0 3-4 16,-6-8 0-16,6 0 0 0,0 0 39 0,0 0 7 15,2-8 2-15,1 3 0 0,-3-3-20 0,3-3-3 16,-3-2-1-16,3 0 0 0,0 0 0 0,-3-1 0 15,3 1 0-15,0-8 0 0,0 5-32 0,0 0-12 16,0-2 0-16,3-3 0 0,-3 2 12 0,-1 1 0 16,1 4 0-16,0-7 0 15,0-3-26-15,3 3-2 0,-3 3-1 0,3-1 0 16,0 6-103-16,-3 5-21 0,-3-5-4 0</inkml:trace>
  <inkml:trace contextRef="#ctx0" brushRef="#br0" timeOffset="5300.01">9074 934 1566 0,'0'0'34'0,"0"0"7"0,0 0 2 0,0 0 1 0,6 5-35 15,3-5-9-15,0 0 0 0,3 0 0 0,0 0 65 0,0-5 11 16,3 2 3-16,-3-2 0 0,6-3-5 0,-6 3-1 0,-1-8 0 0,4 5 0 16,-3-3-19-16,0 3-4 0,0-5-1 0,-3 2 0 15,-6-2-5-15,6 5 0 0,-6-5-1 0,3 5 0 16,-6-5-12-16,3 7-3 16,0-1 0-16,-3-4 0 0,0 3-14 0,-3 3-3 0,0-3-1 0,3 8 0 15,0 0 1-15,0 0 0 0,-9-6 0 0,9 6 0 16,-9 0-11-16,3 6 0 0,-3 2 0 0,0 2 8 15,-3-2-8-15,3 11 0 0,-3-6 0 0,0 8 8 16,4 0-8-16,-4 3 0 0,3 3 0 0,3-1 0 16,0 1 23-16,3-1-1 0,3-2 0 0,3 2 0 15,0 1-42-15,3-9-8 16,3 3-1-16,3 1-759 0,2-4-151 0</inkml:trace>
  <inkml:trace contextRef="#ctx0" brushRef="#br0" timeOffset="6056.9694">10598 781 1177 0,'0'0'52'0,"0"0"11"0,-3 0-51 0,0 7-12 0,0-7 0 0,3 0 0 16,0 0 96-16,0 0 16 0,0 0 3 0,3 6 1 16,0-4-13-16,6 4-3 0,0-12 0 0,3 4 0 15,0 2 3-15,3-6 0 0,0-7 0 0,6 0 0 16,-3 0-42-16,-1-6-8 0,4-2-1 0,3 3-1 16,-6-4-31-16,0 4-5 0,0-6-2 0,-3 8 0 15,-4-10-13-15,1 7 11 0,0-7-11 0,-3 7 10 16,0-2-10-16,-3-3 0 0,0 3 0 0,0-5-11 15,-3 2 11-15,0-3 0 0,0 1 0 0,-3-1 0 16,-3-4-8-16,0 4 0 0,0-7 0 0,-3 7 0 16,0 4 0-16,0 1 0 0,-3 4 0 0,3 5 0 0,-3-1 8 0,3 6-12 15,-3 8 12-15,0 0-12 0,1 3 12 0,-1 8-8 16,-3 2 8-16,0 8-8 0,3 3 8 0,-3-3 0 16,6 11 0-16,-3-6 0 0,3 6 0 0,0-5 0 15,0-1 0-15,0 8 0 0,3-7 0 0,0 5 8 16,0 5-8-16,3-3 11 0,0 6 8 0,-3-3 1 15,3 5 1-15,0 0 0 0,-3-2 0 0,3 0 0 16,0 5 0-16,0-6 0 0,0 1-9 0,-3 8-3 16,0 2 0-16,0-5 0 0,-2-5-9 0,2-1 0 15,0-4 0-15,-3-3 8 0,3-6-8 0,0 0-16 16,0-2 4-16,0-5 1 16,0 2-170-16,3-13-35 0,-3 2-6 0</inkml:trace>
  <inkml:trace contextRef="#ctx0" brushRef="#br0" timeOffset="6213.695">10461 958 1785 0,'0'0'79'0,"0"0"17"0,0 0-77 0,0 0-19 0,0 0 0 0,6 0 0 16,3 0 64-16,0-5 8 0,6 5 3 0,0 0 0 15,3-6-27-15,0 4-4 0,3-4-2 0,2 6 0 16,1-8-25-16,0 8-5 0,0-5 0 0</inkml:trace>
  <inkml:trace contextRef="#ctx0" brushRef="#br0" timeOffset="6400.8206">11134 699 1728 0,'0'0'153'16,"0"0"-122"-16,0 5-31 0,3 8 0 0,0-5 100 0,0 5 15 15,-3 6 2-15,3-1 1 0,3 3-45 0,-3 3-9 16,0-3-1-16,3 6-1 0,3-1-38 0,-3 6-8 16,3-5-2-16,0-4 0 0,0 4-26 0,6-6-6 15,-7 3-1-15,7-3-689 16,-3-3-137-16</inkml:trace>
  <inkml:trace contextRef="#ctx0" brushRef="#br0" timeOffset="6541.2155">11360 431 2073 0,'-3'-2'184'0,"0"-4"-147"0,0 1-29 0,3 5-8 15,0 0 100-15,0 0 18 0,0 0 4 0,0 0 1 32,0 0-242-32,9 5-48 0</inkml:trace>
  <inkml:trace contextRef="#ctx0" brushRef="#br0" timeOffset="6916.3286">11631 619 345 0,'12'0'15'0,"-3"0"4"0,0 5-19 0,3-2 0 15,3 2 0-15,-3 9 0 0,0-6 309 0,-3 7 59 16,-3-1 11-16,2 7 2 0,1-3-208 0,0 3-41 15,0-2-9-15,-3 7-2 0,0 1-52 0,0-6-10 16,3 8-3-16,-3-2 0 0,0-6-32 0,0 5-8 16,3-7 0-16,-6 2-1 0,3-3-15 0,0 1 0 15,-3-11 0-15,0 5 0 0,0-8 28 0,-3-5 0 16,0 0 0-16,0 0 0 0,0 0 23 0,0 0 4 16,3-10 1-16,0 2 0 0,0-13 6 0,0 2 2 15,3-2 0-15,-1-3 0 0,1-2-45 0,3-1-9 16,0 1-2-16,3 2 0 0,3 3-8 0,-3 0 0 15,3 2 0-15,0 1 0 0,-3 10 0 0,0-5 0 16,2 7 0-16,-2 1 0 0,-3 5 0 0,3 0 0 0,-6 5 0 16,3 1 0-16,-3 1-9 0,3 1 9 0,-3 3-12 0,0 2 12 31,0 0-29-31,0 1 1 0,0-1 0 0,3 0 0 16,-3 0-153-16,-3 1-31 0,3-4-5 0</inkml:trace>
  <inkml:trace contextRef="#ctx0" brushRef="#br0" timeOffset="8021.6545">12387 794 864 0,'0'0'38'0,"0"0"8"0,0 0-37 0,6 0-9 16,3 0 0-16,-3 0 0 0,0 0 197 0,3 2 38 15,0-4 7-15,0 2 2 0,3 0-142 0,0 0-28 16,0-6-6-16,3-1 0 0,-4 1-26 0,7 1-5 16,3-3-1-16,0-3 0 0,-3 3-1 0,3-5-1 15,-1 0 0-15,4 0 0 0,-6 5-2 0,-3-5 0 16,3-6 0-16,-6 6 0 0,0 2-20 0,-3 3-12 16,-3-5 12-16,0 5-12 0,-3 3 42 0,-3 5 2 15,0 0 0-15,0-8 0 0,0 3-29 0,0 5-6 16,0 0-1-16,0 0 0 0,-3-8-8 0,3 8 0 15,0 0 0-15,0 0 0 0,0 0 0 0,0 0 0 16,0 0 0-16,0 0 0 0,0 0 0 0,0 0 0 16,0 0 0-16,0 0 0 0,0 0 0 0,0 0 8 15,0 0-8-15,0 0 8 0,0 0 0 0,0 0 0 16,0 0 0-16,0 0 0 0,0 0-8 0,0 0 0 0,0 0 0 16,0 0 0-16,0 0 27 0,-3 0 3 0,0 0 1 0,3 0 0 15,0 0-31-15,0 0 8 0,0 0-8 0,0 0 0 16,0 0 0-16,0 0 0 0,0 0 0 0,0 0 0 15,0 0 0-15,0 0 0 0,0 0 0 0,0 0 0 16,0 0 0-16,0 0 0 0,0 0 0 0,0 0 0 16,0 0 9-16,0 0-1 0,-3 0 0 0,0-6 0 15,3 6-8-15,0 0 0 0,0 0 0 0,-3 6 0 16,0-6 0-16,0 0 0 0,0-6 0 0,3 6 0 16,0 0 0-16,0 0 8 0,-3 0-8 0,3 0 8 15,0 0-8-15,0 0 0 0,0 0 0 0,0 0 0 0,0 0 0 16,-6 0 0-16,6 6 0 0,0-6 0 0,-3-6 0 0,0 6 0 15,0 0 0-15,3 0 0 0,-3 0 0 0,0 0 0 16,-6 0 0-16,6 0 0 0,-3 0 0 0,3 0 0 16,-6 6 0-16,3-6 0 0,-3 8 0 0,-3-8 0 15,3 5 0-15,-2-2 0 0,2 7 0 0,-3-2 0 16,0-3 0-16,3 9 0 16,-3-6 0-16,6 5 0 0,-3-3 0 0,0 4 0 0,-3-1 0 0,6 3 0 15,-6 2 0-15,0 9 0 0,1-9 0 0,2 3 0 16,0 3 0-16,3-3 0 0,-3-7 0 0,3 4 0 15,3 1 0-15,0-6 0 0,0 0 8 0,3 3 0 16,-3 3 0-16,6-9 0 0,0 3-8 0,0 1 0 0,0-1 0 16,3-5 0-16,0-3 0 0,-3 3 8 0,3-8-8 15,0 5 8-15,-3-2 26 0,3 2 5 0,3-5 1 16,-4 0 0-16,7 0-27 0,0-5-5 0,0 2 0 0,3-7-8 16,0 2 0-16,-3 0 0 15,3-5 0-15,0-1 0 0,0 1 13 0,-1-5-1 16,1-1 0-16,3 1 0 0,-3-4-2 0,0 1-1 15,6-8 0-15,-3 0 0 0,-1 3-9 0,1-6 0 16,-3-8 0-16,-3 8 8 0,0 1-8 16,3-4 0-16,-3-2 0 0,3 3 0 0,-3 7 0 0,-1-4 0 0,1 4 0 0,0-10 0 15,0 8 0-15,-3-3-9 0,0 8 9 0,-6 3-13 16,3 0 4-16,-3 3 1 0,3 4 0 0,-3 1 0 16,0-5 8-16,0 4 0 0,3 6-9 0,-3-5 9 15,0 3 0-15,0-4 0 0,-3 6-9 0,3 0 9 16,3-2 0-16,-6 2 0 0,0-3-8 0,3 9 8 15,-3-4 0-15,0-2 0 0,0 3 0 0,0 5 0 16,-3-8 0-16,3 8 0 0,0 0-8 0,0-5 8 16,-6 5 0-16,3 5 0 0,0-5 0 0,0 3 0 15,-3 2 0-15,-3 8 0 0,6 1 0 0,-3 4 0 0,-3 3 0 16,3 3 0-16,-3 3 0 0,0 2-10 0,0 2 10 0,0 1 0 16,0-5 8-16,3 4-8 0,1 1 14 0,2-5-2 15,-3 12 0-15,0-4 0 0,3 4 0 0,-3 4 0 16,3-4 0-16,-3 1 0 0,0 0-12 0,3 13 0 15,-3-14 0-15,3 6 0 0,0-13 0 0,3 3 0 16,-3-4 0-16,3 1 0 0,0-6 0 0,3-7-12 16,0 2 12-16,0-8-10 15,6 1-114-15,0-4-22 0,0-7-5 0,3-3-1045 0</inkml:trace>
  <inkml:trace contextRef="#ctx0" brushRef="#br0" timeOffset="9068.5685">14215 579 1422 0,'-9'-7'31'0,"9"7"6"0,-3 0 2 0,0-6 1 0,0 1-32 0,0-3-8 0,3 8 0 0,0 0 0 16,0 0 96-16,0 0 16 0,9-5 4 0,3-1 1 16,0 4-41-16,3-4-9 0,3-1-2 0,2 1 0 15,1-2-5-15,6 8 0 0,0-5-1 0,3-3 0 16,-1 8-6-16,1-5-1 0,3 5 0 0,0 0 0 16,-4 0-41-16,1 5-11 0,-3-5 0 0,0 0 0 15,-6 0-14-15,-1 0-5 0,-5 0-1 0</inkml:trace>
  <inkml:trace contextRef="#ctx0" brushRef="#br0" timeOffset="9380.6774">14635 138 961 0,'3'-16'42'0,"3"10"10"0,0-7-42 15,-1 5-10-15,4-2 0 0,0 2 0 0,0-5 95 0,0 7 17 16,-3-2 3-16,0 3 1 0,0-3-26 0,-6 8-5 16,0 0-1-16,0 0 0 0,0 0-25 0,0 0-6 0,-3 8-1 0,-3 5 0 15,0 6 0-15,-6-1 0 16,0 11 0-16,-3 3 0 0,1 0 2 0,-4 2 0 0,0 3 0 16,-6 3 0-16,3-6-26 0,3-2-6 15,3 8-1-15,-5 5 0 0,2 0-1 0,-3 2 0 0,0-2 0 0,0 0 0 16,3-8-11-16,-5 11-9 0,2-3 12 0,0-11-12 15,3 3 10-15,0-10-10 0,3 5 8 0,0-11-8 16,1 5 0-16,-1-7-17 0,3-1 2 0,0 3 1 31,0-7-196-31,0-1-39 0,-9 5-8 0,6-2-2 0</inkml:trace>
  <inkml:trace contextRef="#ctx0" brushRef="#br0" timeOffset="10114.8799">15126 0 1796 0,'0'0'40'0,"0"0"8"0,0 0 1 0,0 0 1 0,0 0-40 0,0 0-10 16,0 0 0-16,0 0 0 0,0 0 53 0,0 0 9 16,0 0 2-16,0 0 0 0,-18 0-52 0,9 11-12 0,0 2 0 0,0 3 0 15,-3 2 12-15,3 6 0 0,3 2 0 0,-6 1 0 16,1 7 14-16,-1 3 2 0,-3-2 1 0,0-3 0 16,3 7 18-16,-6 1 3 15,3 5 1-15,0 0 0 0,0 0-6 0,1-5-1 0,-1 5 0 0,-3-3 0 16,6 3-36-16,-9 0-8 0,6-6 0 0,0-1 0 15,0-4 0-15,1-8 0 0,-1-7 11 0,6-6-11 16,0 0 16-16,-3 1-3 0,3-9-1 0,3-2 0 16,-3 2-3-16,6 0-1 0,-3-5 0 0,3 0 0 15,3 0-8-15,-3-5 0 0,3 5 0 0,0-8 0 16,3-3 0-16,3 3 0 0,0-5 0 0,0 5 0 16,3 3 0-16,0 0 0 0,0-3 0 0,0 2 0 15,3 6 0-15,0-5-9 0,-4 5 9 0,4 5-13 0,0 1 1 0,0 2 0 0,3-3 0 0,0 0 0 16,-3 3 12-16,3-3-12 0,3 3 12 0,2-2-12 15,1 2 12-15,3-8 0 0,0 0 0 0,3 0 0 0,2-6 0 16,-2 4 0-16,0-4 0 0,0-2 0 0,-3 3 0 16,-1-8 0-16,-2 2 10 0,0 3-10 0,0-5 14 0,0 0-2 15,-3 0-1-15,0-1 0 0,2 1 1 0,-2 0 1 16,3 2 0-16,-3-2 0 0,-3 5-13 0,0-5 0 16,3 5 0-16,-7-2-10 0,-2 2 10 0,-3 2 0 15,3 4 0-15,-3-4 0 0,-6 6 0 0,0 0 0 16,-3-5 0-16,-3 2 0 0,0 3 0 0,0-5 0 31,-6 5 0-31,-2-5 0 0,-1 5 0 0,0 0 0 16,-6 5 8-16,3 0-8 0,-3 3 0 0,6 0 0 15,-2 3 0-15,2 2-8 0,0-5 16 0,0 5 3 16,3 0 1-16,0 6 0 0,3-6-12 0,0 6-17 0,0-3 4 0,3 2 1 0,3 1 35 0,-3-1 7 16,6-5 2-16,0 3 0 0,0 3-32 0,6-6 0 0,0 0 0 15,0 6 0 16,3-6-20-31,0-5-11 0,3 3-1 0,3-4-1 0,0-1-120 0,3-4-24 0,0 4-5 0,2-6-790 0</inkml:trace>
  <inkml:trace contextRef="#ctx0" brushRef="#br0" timeOffset="11636.0987">16831 683 403 0,'0'0'36'0,"0"-11"-36"16,3 8 0-16,-3-7 0 0,0 2 294 0,3-3 52 16,9 3 10-16,-3 0 3 0,0-5-207 0,0 8-42 15,3-8-8-15,3 5-2 0,3-11-60 0,2 6-13 16,-2 0-3-16,0 0 0 0,6-1 7 0,3 1 1 16,-3 0 0-16,-1 2 0 0,1 3-32 0,-3 3 0 0,-3 5 0 15,-6 0 0-15,-6 0-10 0,3 5-8 16,0 9-2-16,-6-1 0 0,-9 5 10 0,0 9 2 15,3-1 0-15,-3 6 0 0,-3-3 8 0,0 8-8 16,-3-5 8-16,-3 8-8 0,6-1 8 0,-3-7 0 0,0 2 0 16,0-7 0-16,7-3 0 0,-4 2 14 0,0-10-2 15,3 3 0-15,0-9 26 0,3-2 5 0,3-3 1 0,0-5 0 16,-6 8 4-16,6-8 0 0,0 0 1 0,0 0 0 16,0 0 6-16,3-8 1 0,6 3 0 0,3-3 0 15,3-2-29-15,-1-4-6 0,1 1-1 0,3 0 0 16,12-6-3-16,-9 3-1 0,0-2 0 0,-1-1 0 15,4-2-5-15,0-3-2 0,0 3 0 0,0 3 0 16,-3-3-43-16,2 2-9 0,4-7-1 16,-3 4-1-16,-6-1-186 0,-3 9-37 0</inkml:trace>
  <inkml:trace contextRef="#ctx0" brushRef="#br0" timeOffset="11932.862">17575 738 921 0,'24'0'82'0,"-15"0"-66"0,-9 0-16 0,12-2 0 0,3 2 183 0,0 0 33 16,0 0 6-16,0-6 2 0,5 6-104 0,1-8-21 15,0 3-4-15,0 0-1 0,0 2-58 0,0-2-12 16,2-8-3-16,-2 5 0 0,-3-3-21 0,0 3 0 16,0-5 0-16,-6 0 0 0,0 2 30 0,0-2 2 15,-6 5 0-15,0-5 0 16,-3 5-41-16,-3-5-8 0,0 2-2 0,0-2 0 0,-6 5 40 0,0-3 8 0,0 9 2 0,-6-4 0 15,-3 6-15-15,3 0-4 0,0 8 0 0,-6 3 0 16,0 2-3-16,0 6-1 0,-2-6 0 0,2 8 0 16,-3-3-8-16,-3 12 0 0,0-1 0 0,12-3 0 15,6 1 24-15,0-6 7 0,1 3 1 0,5-3 0 16,5 0-32-16,4 3 8 0,-9-6-8 0,6 3 0 16,3-7-23-16,0-1-7 0,0 0-2 0</inkml:trace>
  <inkml:trace contextRef="#ctx0" brushRef="#br0" timeOffset="12245.2958">18186 593 1958 0,'0'0'174'0,"0"0"-139"0,6 0-35 0,3 0 0 0,-1 0 58 0,-2 5 5 15,3 3 1-15,-3-3 0 0,-3 8-25 0,0 1-5 16,0 2-1-16,0 2 0 0,-3 6-18 0,3-3-4 15,-3 5-1-15,0-2 0 0,3 3-10 0,-6-1 0 16,3 1 0-16,-3-6 0 0,3 3 0 0,0-3 0 16,-3-3 0-16,3-4 0 0,0-6 8 0,0 2 0 15,0-10 0-15,0 0 0 0,0 0 39 0,0 0 7 16,0 0 2-16,0 0 0 0,0-5 12 0,3 0 4 16,0-3 0-16,3-6 0 0,0 1-20 0,0-5-3 15,0 4-1-15,3-7 0 0,3 5-28 0,0 0-7 16,0-10-1-16,3 7 0 0,-1-2-12 0,4-3-10 15,3-2 2-15,0 5 0 16,3-6-114-16,3 9-22 0,-1-1-5 0</inkml:trace>
  <inkml:trace contextRef="#ctx0" brushRef="#br0" timeOffset="12433.0129">18784 566 2026 0,'12'-5'90'0,"-6"2"18"16,0-2-86-16,3 0-22 0,3-1 0 0,0 4 0 16,2-4 65-16,4 6 9 0,0 0 2 0,12-5 0 15,3 5-33-15,-1 0-7 0,4 0 0 0,0 0-1 0,-3 0-23 0,-4 5-12 16,1 1 12-16,0 2-12 16,0-3-77-16,-4-5-23 0,1 0-4 0</inkml:trace>
  <inkml:trace contextRef="#ctx0" brushRef="#br0" timeOffset="12713.9305">19260 90 1728 0,'0'0'38'0,"0"0"8"0,0 0 2 0,0 0 0 0,0 0-39 16,3 5-9-16,0 3 0 0,0 5 0 0,-3 6 53 0,0 2 9 0,0 3 2 0,-3 2 0 15,3 9 51-15,-3-3 10 0,-3-6 3 0,0 6 0 16,-3 2-76-16,3-10-14 0,-3 16-3 0,1-6-1 16,-1 3-3-16,-3 3-1 0,0-6 0 0,0 3 0 15,0 3-30-15,-9 5 0 0,3-5 0 0,0 5 0 31,-2-11-30-31,-1 6-12 0,0-9-2 0,0 1-714 0,0 3-142 0</inkml:trace>
  <inkml:trace contextRef="#ctx0" brushRef="#br0" timeOffset="12917.4236">19478 651 1324 0,'8'-5'59'0,"-2"5"12"0,0 0-57 0,0 5-14 15,-6-5 0-15,6 3 0 0,3 7 200 0,-3 3 38 16,-6 1 7-16,0-1 2 0,-3 5-147 0,0 3-28 16,3-2-7-16,-3 7-1 0,0 1-34 0,3-6-7 15,3 3-2-15,-3 2 0 0,-3-7-21 0,0 2 9 16,3-2-9-16,0-6-744 16,3 5-154-16</inkml:trace>
  <inkml:trace contextRef="#ctx0" brushRef="#br0" timeOffset="13042.0709">19787 455 2509 0,'6'-18'55'0,"0"10"11"0,-6 2 2 0,3-2 4 0,-3 3-58 0,0 5-14 0,0 0 0 0,0 0 0 32,0 0-44-32,0 0-11 0,0 5-2 0</inkml:trace>
  <inkml:trace contextRef="#ctx0" brushRef="#br0" timeOffset="13869.9197">20716 352 1324 0,'0'0'118'0,"6"-8"-94"0,-3 3-24 0,0-3 0 0,0 2 145 0,-3 6 25 16,0 0 5-16,0 0 1 0,0 0-90 0,-6 0-18 16,-3 0-3-16,0 0-1 0,3 6-51 0,0-6-13 15,0 2 0-15,-3 4 0 0,0-1 54 0,0 3 8 16,0-3 2-16,-6 3 0 0,0 5-52 0,-2-2-12 16,-1 2 0-16,-3 0 0 0,-6 3 0 0,6 3 0 15,3 7 0-15,-2-2 0 0,-1 3 0 0,-3 4 0 16,0-4 0-16,3 2 0 0,0 3 54 0,-2-1 8 15,2 1 2-15,0 2 0 0,6-10-52 0,0 3-12 16,6-6 0-16,0-3 0 0,3 4 0 0,3-9 0 16,3 0 0-16,0 0 0 0,3-2 54 0,3-3 8 15,3-3 2-15,3 3 0 0,0-8-52 0,6 0-12 0,6 0 0 16,3-5 0-16,-1 2 0 0,1-2 0 0,3-3 0 16,0-3 0-16,2 3 0 0,1-5 0 0,-3 5 0 15,0-2 0-15,-1 2 0 0,-2-6 0 0,3 1 0 0,0 0 0 16,-6 0 0-16,2 0 0 0,1-6 0 0,-3 6 0 15,-3-6 0-15,-3 1 0 0,0 2 0 0,2-3 0 16,-5 1 0-16,0-3 0 0,-3 2 0 0,-3 6 0 16,3-8 33-16,-3-3 4 0,-3 5 1 0,0 4 0 15,-3-4-61-15,3 6-12 16,-6 0-2-16,0-1-1 0,0 1 23 0,0 0 5 0,-6 8 1 0,0-3 0 16,-3 2 9-16,0 6 12 0,-3-5-2 0,-3 10-1 15,0-5-27-15,-3 6-6 0,6 2 0 0,-2 5-1 0,-1 0 40 16,-3 0 8-16,0 11 1 0,3 3 1 15,3-6-45-15,-6 5-10 0,3-2-2 16,1 2 0-16,2 4 32 0,-3 1 0 0,0 1 8 0,3-6-8 0,0-7 20 0,6 0-4 16,0-4 0-16,3 4 0 0,0-11-4 0,6 2-2 15,0-2 0-15,3-2 0 0,0 2-10 0,3-8 0 16,-3 0 0-16,6 0 0 0,3 0 22 0,0-8 2 16,2 2 1-16,4 1 0 0,6-3-16 0,6 0-9 15,-3-5 10-15,-1 0-10 16,4 0-18-16,0-1-10 0,-3 4-1 0,2-9-1 0,-2 6 30 0,0-3 0 15,3 6 0-15,-1-4 0 0,-5 6 8 0,3 0 8 16,0 3 2-16,2 0 0 0,-2 5-18 0,-6 0 0 16,-3 5 0-16,-6 0 0 0,3 3-9 0,-6-2 9 15,-4 7-8-15,1-5 8 0,-3 5 0 0,-3 0 0 16,-3-5 0-16,0 3 0 0,-6 2 8 0,3 0 8 0,-6-5 0 16,1 3 1-16,-4-3 8 0,0 5 2 0,-3-8 0 0,-3 8 0 15,0-10-15-15,-3 2-2 0,0 3-1 16,-2-2 0-16,2-1-9 0,-3-5 0 0,-3 0 0 0,3 0 0 15,-2 0 0-15,2-5 10 0,0 5-10 0,-3-8 10 16,0 8-166 0,4-6-32-16,2-2-8 0,0-2 0 0</inkml:trace>
  <inkml:trace contextRef="#ctx0" brushRef="#br0" timeOffset="14775.9517">22526 598 1123 0,'0'0'49'0,"0"0"11"0,0 0-48 0,0 0-12 0,0 0 0 0,0-5 0 16,0 5 127-16,0 0 22 0,0 0 5 0,0 0 1 15,0 0-63-15,0 0-12 0,0 0-2 0,0 0-1 16,0 0 27-16,0 0 4 0,0 0 2 0,0 0 0 16,0 0-74-16,-6 5-14 0,3 8-3 0,-3-5-1 15,3 5 34-15,-3 1 8 0,0 4 0 0,3-5 1 16,-3 6-24-16,3-3-5 0,-6 2 0 0,6 3-1 15,0 3 4-15,0-5 1 0,-3 2 0 0,3-3 0 0,0-2-36 16,0 0 0-16,0-3 0 0,0 1 0 16,0-1-44-16,3 0-16 0,-3-5-4 0,6 0 0 15,-3-8-102-15,0 0-21 0,0 0-4 0</inkml:trace>
  <inkml:trace contextRef="#ctx0" brushRef="#br0" timeOffset="14916.887">22576 397 1854 0,'0'-13'40'0,"0"7"9"0,0-2 2 0,9 3 1 0,-3-3-41 0,0 3-11 15,-3 0 0-15,-3 5 0 0,6-3 50 0,0-2 8 0,0 5 2 0,-6 0 0 32,0 0-159-32,0 0-31 0,18 5-6 0,-18-5-2 0</inkml:trace>
  <inkml:trace contextRef="#ctx0" brushRef="#br0" timeOffset="15307.4065">22808 487 2246 0,'15'0'200'0,"-9"0"-160"0,3 0-32 0,0 0-8 15,0 0-38-15,3 2-9 0,0 4-1 0,-3 7-1 0,-3 0 81 16,0 0 16-16,2 6 3 0,-2 2 1 15,0 3-6-15,-3-3-1 0,0 6 0 0,0 4 0 0,-3-4-36 0,0-1-9 16,0 1 0-16,0-3 0 0,6-3 53 0,-3-3 9 16,-6 3 2-16,3-7 0 0,3 4-52 0,-3-10-12 15,0 3 0-15,-3-3 0 0,3-3 0 0,0-5 0 16,0 0 0-16,0 0 0 0,0 0 39 0,0 0 5 16,6-5 0-16,0-3 1 0,-3-6-16 0,6 1-3 15,3 3-1-15,-3-12 0 0,9 4-25 0,3-3 0 16,-1 2-9-16,4-5 9 0,6 3 0 0,-3 0 20 15,-3 8-2-15,2-6-1 0,-5 6-7 0,3 8-2 16,-6-3 0-16,0 3 0 0,-6-1-26 0,-3 6-6 16,3 0 0-16,-7 6-1 0,1-1 45 0,-6 8 10 15,0 0 2-15,0 1 0 0,0-1-32 0,-3 0 0 16,-5 6 0-16,-1 2 0 16,9-3-24-16,-3 3-5 0,-6 3-1 0,0-3 0 15,6-2-101-15,-3-1-20 0,-6 4-4 0</inkml:trace>
  <inkml:trace contextRef="#ctx0" brushRef="#br0" timeOffset="16442.0689">3228 2421 1414 0,'-6'-16'63'0,"6"11"13"0,0-3-61 0,-2 3-15 16,2-6 0-16,0 3 0 0,-3-3 110 0,0 4 19 15,0 1 4-15,-3-2 1 0,0 0-52 0,0 3-10 16,-3 2-3-16,-6 3 0 0,0 0-31 0,-3 3-6 16,-6 2-2-16,1 1 0 0,-1 4-11 0,-3 1-3 15,0 5 0-15,0 2 0 0,4 6-2 0,-4-3-1 16,0 0 0-16,3 1 0 0,0 4-13 0,4-5 11 15,-4 6-11-15,3-6 10 0,3 3-10 0,0 2 0 16,3-7 0-16,3 4 8 0,0 1-8 0,12-3 0 0,-5-2 0 16,10 2 0-16,-2 0 0 0,9 0 0 0,3-5 0 15,6 8 0-15,-3-5 0 0,6-4 0 0,0 1 0 16,5-2 0-16,1-1 0 0,3 0 0 0,-3-5 0 16,2 5 0-16,1-2 25 0,-6-1 0 0,3 1 0 0,-7 2 0 15,-2 0-12-15,-6 1-2 0,-3-1-1 0,-3 0 0 16,-9 3 14-16,-3 2 4 0,-3 6 0 0,-6-5 0 15,-3 2 0-15,-3 3 1 0,1 2 0 0,-4-2 0 16,-6 0-20-16,3-3-9 0,0 0 8 0,-2 0-8 16,2 1 8-16,3-7-8 0,-6 4 8 0,3-3-8 15,0-3 0-15,1-2-11 0,-1-1 1 0,-3-5 0 16,3 3-120-16,3-8-24 0,1 0-5 0,2-5-885 16</inkml:trace>
  <inkml:trace contextRef="#ctx0" brushRef="#br0" timeOffset="16941.5048">4264 2580 1152 0,'0'-6'102'16,"0"1"-82"-16,3-5-20 0,-3 2 0 0,3-3 74 0,-3 0 10 15,3-2 3-15,-3 3 0 0,0 2-8 0,0-3-2 16,0 3 0-16,-3 0 0 16,0 3-23-16,0-3-5 0,-6 3-1 0,3 5 0 15,-3 0 11-15,-2 0 1 0,-1 5 1 0,0 3 0 0,-6 0-2 0,3 2-1 16,-6 6 0-16,0 8 0 0,-2-3 2 0,-4 6 0 15,0 5 0-15,6 2 0 0,-3 6-29 0,6 2-6 16,1-2-1-16,-1 5 0 0,6-3-3 0,0 3-1 16,6-3 0-16,3-2 0 0,3 0-20 0,3-3 0 15,3 2 0-15,0-4 0 0,6-4 0 0,0 1 0 16,0-5 0-16,5-1 0 16,4-2-100-16,0-3-24 0,3-5-4 0,3-3-600 15,-3-5-119-15</inkml:trace>
  <inkml:trace contextRef="#ctx0" brushRef="#br0" timeOffset="17285.1739">4916 2596 403 0,'0'0'36'15,"0"-8"-36"-15,0 2 0 0,0-2 0 16,-3 6 316-16,0-4 57 0,-3 4 11 0,0-6 3 16,3 5-199-16,-3 1-39 0,-3-4-8 0,1 4-1 15,-4 2-58-15,0 0-11 0,-3 2-3 0,3 4 0 16,-6-1-27-16,6 3-5 0,-3-3-2 0,0 3 0 0,0 3-13 0,1-1-2 16,-1 1-1-16,3 5 0 0,-3 7-5 0,6-4-1 15,-3 7 0-15,3-4 0 0,3 9 3 0,0-2 0 16,3 6 0-16,3-1 0 0,0-2-3 0,3 0-1 15,0 2 0-15,6-7 0 0,3-1-11 0,0 6 0 16,3-8 9-16,3 2-9 0,3-2 0 0,2 0 0 16,4-6 0-16,0 3 0 15,3 1-135-15,2-4-21 0,4-5-5 16</inkml:trace>
  <inkml:trace contextRef="#ctx0" brushRef="#br0" timeOffset="17988.1333">7300 2590 1638 0,'0'0'36'0,"3"-5"7"0,0-3 1 0,-3 0 3 0,3-2-38 0,-3 2-9 15,0-3 0-15,0 0 0 0,0 6 108 0,-3-5 19 16,3 2 4-16,-3 2 1 0,0 4-68 0,-3-4-14 16,0 4-2-16,1 2-1 0,-4 0-27 0,0 8-6 15,0-6-1-15,0 9 0 0,-6 2-13 0,-3 0 0 0,6 6 8 0,-3 2-8 16,0 6 0-16,3-1 11 0,-5 6-11 0,5-1 10 16,0 1-10-16,0 5 0 0,3-2 0 15,3-1 0-15,0-7 0 0,6-4 0 0,3 1 0 16,-3-5 0-16,3-1 0 0,0-7 12 0,6-3-12 0,3-3 12 15,6-2 15-15,-3-9 3 0,-4-4 1 0,4-1 0 16,3-7-6-16,3-4-1 0,0-4 0 0,3 0 0 16,3-4-11-16,-4 1-2 0,1-2-1 0,-3-1 0 15,0 0-10-15,0 0 10 0,-6 3-10 0,-1-5 10 16,-2 2-10-16,0 0 0 0,-6 6 9 0,0-6-9 16,0 11 16-16,-6 2-2 0,3 1 0 0,-3 2 0 15,-6 5 2-15,0 4 1 0,0 7 0 0,-3-6 0 0,-3 12-17 16,0-4 0-16,-2 9 0 0,-1-6 0 0,0 8 0 0,0 3-16 15,3 3 4-15,-3-3 0 16,0 2-142-16,3 1-28 0,6-1-6 0</inkml:trace>
  <inkml:trace contextRef="#ctx0" brushRef="#br0" timeOffset="18409.9008">7717 2551 1587 0,'21'-8'70'0,"-9"2"15"0,3 1-68 0,3 0-17 0,-4 2 0 0,4-7 0 16,3 2 88-16,3 0 15 0,-3-6 2 0,3 1 1 15,2-3-43-15,1 0-9 0,0-5-2 0,-3 3 0 16,3-1-19-16,-4 1-4 0,1-1-1 0,0-2 0 16,-3 3-8-16,-6 2-3 0,0-3 0 0,0-2 0 15,-7 2 24-15,1-4 5 0,-6 1 1 0,0 1 0 16,0-5-19-16,-6-1-3 0,0 4-1 0,0-9 0 15,-3 3-13-15,0 0-3 0,-2 0-8 0,-1 5 12 16,3 3-12-16,-3-6 0 0,3 9 0 0,-6-1 0 16,0 6 0-16,0 5 0 0,3-5 0 0,-3 2 0 15,0 8 0-15,0 3 11 0,1 0-3 0,-1 3-8 16,0 2 0-16,-3 9 0 0,0 4 0 0,0 9-9 16,3 4 9-16,3-4 0 15,3 5 0-15,-3 7 0 0,0 1 8 0,3 0 3 0,-2 5 1 0,2 7 0 0,0 7 18 16,-3 12 4-16,3 1 1 0,-3-1 0 0,0-2 1 15,0 0 0-15,0-3 0 0,3 0 0 0,-3 0-17 0,3-2-3 16,0-4-1-16,0-1 0 0,3-7-15 0,0-1 11 16,0-4-11-16,3-10 10 15,-3 0-128-15,3 1-26 0,-3-7-4 0,-3-2-1024 16</inkml:trace>
  <inkml:trace contextRef="#ctx0" brushRef="#br0" timeOffset="18566.1123">7720 2942 1825 0,'0'0'40'0,"0"0"8"0,9 0 1 0,3 3 3 0,0-1-41 0,6-2-11 0,-3-2 0 0,5-1 0 16,4-5 37-16,0 3 6 0,3-6 1 0,0 1-900 15</inkml:trace>
  <inkml:trace contextRef="#ctx0" brushRef="#br0" timeOffset="19893.9356">7580 2895 1083 0,'-12'-6'48'0,"12"6"10"0,0 0-46 0,0 0-12 0,0 0 0 0,0 0 0 16,0 0 85-16,-3 6 15 0,3-6 4 0,0 0 0 15,-3 7-40-15,3-7-8 0,6 0-2 0,-3 6 0 16,-3-6-1-16,9 2 0 0,3-2 0 0,6-2 0 15,0-4 5-15,3 1 1 0,2 3 0 0,4-4 0 16,0 6-50-16,0-5-9 0,0 2 0 0,2 1 0 16,-2 2-82-16,3 0-11 0,0 0-3 0,-1 0-716 15</inkml:trace>
  <inkml:trace contextRef="#ctx0" brushRef="#br0" timeOffset="20761.3433">9908 2363 979 0,'0'-8'87'0,"0"8"-70"16,0-8-17-16,3 3 0 0,0-3 56 0,6-6 7 15,0 4 1-15,3 2 1 0,2-5 11 0,4-1 1 0,0-4 1 0,3 5 0 16,-3-1 0-16,0 1 0 0,3 3 0 0,-4-1 0 16,-2 6-3-16,-3 5-1 0,3 0 0 0,-6 0 0 15,3 2-30-15,-3 4-7 0,-6 4-1 0,3 4 0 16,-3-1-12-16,0 8-4 0,-3-3 0 0,0 12 0 16,-3 1-9-16,0 4-3 0,0 2 0 0,-3 0 0 15,0 2-8-15,0 1 0 0,0-8 0 0,0 2 8 16,0-2-8-16,3-3 0 0,-3-5 0 0,3 0 0 15,0-3 9-15,0-3 0 0,0-2 0 0,3-2 0 16,-3-4 25-16,0-2 5 0,3 0 1 0,0-3 0 16,0-5-10-16,0 0-2 0,0 0 0 0,0 0 0 15,0 0-2-15,6-2-1 16,3-4 0-16,0-7 0 0,0 3-2 0,3-6-1 16,6 0 0-16,0 0 0 0,0-8-5 0,2 3-1 15,1-3 0-15,6-2 0 0,-3-3 2 0,6 2 0 0,-1 1 0 16,4-3 0-16,0-1-18 0,-3 4 0 0,2 0 0 0,1 2-9 15,-6-3 1-15,3 6 0 0,-4 3 0 0,-2-4 0 32,-3 4-42-32,0 5-8 0,0-6-2 0,-3 6-735 0,-1 0-147 0</inkml:trace>
  <inkml:trace contextRef="#ctx0" brushRef="#br0" timeOffset="21167.5502">10834 2601 748 0,'0'0'67'0,"0"0"-54"16,6 8-13-16,-6-8 0 0,8 2 149 0,-2 1 27 15,3 0 6-15,0 2 1 0,6-10-29 0,0 2-6 16,0-2 0-16,3-3-1 0,0-3-65 0,2 1-13 15,1-6-2-15,3 3-1 0,0-9-30 0,0 4-5 16,3-9-2-16,-1 4 0 0,1 1-18 0,-3-4-11 16,0 0 12-16,-6 2-12 0,-4-3 13 0,4 1-4 15,-6-1-1-15,0 4 0 0,0-1 7 0,-6 5 1 16,0-2 0-16,-3 3 0 0,0 2 3 0,-6 2 1 16,0 1 0-16,-3 5 0 0,3 3 0 0,0 2 1 0,-6 3 0 15,0 0 0-15,-3 3-21 0,-3 8 8 0,3 2-8 0,-2-5 0 16,-1 10 0-16,0-5 0 0,3 9 0 0,0 1 8 15,3-1-8-15,0-1 0 0,0 3 0 0,6 2 8 16,-3-2-8-16,6-3 0 0,0 3 0 0,0 2 0 16,3-5 0-16,0 1 0 0,0 1 0 0,0-4 0 15,0 2-73-15,0-2-16 16,0 2-3-16,0-11-950 0</inkml:trace>
  <inkml:trace contextRef="#ctx0" brushRef="#br0" timeOffset="21511.4026">11616 2172 806 0,'12'-5'72'0,"-12"5"-58"16,6 0-14-16,6 5 0 0,-3-5 156 0,3 0 28 16,0 6 5-16,0 1 2 0,-6-1-72 0,3 2-15 15,0 2-2-15,-3 4-1 0,0 1-43 0,-3 4-9 16,-1-3-1-16,-2 5-1 0,0 3-22 0,0 0-4 15,-2 2-1-15,2-7 0 0,0 7 24 0,0-7 5 16,0 2 1-16,0-8 0 0,-3 0-19 0,3 0-4 16,0-2-1-16,-3-3 0 0,3 0 10 0,0-8 3 15,0 0 0-15,0 0 0 0,0 0 19 0,0 0 4 16,0 0 1-16,0 0 0 0,6-5-9 0,-4-3-2 16,-2 0 0-16,3-6 0 0,3-4-12 0,0 5-4 15,3-8 0-15,6 2 0 0,0-2-19 0,3-3-4 16,0 0-1-16,6-2 0 0,-4-1-12 0,4 1-18 0,0 5 4 15,3-6 1 1,0 3-39-16,-1 3-7 0,7 0-1 0,0-3-1 16,-3 6-151-16,-4 2-29 0,22-16-7 0,-12 8 0 0</inkml:trace>
  <inkml:trace contextRef="#ctx0" brushRef="#br0" timeOffset="21761.5292">12542 1971 1782 0,'0'0'79'0,"0"0"16"0,0 0-76 0,0 0-19 16,6 5 0-16,3 1 0 0,3-6 79 0,0 8 12 15,3-8 2-15,6 5 1 0,-1-5-26 0,7-5-4 16,3 5-2-16,3-8 0 0,-1 8-18 0,1-6-3 15,3-4-1-15,6-1 0 0,-4-2-29 0,4 2-11 16,0 4 0-16,-1-7 9 0,-5 1-23 0,-3 0-5 16,-4 2-1-16,1 3-708 15,-9-5-141-15</inkml:trace>
  <inkml:trace contextRef="#ctx0" brushRef="#br0" timeOffset="22011.0798">13143 1336 1566 0,'0'0'69'0,"0"0"15"0,0 0-68 0,0 0-16 0,0 0 0 0,0 0 0 16,0 0 90-16,0 5 14 0,0 9 4 0,-3 2 0 16,-3 7-30-16,3 4-6 0,-2 5 0 0,-1 7-1 15,-3 4 4-15,-3 2 1 0,-3 5 0 0,0 3 0 16,0-3-36-16,-3 6-8 0,3 2 0 0,-3 5-1 15,1-7 2-15,2-1 1 0,-3-2 0 0,3 0 0 0,0 5-34 16,0-10 0-16,3 2 0 0,-3 1 0 16,4-4-96-16,-1-10-25 0,0 0-6 0</inkml:trace>
  <inkml:trace contextRef="#ctx0" brushRef="#br0" timeOffset="22589.0428">13227 2204 2095 0,'0'0'46'0,"9"0"10"0,3 0 1 0,-1 0 2 0,1 0-47 0,3 0-12 16,-3 0 0-16,6-5 0 0,-3 5 33 0,3-3 5 16,3 0 1-16,-1 1 0 0,1-9-17 0,3 3-3 15,0-2-1-15,0-1 0 0,0-2 11 0,-1 0 3 0,1-3 0 16,0 3 0-16,0-3 0 0,-3 2 0 15,-4 1 0-15,1 0 0 0,-3-6-20 0,-6 6-4 16,3-5-8-16,-3-1 12 0,-3 6-12 0,3-3 0 0,-6 0 0 0,0 3 0 16,-3 0 9-16,0 5-9 0,-3-5 8 0,3 5-8 15,-3 2 12-15,-3-4-4 0,0 2 0 0,0 5 0 16,-6 1-8-16,3-1 0 0,-3 3 0 0,-3 5 0 16,-2-2 0-16,2 2 0 0,-3 0 0 0,3 3 0 15,0 6 0-15,0-1 0 0,0 5 0 0,0 3 8 16,3 1-8-16,1 1 0 0,2 4-12 0,0 5 12 15,0-11-10-15,0 5 10 0,3 1 0 0,0 2-9 16,3-5 9-16,0-1 0 0,3 1 0 0,0 3 0 16,3-3 9-16,3-1 1 0,0-4 0 0,0-6 0 15,3 3-2-15,0-5 0 0,3-3 0 0,-4-3 0 0,4-5 13 16,3 2 3-16,0-4 0 0,9-6 0 0,-3 3-4 0,6-9 0 16,-1 4 0-16,4-6 0 0,0-3-9 0,-3-4-3 15,2 1 0-15,4 1 0 0,0-5-8 0,0 2 0 16,-1-3 0-16,4 6 0 0,-6-5 0 0,3 7 0 15,-4 1 0-15,1 5 8 0,-6 5 18 0,0 0 3 16,-6 2 1-16,0 6 0 0,-1 3-30 0,-5 8 0 16,-3-3 0-16,3 5 0 0,-6 5 0 0,0 1 0 15,0-1 0-15,0 6 0 0,-3 0 0 0,3 2 0 16,-3-4 0-16,3 4 0 0,0 1 12 0,0 2-3 16,3-8-1-16,0 3 0 0,0-3-8 0,-4 0-11 15,4-3 3-15,3 1 0 16,-6-6-114-16,3 0-22 0,0-5-5 0,-3 3-1011 0</inkml:trace>
  <inkml:trace contextRef="#ctx0" brushRef="#br0" timeOffset="22849.9344">14655 1818 1566 0,'0'0'69'0,"0"0"15"0,-3 2-68 0,-2 4-16 0,-4-1 0 0,-3 6 0 16,0 2 127-16,-3 3 21 0,-3 5 5 0,-3 3 1 15,-3 2-35-15,1 3-7 0,-7 8-2 0,0-5 0 16,0 2-59-16,1 1-12 0,-4 2-3 0,0-3 0 16,0 3-12-16,1-2-4 0,-4 2 0 0,3-3 0 15,0 3-32-15,1-5-6 0,-1-3-2 0,0 3 0 16,6-6-81-1,1 6-17-15,-1-11-3 0,0 0-933 0</inkml:trace>
  <inkml:trace contextRef="#ctx0" brushRef="#br0" timeOffset="24146.5073">16007 2051 1443 0,'-3'-16'32'0,"3"10"6"0,-3-2 2 0,3 0 0 0,3-5-32 0,-3 3-8 15,3-4 0-15,0 1 0 0,0 0 110 0,3 0 20 16,0 5 4-16,-3 3 1 0,3-3-56 0,-6 8-11 16,0 0-3-16,6 8 0 0,-3-8-41 0,0 13-8 15,0 0-1-15,-3 0-1 0,-3 8 6 0,0 3 0 16,-6 3 1-16,3 4 0 0,-6 1 4 0,-3 3 1 15,0 4 0-15,-3 1 0 0,0-3 2 0,0 3 1 16,4-1 0-16,-1 1 0 0,6-8-29 0,0 0 0 16,0-3 0-16,3-3 0 0,0-2 0 0,3-11 0 15,3 0 0-15,0-7 0 0,0 2 12 0,0-8 0 0,6 0 0 16,3 0 0-16,3-11 32 0,0 0 7 0,3-4 1 0,2-1 0 16,-2-8-35-16,3 3-6 0,0-6-2 0,0 1 0 15,-3-3-9-15,0 0 0 0,0-6-10 0,-1 6 10 16,1 3 0-16,0-1 0 0,0 6 0 0,0-5 0 15,-6 10 0-15,3 2-11 0,-3 4 11 0,0 5-10 16,-3-3 2-16,0 10 0 0,-6 6 0 0,0 5 0 16,0 3 8-16,0 5-13 0,-3 3 5 0,0 5 8 15,3 3-9-15,-3 3 9 0,0 2 0 0,3-3 0 0,-3-2 0 0,3-1 0 16,3-9 0-16,0 1 0 0,0-4 0 16,0-3 8-16,3-3-8 0,2-2 0 0,-2-3 24 0,3-8-2 15,0 0 0-15,0 0 0 0,6-11 16 0,0 0 3 16,0 1 1-16,3-6 0 0,0-3-18 0,2 1-4 15,1-6-1-15,-3 0 0 0,3-2-19 0,-3 2 10 16,-3-2-10-16,6-1 8 0,-4 1-8 0,4-3 0 16,-6-1 0-16,3 4 0 15,0-3-107-15,0 2-13 0,-3-2-4 0,-4 3-1075 16</inkml:trace>
  <inkml:trace contextRef="#ctx0" brushRef="#br0" timeOffset="24506.0192">16983 2096 1911 0,'0'0'42'16,"0"0"9"-16,0 0 1 0,0 0 2 0,0 0-43 0,0 0-11 0,0 0 0 0,0 0 0 0,-6 10 79 0,0-5 13 16,0 6 4-16,3 5 0 0,-3-3-58 0,0 8-11 15,-3-2-3-15,1 7 0 0,-1-5 20 0,0 11 3 16,-3-8 1-16,3 5 0 0,3 3-26 0,-3-6-5 15,3-2-1-15,-6 0 0 0,0 0-16 0,3-6 0 16,6 1 0-16,0 2 0 0,-3-8 0 0,0-5 0 16,9 5 0-16,0-5-765 15,-3-8-147-15</inkml:trace>
  <inkml:trace contextRef="#ctx0" brushRef="#br0" timeOffset="24646.9151">17078 1984 2530 0,'6'-2'56'0,"-3"-9"11"0,-3 3 2 0,3 3 3 0,3 0-58 0,-3 2-14 0,0-5 0 0,-3 8 0 31,0 0-63-31,6 0-15 0,6 0-3 0</inkml:trace>
  <inkml:trace contextRef="#ctx0" brushRef="#br0" timeOffset="24896.3283">17504 1918 1407 0,'0'0'62'0,"9"0"14"0,-3 6-61 0,6-6-15 15,9 0 0-15,-3 2 0 0,-7-4 145 0,10 2 27 16,12 0 4-16,3-6 2 0,-1 4-70 0,4 2-15 15,0 0-2-15,5-3-1 0,-5 3-40 0,0 0-8 16,0-3-2-16,-1 3 0 0,-2 3-40 0,0 0-24 16,-1-6 4-16,-5 3 0 15,0 0-115-15,-6 0-22 0</inkml:trace>
  <inkml:trace contextRef="#ctx0" brushRef="#br0" timeOffset="25224.3752">18037 1598 1652 0,'0'-5'36'0,"3"-3"8"0,0 0 2 0,0 3 0 0,0-3-37 0,0 2-9 0,0-2 0 0,3 6 0 16,-6 2 108-16,6-3 19 0,-3 3 4 0,-3 0 1 15,0 0-52-15,6 3-9 0,-6-3-3 0,3 10 0 16,-3-2-22-16,0 6-5 0,-3 4-1 0,-3 6 0 16,3 0-12-16,-6 5-4 0,0 5 0 0,-3 1 0 15,0 7 13-15,-3-2 3 0,-3 13 0 0,0-6 0 16,-2 3-23-16,-1-5-4 0,0 8-1 0,-6-5 0 16,3-3 0-16,-3 0 0 0,4 0 0 0,-1 0 0 15,9 0-12-15,-6-5 0 0,-3-6 0 0,6 3 0 16,9-5 0-16,1-3 0 0,-10-3 0 0,3-2 0 15,3-3-101-15,0-2-17 16,0-6-3-16,-3 0-1013 0</inkml:trace>
  <inkml:trace contextRef="#ctx0" brushRef="#br0" timeOffset="25735.0275">18555 1408 1440 0,'6'-14'128'0,"-6"14"-103"0,3-5-25 0,3 5 0 0,0-8 18 0,0 8-2 0,0-5 0 0,-6 5 0 31,0 0 90-31,0 0 18 0,0 0 3 0,0 8 1 16,-3 2-97-16,0 4-19 0,3-1-4 0,-3 5-8 15,-3 6 45-15,0 5 3 0,0 0 0 0,-6 3 0 16,0 5-2-16,0-5 0 0,0 8 0 0,-3-1 0 16,3 4 0-16,-3 2 0 0,1 5 0 0,-4 3 0 15,0-6-21-15,3 4-4 0,-3-6-1 0,0 2 0 0,0 4 20 0,1-9 3 0,2 0 1 0,-3 3 0 16,3 0-29-16,-3-5-6 0,0 0-1 0,6-6 0 16,-3-2 7-16,3-8 1 0,4-1 0 0,-1 1 0 15,3-11-7-15,3-5-1 0,-3 0 0 0,3-2 0 16,3-1 25-16,0-5 5 0,0 0 1 0,0 0 0 0,0 0-24 15,3-8-5-15,6-5-1 0,3-1 0 0,-1-1-9 16,4-1 8-16,3-11-8 0,0 3 8 0,3 3-8 0,0-5 0 16,0 2 0-16,2 3 0 0,1 2 0 0,0 3 0 15,0 3 0-15,0 8 0 0,-4-3-8 0,1 5 8 16,-3 3 0-16,0 3 0 0,-9 5 0 0,3-3-9 31,-6 3 9-31,3 5 0 16,-3 3-32-16,0 0 0 0,0 5 0 0,0-2 0 15,-3-6-26-15,2 6-5 0,-2 2-1 0,3-5-751 16,-3-1-150-16</inkml:trace>
  <inkml:trace contextRef="#ctx0" brushRef="#br0" timeOffset="27390.8858">19772 1513 1317 0,'0'0'28'0,"0"-8"7"0,0-5 1 0,-3 3 2 0,3 2-30 0,3-5-8 0,-3 2 0 0,3 0 0 15,0 1 63-15,0 2 11 0,-3-5 2 0,3 7 1 16,0 1-1-16,-3 5-1 0,3-3 0 0,-3 3 0 15,0 0-15-15,0 0-4 0,0 0 0 0,0 0 0 16,0 0-11-16,0 14-2 0,-3-6-1 0,0 10 0 0,0 3 11 0,0 3 3 16,0 2 0-16,0 1 0 0,-3 5-23 0,0 2-4 15,0-2-1-15,0 8 0 0,-3-1 4 0,1-4 0 16,2 2 0-16,0 8 0 0,-3-6 3 0,0 6 1 16,0-2 0-16,0 2 0 0,0-8-8 0,3 2 0 15,-3-2-1-15,0 0 0 0,0 0-12 0,3-2-3 16,-3-3 0-16,0 5 0 0,0-8-12 0,1 3 8 15,-4-1-8-15,0-7 0 0,3 3 0 0,0-4-16 16,0-4 1-16,0-1 1 16,3 1-114-16,-3-6-24 0,3-5-4 0,0 0-598 15,0-3-120-15</inkml:trace>
  <inkml:trace contextRef="#ctx0" brushRef="#br0" timeOffset="27937.6312">20719 2061 1400 0,'12'-10'62'0,"-12"10"13"16,0 0-60-16,6-3-15 0,0-2 0 0,-1-1 0 15,-5 6 101-15,6-2 18 0,-3-6 3 0,-3 8 1 16,0 0-30-16,3-6-5 0,-3 1-2 0,0 5 0 0,0 0-37 16,0 0-7-16,0-8-2 0,-3 3 0 0,0 2-4 15,0-2-2-15,-2 0 0 0,2-1 0 16,-3 4-19-16,0 2-4 0,-3 0-1 0,3-6 0 0,-6 6-10 0,3 0 8 16,-3 0-8-16,0 6 8 0,-3-6-17 0,-3 2-4 15,-2 9-1-15,-7-6 0 0,0 3 22 0,0 5 5 16,0 1 1-16,-5 2 0 0,-1 2-6 0,3 1-8 15,-6 4 11-15,7 4-11 0,5-3 42 0,-3-1 2 16,6 1 0-16,6 3 0 16,0-1-61-16,7 1-12 0,-1-6-3 0,6 3 0 15,0-3 32-15,3-3 0 0,3-4 11 0,6-1-3 0,-4-8-8 0,7 3 8 16,3-8-8-16,3 0 8 0,3-8 9 0,0 3 3 16,0-6 0-16,-1 3 0 0,-2-5-20 0,0 0 0 15,3 0 8-15,-3-1-8 0,-3-4 0 0,3-1 0 16,2-2 0-16,-2-5 0 0,-3 2 17 0,3-3 3 15,0 1 1-15,0-1 0 0,0 6-21 0,-3-2 0 0,-1 7 0 16,1-3 8-16,-3 6-24 0,-3 8-5 0,-3-1-1 16,0 6 0-16,-6 0 22 0,3 11 18 0,-3 2-3 15,0 0-1-15,-3 6-14 0,0-1 0 0,0 4 0 0,-3 4 0 16,3-7-11-16,0 7-1 0,0 0-1 0,0 1 0 31,0-6-143-31,0 3-28 0,-3-3-5 0</inkml:trace>
  <inkml:trace contextRef="#ctx0" brushRef="#br0" timeOffset="28296.922">20930 1976 1324 0,'12'-18'59'0,"-6"13"12"0,0-3-57 0,0 2-14 15,0 4 0-15,3-6 0 0,0 8 192 0,0 0 35 16,0 0 7-16,2 2 2 0,-2 6-137 0,0 3-27 15,-3-3-6-15,3 10-1 0,-3 1-41 0,0-3-8 16,-3 8-1-16,0-3-1 0,0 3-14 0,0-6-15 16,0 9 3-16,0-6 1 0,0 5 36 0,-3-7 7 15,0-1 2-15,0 3 0 0,-3-5-17 0,0 0-3 16,0 0-1-16,0 0 0 0,0-3 3 0,0 0 1 16,0-5 0-16,0-2 0 0,3 2 11 0,0-8 1 15,0 0 1-15,0 0 0 0,0 0 9 0,0 0 1 16,0 0 1-16,0 0 0 0,0 0-9 0,0-11-3 15,3 0 0-15,-3 1 0 0,3 2-2 0,3-5-1 16,0-1 0-16,0 1 0 0,3-5-10 0,3 4-1 0,3-7-1 16,2 3 0-16,1-1-14 0,6-2 0 0,0 3 0 15,9-6 0 1,-1 3-32-16,4 2-4 0,-3 1 0 0,3 2 0 16,-4-6-128-16,1 7-25 0,-6 1-6 0</inkml:trace>
  <inkml:trace contextRef="#ctx0" brushRef="#br0" timeOffset="28999.8818">21877 2061 518 0,'0'0'23'0,"0"0"5"0,0 0-28 0,0 0 0 16,6-8 0-16,-3 3 0 0,2 0 249 0,-2-1 45 15,-3-2 9-15,0 3 1 0,0-3-148 0,0 3-29 16,3 2-7-16,-3-5 0 15,0 3-64-15,0 0-13 0,3-3-3 0,-3 2 0 0,-3-1-1 0,3 1-1 0,0 6 0 0,0-5 0 16,0 5-10-16,-3-5-3 0,3 5 0 0,0 0 0 16,-5-3-13-16,2-2-4 15,-6 5 0-15,-3 5 0 0,-6-5-8 0,0 8 0 0,0 0 0 0,-6 2 0 16,1 4 0-16,-1 4 0 0,0-5 0 0,0 6 0 16,3 2 0-16,0-2 0 0,4-1-14 0,2 3 5 15,3-7 9-15,3 1 0 0,0 1 0 0,3-2 0 16,3-1 31-16,3-8 8 0,0 3 1 0,0 0 1 15,0-8-14-15,0 0-3 0,6 0-1 0,3 0 0 16,-3 0 4-16,6-3 1 0,0-2 0 0,5-3 0 16,1 3 6-16,3-8 2 0,3 2 0 0,6-2 0 15,-6-1-36-15,2 1 0 0,1 0 0 16,0 0 0-16,0 0-11 0,-3-6-9 0,-1 6-1 0,4 0-1 0,-6-1 22 16,0 6 0-16,0 0 0 0,-4 6 0 15,-5-1-10-15,-3 3 10 0,-3 3 0 0,0 7-9 16,-3-4-23-16,0 7-5 0,-6 0-1 15,0 8 0-15,-6-2 53 0,0 2 10 0,0 3 3 0,-5 2 0 16,-1 3-45-16,0 3-9 0,-3 3-2 0,-3-1 0 16,0 0 47-16,0 1 9 0,1 2 1 0,-4-8 1 0,-6-3-22 0,0-2-8 15,3-3 0-15,-2 3 9 0,2-8-9 0,0-3 12 16,3-2-12-16,3-1 12 0,4-2-4 0,-1-2-8 16,3-6 12-16,3 0-4 0,3 0 20 0,0-6 3 15,0 1 1-15,3-3 0 0,3 3-32 0,3-8-16 16,3-1 1-16,3 1 1 0,3-5 33 0,6-4 6 15,6-4 2-15,3 0 0 16,-1 2-71-16,7 3-15 0,3-3-2 0,6 3-784 16,-4-1-157-16</inkml:trace>
  <inkml:trace contextRef="#ctx0" brushRef="#br0" timeOffset="29390.4156">22267 2159 1652 0,'0'0'73'0,"5"3"15"16,4 2-70-16,-3 0-18 0,0 1 0 0,3 1 0 15,6-1 109-15,-3-6 19 0,-3 2 3 0,6 4 1 16,-3-1-41-16,6 0-8 0,-3-5-2 0,-1 0 0 16,4 0-29-16,-3 0-7 0,6-5-1 0,-3 0 0 0,0 2-19 15,3-2-4-15,2-1-1 0,-2-4 0 0,0-1-4 16,-6 6-2-16,3-6 0 0,0 1 0 0,-4-1-14 0,4-2 0 15,-3 0 0-15,0 0 0 0,3-1 0 0,-3-4 8 16,-3-1-8-16,0 3 0 0,-6-2 8 16,0 5-8-16,-3-6 0 0,-3 3 0 0,-3 3 0 0,0 2 0 15,-6 4 0-15,0 1 0 0,-3 1-9 0,-3 2-8 16,-3 6-2-16,-3 8 0 0,0-6 27 0,-2 11 6 16,2 2 1-16,-3 3 0 0,3 3-15 0,0-3 0 15,3 3 0-15,1 3 0 0,5-1 0 0,3 1 0 16,0-6 0-16,-3 3 0 0,12 2-9 0,-3 0-5 15,3-4-1-15,0 1 0 0,0 4-1 0,3-9 0 16,-3 6 0-16,12-5-759 0,-6-1-152 16</inkml:trace>
  <inkml:trace contextRef="#ctx0" brushRef="#br0" timeOffset="29702.8482">23296 1847 979 0,'0'0'87'15,"3"-3"-70"-15,-3 3-17 0,3-5 0 16,-3 0 153-16,0 5 27 0,0 0 6 0,0 0 1 16,0 0-43-16,-9 0-8 0,1 5-1 0,-4-2-1 0,3 2-45 15,0 0-9-15,-6 0-1 0,0 3-1 0,6 6-36 0,-3-1-7 16,-3 5-2-16,3 1 0 0,3 2-13 0,1-2-4 15,2 2 0-15,0-3 0 0,0 3 1 0,3 1 0 16,-3 1 0-16,6-4 0 0,-3-1 13 0,0 4 2 16,0-7 1-16,0 4 0 0,-3-1 10 0,-6-4 1 15,9-1 1-15,-3 5 0 0,-6-4-19 0,3-1-4 16,-6 0-1-16,3-5 0 0,-2 5-21 0,5-2 8 16,-3-3-8-16,0 2 0 15,0-2-160-15,-3-2-36 0,0 2-7 0</inkml:trace>
  <inkml:trace contextRef="#ctx0" brushRef="#br0" timeOffset="29937.6837">23436 1852 1670 0,'9'-8'148'0,"3"6"-118"16,0-1-30-16,6 3 0 0,9-5 19 0,-12 2-3 15,11 3 0-15,-2-5 0 0,6 5 84 0,0-8 17 0,0 5 3 0,-1 0 1 16,1 3-91-16,3-5-18 0,2-3-4 0,-8 8-8 16,0-5 0-16,-9-3-9 0,-3 3-1 0,-6-1-953 15</inkml:trace>
  <inkml:trace contextRef="#ctx0" brushRef="#br0" timeOffset="30234.6143">23701 1389 1728 0,'0'0'76'0,"0"0"16"0,0 0-73 0,0 0-19 15,0 0 0-15,0 0 0 0,0 5 106 0,0 3 18 16,0 6 3-16,-3-7 1 0,3 4-52 0,0 5-9 16,-9 8-3-16,9 2 0 0,-3 1 0 0,-3 12 0 15,0 1 0-15,1 5 0 0,-4 0 0 0,6 5-1 0,-3-2 0 0,-6 10 0 16,3-5-29-16,-3-3-6 0,-3 3 0 0,0 0-1 31,0 0-43-31,0-3-8 0,-5 3-1 0,8 0-1 0,-6-3 26 0,3-10 14 0,0 0-2 0,0-1 0 31,0-7-181-31,-6 0-37 0,9-6-7 0,-5 1-2 0</inkml:trace>
  <inkml:trace contextRef="#ctx0" brushRef="#br0" timeOffset="31582.6165">2937 4551 1555 0,'0'0'138'0,"0"0"-110"0,0 0-28 0,0 0 0 16,0 0 36-16,0 0 3 0,9 2 0 0,3 1 0 16,-3-3 7-16,5-3 2 0,1-2 0 0,0-3 0 15,3 0 2-15,3-5 1 0,3 0 0 0,-3 0 0 16,-4-6 4-16,4-2 1 0,0 2 0 0,0-2 0 16,-3 0-22-16,-3-3-4 0,-1 3-1 0,1-3 0 15,0 0 4-15,-3-2 1 0,-3 0 0 0,3 2 0 16,-3 0-19-16,0-3-4 0,-6 4-1 0,3-1 0 15,0 0-10-15,-3 0 0 0,-3 0 0 0,3 1 0 0,-6 1 0 16,0 1 0-16,0 5 0 0,0 1 0 0,-3-1 0 16,0 0 0-16,0 5 0 0,-3 1 0 0,0 2 8 15,3 2-8-15,-3 1 0 0,0 0 8 0,0 5-8 16,0 0 0-16,0 2 0 0,4 4 0 0,-4-1-10 0,-3 3 10 16,3 3 0-16,0-1-9 0,-3 1 9 0,3 5 0 15,-3 2 0-15,0 1 0 0,0 2 0 0,3 3 0 16,0 2 0-16,0 6 0 0,4 0 0 0,-1 5 8 15,0 5-8-15,3 3 0 0,0 0 16 0,3 5-2 16,0 0 0-16,0 11 0 0,0 0 21 0,0 3 4 16,0-1 1-16,0 6 0 0,0-3-16 0,0-2-4 15,-6-1 0-15,6 6 0 0,-6-8-8 0,3 0-1 16,0-3-1-16,-3-3 0 0,-3-10-10 0,3 0 0 16,3-2 0-16,-6-6 8 15,-3 0-77-15,3-8-16 0,-3-3-3 0,3-5-1 16,0-5-141-16,1-5-28 0</inkml:trace>
  <inkml:trace contextRef="#ctx0" brushRef="#br0" timeOffset="31770.0387">2648 5112 1875 0,'0'0'83'0,"0"-3"17"15,3-2-80-15,3 0-20 0,6-3 0 0,-6 2 0 16,6 1 94-16,3 0 14 0,2-3 4 0,7-3 0 15,3 1-50-15,-3-6-10 0,3 0-1 0,8 3-1 16,-2-1-27-16,6 1-6 0,5 0-1 0,-8 5 0 16,6 3-125-16,0-1-26 0,-4 1-5 0</inkml:trace>
  <inkml:trace contextRef="#ctx0" brushRef="#br0" timeOffset="32207.4418">3797 4929 806 0,'0'0'72'0,"-3"-5"-58"0,0-3-14 0,0 3 0 16,3-3 201-16,-3 2 38 0,0-1 7 0,3 1 2 15,-3 4-80-15,3 2-15 0,0 0-3 0,0 0-1 0,-6 2-65 0,3 4-12 16,0-1-4-16,0 5 0 0,-3 4-42 0,3 1-9 16,0 1-1-16,0 6-1 0,3-1-3 0,0 0-1 15,0 3 0-15,3-3 0 0,0 3-11 0,3-1 0 16,0 1 0-16,0-3 0 0,3-2 0 0,0-1-11 16,-3 1 11-16,0-6-8 15,3 0-94-15,0 1-18 0,-3-1-4 0,0-5-1 16</inkml:trace>
  <inkml:trace contextRef="#ctx0" brushRef="#br0" timeOffset="32348.5695">3964 4482 2253 0,'-3'-8'49'0,"0"-2"11"0,0-1 1 0,3 3 3 0,-3 0-51 0,0 3-13 16,0-1 0-16,3 6 0 15,0 0-64-15,0 0-16 0,3 8-4 0</inkml:trace>
  <inkml:trace contextRef="#ctx0" brushRef="#br0" timeOffset="32785.4262">4071 4810 1594 0,'0'0'35'0,"0"0"7"0,0 0 2 0,6-5 1 16,6 5-36-16,-6 0-9 0,3-3 0 0,-1 3 0 0,1 3 64 0,3 2 12 15,-3-2 1-15,3 5 1 0,3 2-23 0,-3 4-5 16,3 1-1-16,3 7 0 0,-3-4 6 0,-1 6 1 16,1-3 0-16,0 6 0 0,0-4-36 0,-3 4-6 15,0-3-2-15,-3-1 0 0,0 1-12 0,-3-5 11 16,-3 2-11-16,0-5 10 0,-3 0-10 0,3-3 12 15,-6-5-12-15,3 0 12 0,0-8-3 0,0 0 0 16,0 0 0-16,0 0 0 0,0 0 36 0,0-8 7 16,0-3 2-16,0-5 0 0,3-2-11 0,0-3-3 15,0-6 0-15,6 1 0 0,-1-6-29 0,1-2-11 16,3-1 0-16,0-2 9 0,3 0-9 0,3 0 0 16,-3 3 0-16,6-1 0 0,-3 4-10 0,2 4 10 15,-2 6-13-15,-3 5 5 0,-3 5 8 0,3 4 0 16,-6 4 0-16,-3 6 0 0,6 4 0 0,-6 4 0 15,3 5 0-15,-3 2 0 0,2 6 0 0,-2 3 0 16,-3 2 0-16,3 3 0 0,-3-3 0 0,3 5 0 0,-3 3 0 16,3 0 8-16,-3 0-8 0,3-2 11 0,-3 2-11 0,3 0 12 31,-3-6-180-31,3 1-36 0</inkml:trace>
  <inkml:trace contextRef="#ctx0" brushRef="#br0" timeOffset="33035.41">5017 4818 864 0,'0'0'76'0,"0"3"-60"15,0-3-16-15,0 5 0 0,0 0 209 0,0 3 39 16,3 0 8-16,0 3 2 0,-3 2-135 0,0 6-27 15,0 2-6-15,3 0-1 0,-3 3-41 0,0-1-8 16,3 4-1-16,-3-3-1 0,3 2-24 0,0-2-5 16,-3-3-1-16,3 3 0 15,0-8-88-15,0 0-17 0,-3-3-4 0,3 0-1 0</inkml:trace>
  <inkml:trace contextRef="#ctx0" brushRef="#br0" timeOffset="33160.365">5151 4403 2217 0,'-3'-11'98'0,"3"6"21"0,0-3-95 0,0 5-24 0,0 3 0 0,0 0 0 15,0 0 38-15,0 0 3 0,6 6 1 0,0-1-1070 16</inkml:trace>
  <inkml:trace contextRef="#ctx0" brushRef="#br0" timeOffset="33582.1152">5714 4654 1904 0,'0'0'42'0,"-6"-3"9"0,0 1 1 0,3 2 1 0,3 0-42 0,-6 0-11 15,0 0 0-15,3 2 0 0,-3 4 29 0,-3-1 4 16,-3 0 1-16,3 3 0 0,0 3-34 0,-5-1 0 16,2 1 0-16,-3 2 0 0,0-2 0 0,3 2 0 15,-3 0 0-15,3 0 0 0,-3 3 0 0,3 0 0 16,3 0 0-16,4 3 0 0,-4-1 20 0,6 3 1 15,0-2 0-15,6 2 0 0,3-5 18 0,0 2 3 16,2-2 1-16,1 0 0 0,0-3-9 0,3 1-2 16,-3-4 0-16,3 1 0 0,-3 2 26 0,-3-2 5 0,3-1 1 15,0 3 0-15,-3-2-16 0,0 5-2 0,0 0-1 0,-3 0 0 16,-6 2-28-16,0 1-5 0,-3 2-2 0,0 3 0 31,-3 2-77-31,-3-2-15 0,0 2-3 0,-6-2-1072 0</inkml:trace>
  <inkml:trace contextRef="#ctx0" brushRef="#br0" timeOffset="34050.7503">6181 4001 806 0,'3'-14'36'0,"-3"6"7"0,3 0-35 0,0 0-8 15,0 3 0-15,0 3 0 0,3-1 288 0,-6 3 56 16,6 3 12-16,-3 2 1 0,3 5-243 0,-3 1-49 16,-3 5-9-16,0 5-3 0,0 5-29 0,0 9-5 15,-6 2-2-15,3 8 0 0,0 8 17 0,0 2 3 16,0 9 1-16,0-3 0 0,-6 2-18 0,3 3-3 15,0-5-1-15,0 3 0 0,-3-6 4 0,3-2 1 16,0-1 0-16,0-2 0 0,1-3-10 0,-4-5-3 16,3-2 0-16,0-6 0 0,0-6 10 0,3-4 2 15,-6-9 0-15,3 1 0 0,0-9-20 0,0-2 8 16,0-2-8-16,3-6 0 0,3 0 26 0,-3-8-2 0,0-8 0 16,3-3 0-16,0-4-8 0,3-7-1 0,3-1-1 0,0-4 0 15,3 1-14-15,3-1 0 0,6 1 0 0,0 0 0 16,2 2 0-16,-2 5 0 0,3 4 0 0,0 4 0 15,-3 9 0-15,-6-1-13 0,0 8 4 0,-4 3 1 16,4 8 8-16,-3 3-8 0,-3 5 8 0,0 5-8 16,-3 0 8-16,0 8-12 0,0 0 12 0,0 3-12 15,-3 0-8-15,3-3-3 0,0 0 0 0,0 3 0 16,3-6-221-16,-3 1-44 0</inkml:trace>
  <inkml:trace contextRef="#ctx0" brushRef="#br0" timeOffset="34238.2853">6660 4694 2368 0,'0'0'105'0,"0"0"22"0,0 0-102 0,9 5-25 16,0 3 0-16,0 5 0 0,3 0 44 0,-3 1 3 15,0 4 1-15,3 1 0 0,6 2-34 0,-6 0-6 0,3 0-8 16,-4 3 11-16,1 0-27 0,0-3-4 15,0 3-2-15,0-6 0 16,-3 3-166-16,3-5-32 0</inkml:trace>
  <inkml:trace contextRef="#ctx0" brushRef="#br0" timeOffset="34394.5662">6833 4276 2487 0,'-6'-8'55'0,"6"5"11"0,-6-5 2 0,3 3 2 16,3 5-56-16,0 0-14 0,0 0 0 0,0 0 0 16,9 5-136-16,0 3-29 0</inkml:trace>
  <inkml:trace contextRef="#ctx0" brushRef="#br0" timeOffset="34785.1673">7226 4538 1638 0,'12'0'36'0,"-6"2"7"0,6 4 1 0,-3-1 3 0,-6 5-38 0,6 4-9 15,5 2 0-15,-2 5 0 0,-6 3 104 0,0 2 20 16,3 6 3-16,0-1 1 0,0 1-61 0,-3 0-12 15,-3 0-3-15,3-1 0 0,3-1-32 0,0-4-8 16,-9 0 0-16,0-4-1 0,3-4-3 0,0-2-8 16,0-3 12-16,-3-2-4 0,-9-3 24 0,9-3 5 15,0-5 1-15,0 0 0 0,-3-3-5 0,0-4-1 16,9-4 0-16,-6-5 0 0,3-2 10 0,0-4 2 0,-3-4 0 16,6-3 0-16,3-3-18 0,0 0-3 0,-6-2-1 15,5 0 0-15,4-1-10 0,0 6-1 0,0 0-1 0,-3 2 0 16,3 6 8-16,0 3 2 0,6 7 0 0,-9 3 0 15,-3 3-20-15,6 5 0 0,-1 3 0 0,1 5 0 16,-6 2-24 0,6 3-6-16,3 3-1 0,0 5 0 0,0 1-80 0,-9 1-16 15,-3-1-3-15,0 1-998 0</inkml:trace>
  <inkml:trace contextRef="#ctx0" brushRef="#br0" timeOffset="35362.9535">8006 4702 1152 0,'0'-8'102'0,"3"-3"-82"16,6 3-20-16,0-5 0 0,3 0 144 0,-3 0 25 16,-9 2 5-16,8 0 1 0,7 3-57 0,-3-2-11 15,-15 2-3-15,6 0 0 0,3 3-61 0,-3-3-13 16,-3 2-2-16,-3 1-1 0,0 2-11 0,3 3-3 15,0 0 0-15,-9 0 0 0,-6 3-13 0,1 2 0 16,5 3 0-16,3 3 0 0,-9 0 0 0,0 2 0 16,0 3 8-16,0 0-8 0,6-1 0 0,-6 4 0 15,-3-1 0-15,4 4 0 0,2-1 0 0,3-3 0 16,-3 1 0-16,3-3 0 0,-3 0 0 0,9-3 0 0,-3-3 0 16,6-2 0-16,-9-5 0 0,9-3 8 0,0 0-8 15,0 0 0-15,0 0 30 0,0 0 0 0,12-5 0 16,0-6 0-16,0 0 12 0,3-2 2 0,-6-5 1 15,8-1 0-15,7 3-25 0,-3-5-4 0,-3 3-2 0,0-4 0 16,9 4-14-16,-7 2-13 0,-5 3 2 0,0 0 1 16,0 2 10-16,3 3 0 0,3 3 0 0,-6 5 0 15,-6 0 0-15,3 2 0 0,2 9 0 0,-2 2 0 16,0 3 0-16,-3 5 0 0,-6 3 0 0,3 3 0 16,3-1 0-16,-3 3 0 0,-6 3 0 0,0 2 0 15,0 1 0-15,0 2 0 0,-6 2 0 0,0 1 0 16,0 0 0-16,0 2 0 0,-3 3 0 0,-6-3 0 15,-3-2 24-15,4 0 6 0,2-3 2 0,-6 3 0 0,-6-6-11 16,6-2-1-16,6-3-1 0,-3 0 0 0,3-3 24 16,-2-4 5-16,-4-4 0 0,3-2 1 0,6 0-10 0,-3-3-3 15,-3-5 0-15,3 0 0 0,3 0-8 0,0-6-1 16,3-2-1-16,-3-2 0 0,1-3-12 0,2-3-2 16,9-3-1-16,-3-7 0 0,-6-4-21 0,9-1-4 15,9-4-1-15,2-5 0 16,1 1-41-16,3-4-8 0,6 1-1 0,6-1-1 15,8 1-102-15,1 0-21 0,0 2-4 0,-1 0-917 0</inkml:trace>
  <inkml:trace contextRef="#ctx0" brushRef="#br0" timeOffset="35817.5632">9369 4424 1836 0,'0'0'81'0,"6"-3"17"0,0-2-78 0,3 0-20 16,3 2 0-16,0 0 0 0,6-2 104 0,2-3 16 15,1 3 4-15,3-3 1 0,6 0-49 0,6 0-9 16,-4 0-3-16,10-3 0 0,0 1-34 0,-1-1-7 16,7-2-2-16,0 0 0 0,-7 0-21 0,1-1 0 15,0 4 0-15,-1 2 0 0,-5-3-9 0,-3 3-7 16,-4 0 0-16,-2 0-1 16,-6 3-133-16,-3-3-26 0,0 3-6 0,-6-3-760 0</inkml:trace>
  <inkml:trace contextRef="#ctx0" brushRef="#br0" timeOffset="36116.4224">10009 3651 1324 0,'-6'-18'118'0,"6"10"-94"0,3-3-24 0,-3-2 0 0,3-3 36 0,-3 3 2 16,3 0 1-16,0 5 0 0,3 0 41 0,0 2 9 15,-3 1 2-15,-3 5 0 0,0 0-31 0,0 0-5 16,0 0-2-16,3 11 0 0,-3-1-4 0,0 6-1 16,-3 3 0-16,-3 7 0 0,-3 1 15 0,3 10 2 15,-6 0 1-15,0 10 0 0,-3 1-3 0,3 2-1 16,-2 3 0-16,5 8 0 0,0-3-20 0,3 8-4 16,-3-2-1-16,-3 2 0 0,0-2-14 0,0-4-3 15,0-1-1-15,3 1 0 0,-3-1-10 0,3-6-1 16,-2-3-8-16,5-3 12 0,-3-2-26 0,0-2-6 15,3-4 0-15,0-4-1 16,-3-6-104-16,0 0-21 0,0-5-4 0,3-3-930 0</inkml:trace>
  <inkml:trace contextRef="#ctx0" brushRef="#br0" timeOffset="36366.3636">10342 4675 1440 0,'3'-8'128'16,"3"0"-103"-16,3-2-25 0,-3 2 0 16,0-3 170-16,0 3 29 0,3 0 5 0,-3 0 2 15,0 6-143-15,3-1-29 0,0 3-6 0,-9 0 0 16,6 3-28-16,0 2 0 0,0 6 0 0,-3 2 0 0,0 0 10 0,-3 3-10 16,-3 2 12-16,3 6-12 0,0 0 48 0,-3 0 4 15,0 2 0-15,0 1 0 0,0-3-13 0,0-1-3 16,0 1 0-16,3-3 0 0,0-2-36 0,0-3 0 15,-3 2 0-15,3-4-12 16,-3-4-65-16,3 1-14 0,0-11-2 0,0 0-967 16</inkml:trace>
  <inkml:trace contextRef="#ctx0" brushRef="#br0" timeOffset="36507.2365">10551 4278 2487 0,'0'-5'55'0,"0"-3"11"0,0 0 2 0,0 0 2 0,3 0-56 0,-3 3-14 16,0 5 0-16,0 0 0 0,0 0 0 0,0 0-12 16,9 0 3-16,-3 3-1088 0</inkml:trace>
  <inkml:trace contextRef="#ctx0" brushRef="#br0" timeOffset="37100.7699">10902 4395 1209 0,'9'2'108'0,"3"1"-87"16,-3 5-21-16,0 0 0 0,3 2 134 0,-3 4 22 16,-1-1 5-16,1 8 1 0,-3 0-34 15,0 3-6-15,0 3-2 0,-3-1 0 0,0 3-40 0,0 3-8 16,-3-3-1-16,0 3-1 0,3-1-39 0,-3-1-8 15,0-4-2-15,3-2 0 0,0-3-13 0,0 0-8 16,-3-2 8-16,6-6-8 0,-3 0 8 0,0-5-8 16,3 0 8-16,-3-3-8 0,-3-5 12 0,0 0-3 15,6-2 0-15,-3-6 0 0,3 0 32 0,-3-3 7 16,0-5 0-16,0-5 1 0,3 0-6 0,0-5-2 16,-3-6 0-16,6-3 0 0,0-4-26 0,5 2-6 15,4-3-1-15,0 3 0 0,3 3-8 0,0-3 8 16,6 5-8-16,-4 3 8 0,-2 2-8 0,0 6 0 15,0 5 9-15,0 3-9 0,-3 2 8 0,-1 6-8 16,-2 2 8-16,0 6-8 0,-3 2 0 0,-3 3 0 16,3 6 0-16,-6 4-8 0,3 3 8 0,-3 6 0 15,0 4 0-15,-3 4 0 0,0-3 0 0,-3 2 0 0,0 0 0 16,0 3-8-16,0-5 8 0,0 0 0 0,0 0 0 0,-3-6 0 16,0-5 0-16,0 0 0 0,0-5 0 15,-3-2 0-15,0-4 10 0,3-2-2 0,0-3-8 0,3-5 12 16,0 0 1-16,0 0 0 0,0 0 0 0,-3-5 0 15,3-3 14-15,0-2 2 0,0-6 1 0,3 0 0 16,3-5-30-16,0-6 8 0,3-2-8 0,3 0 0 16,3-3 0-16,-1 0-8 0,1-2 8 0,6 0-13 15,-3 2 13-15,3 3 0 0,3 2-10 0,2 1 10 16,-2 5 0-16,-3 5 0 0,-3 5-9 0,0 3 9 16,0 3 0-16,-3 5 0 0,-4 0 0 0,-2 8 0 0,0 3 0 0,0 2 0 15,-6 3 0-15,0 2 0 0,0 3 0 0,0-2 0 16,-3-1 0-16,0 4 0 15,0-4-82-15,3 3-10 0,-3 0-1 0,6-2-778 16,-3-1-155-16</inkml:trace>
  <inkml:trace contextRef="#ctx0" brushRef="#br0" timeOffset="37491.1212">12018 4657 2019 0,'12'0'89'0,"-3"-3"19"0,-3 0-86 0,6 1-22 0,0-6 0 0,6 0 0 16,6 0 50-16,-7-3 6 0,-2 1 0 0,6-3 1 16,15-3-32-16,-3-3-6 0,-4 1-2 0,1-4 0 15,0 4-17-15,-6-3-19 0,-1 0 4 0,1 2 1 16,-6-2 14-16,-3 2 10 0,3 1-2 0,-9-3 0 15,0 2 36-15,0 3 8 0,-6 3 0 0,3 0 1 16,-6 0 0-16,-3 5 0 0,0 2 0 0,-3-2 0 16,-3 3-19-16,0 3-4 0,-3 4-1 0,-3-2 0 15,-3 8-21-15,-3 0-8 0,1 3 0 0,-7 4 9 16,3 1-9-16,0 6 0 0,0-4 0 0,3 9 0 16,-2-1 0-16,5 0 0 0,3 4 9 0,3 1-9 15,3-2 12-15,3 6-3 0,6-3 0 0,6-1 0 0,6 1-9 16,-3-6 8-16,0 1-8 0,6-1 8 0,6-4-19 15,5 1-4-15,-2-7-1 0,6 0 0 16,3-3-232-16,-4-5-46 0,31 6-10 0,-9-14-1 0</inkml:trace>
  <inkml:trace contextRef="#ctx0" brushRef="#br0" timeOffset="38008.9296">13664 4096 1882 0,'3'-8'41'0,"3"-3"9"0,0-5 2 0,3 0 1 0,0 1-42 0,3-4-11 16,0-2 0-16,3 0 0 0,0-6 92 0,-1 3 16 15,4 1 3-15,0-1 1 0,3 0-68 0,3 0-14 16,3 3-2-16,-1 0-1 0,1 0 1 0,3 2 1 16,0 6 0-16,2 0 0 0,4-3-4 0,-3 5-1 15,0 3 0-15,-1 3 0 0,-5 0 13 0,0 5 3 16,-3 5 0-16,-3 3 0 0,-3 3-26 0,-1 2-5 16,-5 5-1-16,-6 6 0 0,0 5 4 0,-6 3 0 15,-3 2 0-15,-3 3 0 0,-3 0 32 0,-3 3 6 16,1 3 2-16,-4 4 0 0,0 1-29 0,-3-3-6 15,3 0-1-15,-6 2 0 0,3-2-16 0,0 0 0 16,-2-2 0-16,-1 4 0 0,3-4-11 0,0-1-2 0,0 3-1 16,0 0 0-1,0-3-166-15,1-2-32 0</inkml:trace>
  <inkml:trace contextRef="#ctx0" brushRef="#br0" timeOffset="38196.2529">14108 5120 2372 0,'0'0'105'0,"3"5"22"0,3 3-102 16,0 0-25-16,0 0 0 0,3 0 0 0,-3 2 56 0,-1-2 7 16,4 0 1-16,-3-3 0 15,3 3-205-15,-6 0-41 0,-3-8-8 0,0 0-2 0</inkml:trace>
  <inkml:trace contextRef="#ctx0" brushRef="#br0" timeOffset="48657.2671">3169 6697 900 0,'-9'-8'40'0,"9"8"8"0,-3-6-39 0,0 1-9 15,0-3 0-15,0 3 0 0,-3 0 95 0,3-3 17 0,0 5 3 0,0-2 1 16,0-1-28-16,0 1-6 0,0-3-1 0,3 6 0 16,0-4-25-16,0 1-4 0,0 0-2 0,0 2 0 15,0 0-6-15,0 3 0 0,0 0-1 0,0 0 0 16,0 0-7-16,0 0-2 0,0 0 0 0,0 0 0 15,0-2-12-15,0 2-2 0,0 0-1 0,0 0 0 16,-9 10-19-16,6 4 8 0,-6 1-8 0,3 9 0 16,-5 0 0-16,2 8 0 0,0 5 0 0,-3 5 0 15,0 3 24-15,-3 0 8 0,0 3 2 0,0 7 0 16,3-4-34-16,-3 1 0 0,4 4 0 0,-4 0 0 16,3-6 12-16,3-2-12 0,0-4 12 0,0 1-12 15,0-7 8-15,3-1-8 0,0-6 0 0,-3 1 0 16,3-3 10-16,6-2-10 0,-9-6 8 15,6 0-8-15,-3-5 9 0,3 0-9 0,0-6 10 0,0 1-10 0,0-6 21 0,1 0-1 16,2-5-1-16,0 0 0 0,0 0 2 0,0 0 1 16,0 0 0-16,0-13 0 0,2-3-8 0,1-5-2 15,0-3 0-15,3-2 0 16,0-3-12-16,6-6 0 0,-6-4 0 0,3-4 0 0,0-2 0 0,3-5 0 16,3 0 0-16,-6-3 0 0,3 5 8 0,0 3-8 15,0-2 0-15,-1-4 9 0,4 1-9 0,0 3 0 16,0-1 0-16,-6 0 0 0,6 6 0 0,0 2 0 15,3 1 0-15,-3-1 0 0,-1 0 0 0,1 3 0 16,0 3 0-16,0-1 0 0,0 6 0 0,0 3 0 16,-3-1 0-16,3 6 0 0,-6 5 0 0,2 0 0 15,-5 3 0-15,3 3 0 0,0 7-11 0,-3 0 11 16,-6 3-8-16,12 6 8 0,-3 4 0 0,-3 6 0 16,0 3 0-16,3 7 11 0,0 3-11 0,0 6 0 0,-3 2 0 15,0 2 0-15,3 1 0 0,-3 2-11 0,-1 3 11 0,1 3-12 16,0 0 20-16,0-1 3 15,0 1 1-15,0 2 0 0,0-5 3 0,-3 0 1 0,3 0 0 0,0 0 0 16,-3-3-16-16,3 3 0 16,-3-5 0-16,-3 5 0 0,0-5 15 0,-3-1 0 0,3-2 0 0,-6 3 0 15,3-6-38-15,0-2-7 16,-3 0-2-16</inkml:trace>
  <inkml:trace contextRef="#ctx0" brushRef="#br0" timeOffset="48907.4523">3047 7263 1728 0,'-6'-5'153'16,"0"-1"-122"-16,-3 1-31 0,6 0 0 15,-6-1-22-15,9 6-10 0,0 0-3 0,0 0 0 0,-3-5 87 0,6 0 16 16,0-3 4-16,3 0 1 0,-6 8-32 0,3-5-6 15,3-3-2-15,3 0 0 0,0 2-10 0,0 1-3 16,0-3 0-16,0 3 0 0,3 0-12 0,2-1-8 16,1 4 8-16,3-4-8 0,0 1 0 0,6 0 0 15,0 2 0-15,5-2 0 16,-5 0-123-16,6-3-25 0,0 2-6 0</inkml:trace>
  <inkml:trace contextRef="#ctx0" brushRef="#br0" timeOffset="49360.2631">3693 7054 1612 0,'-6'-5'144'0,"6"5"-116"0,-6-6-28 0,6 4 0 16,0 2 64-16,0 0 8 0,6-6 0 0,0-2 1 16,3 3-19-16,3 0-4 0,3-3-1 0,-4 3 0 15,1-1-18-15,6 1-4 0,-3 0-1 0,3 2 0 16,-3 6-6-16,0 2 0 0,0 0-1 0,-4 8 0 15,1 1 1-15,0 2 0 0,-3-1 0 0,0 9 0 0,0 0 8 0,-6 3 1 16,3-1 1-16,-3 3 0 0,0-2 3 0,-3 2 1 16,0-6 0-16,0 1 0 15,0-3-34-15,0 1 0 0,-3-1 0 0,3-5 0 16,0 0 0-16,0-6 0 0,0-2 8 0,0-8-8 16,0 0 13-16,0 0-1 0,0 0 0 0,0 0 0 0,0 0 22 0,0-8 4 15,0-5 1-15,-3-3 0 0,3-3-14 0,3-2-2 16,-3 0-1-16,3-5 0 0,-3-1-14 0,6 1-8 15,0-3 8-15,0 0-8 0,0-3 0 0,-3 3 0 16,6 0 0-16,0 2 8 0,3 3-8 0,-1 6 0 16,4-1 0-16,0 9 0 0,0 2 0 0,0 0 0 15,0 3 0-15,0 5-8 0,0 0 8 0,2 5 0 16,-5 3 0-16,3 0-8 0,-3 8 8 0,0-1 0 16,0 7 0-16,0-1 0 0,-3 0 0 0,0 5 0 15,-3 1 0-15,3 2 0 0,0-5 0 0,-1 2 9 0,-2-2-9 16,3 3 0-1,-3-4-21-15,0 4-11 0,0-3-3 0,0-1 0 16,-3 1-202-16,3 0-41 0</inkml:trace>
  <inkml:trace contextRef="#ctx0" brushRef="#br0" timeOffset="49797.6174">4824 6861 1897 0,'0'0'41'0,"-3"-6"9"0,-6-2 2 0,3 3 2 0,0 0-43 0,0 0-11 16,3-1 0-16,-6 1 0 0,3 0 63 0,0-1 10 16,-3 1 3-16,0 2 0 0,1 3-49 0,2 0-10 15,-3 0-1-15,0 6-1 0,0 2-15 0,0 0 0 16,0 2 0-16,0 6 0 0,-3 0 0 0,6-3 0 16,-3 6 0-16,3 2 0 0,6 3 0 0,-3-3 0 0,6 0 8 0,0 3-8 15,3-3 31-15,3-2 0 16,-3 2 0-16,3-3 0 0,0-5 19 0,0 3 4 0,3-2 1 15,-3-1 0-15,-3-3-7 0,3 4 0 0,-3-4-1 16,2-2 0-16,-5 3-18 0,0-1-3 0,3 3-1 16,-6 1 0-16,3-4-15 0,-6 4-10 0,0-1 12 0,-3 3-12 31,-3 2-16-31,-2 3-9 0,-4 0-3 0,-3 1-792 0,-3-1-160 0</inkml:trace>
  <inkml:trace contextRef="#ctx0" brushRef="#br0" timeOffset="50438.0915">5229 6816 1324 0,'-3'-3'118'0,"-3"-2"-94"15,6-3-24-15,-3 3 0 0,0-3 121 0,0 2 20 0,3 1 4 0,0 2 1 16,0-2-29-16,0 5-5 0,0 0-2 0,0 0 0 15,0 0-66-15,0 0-12 0,0 0-4 0,6 8 0 16,0 5 7-16,0 3 1 0,3 3 0 0,0 4 0 16,-3 7-14-16,2-1-2 0,1 5-1 0,0 0 0 15,-3-2-9-15,0 0-2 0,0 0 0 0,0-6 0 16,0 1-8-16,0-6 0 0,0-5 0 0,3 0 0 16,-3-6 0-16,0-2 10 0,-6 0-1 0,0-8 0 15,6-5 19-15,-3-1 3 0,0-4 1 0,6-3 0 16,-3-3-9-16,0-3-2 0,0-5 0 0,2-2 0 15,-5-1-7-15,6 1-2 0,-6-3 0 0,6 0 0 16,-3 2-3-16,0 4-1 0,-3 1 0 0,0 4 0 16,3 5 2-16,-3 5 0 0,3 0 0 0,-6 8 0 15,0 0-10-15,6 2 0 0,3 6 9 0,0 3-9 0,3 7 0 16,-3-2 0-16,3 3 0 0,-4-1 0 0,4-2 0 0,-3 3 0 16,3-3 0-16,-3-1 0 15,3-1 0-15,-3-4 0 0,0 1 0 0,0-3 0 0,-3 0 0 0,0-3 0 16,0-2 0-16,0-1 0 0,3 1 8 0,-3-3 0 15,-6 0 0-15,5-5 0 0,4 2 0 0,0-2 0 16,-3-1 0-16,3-1 0 0,0-1-8 0,0-3 0 16,3-2 0-16,0 0 8 0,0-3-8 0,0 0-8 15,3-5 8-15,-1 2-12 16,-2-2-23-16,0 2-5 0,0 1 0 0,3-3-1 16,0-3-145-16,0 3-29 0,-6 0-5 0</inkml:trace>
  <inkml:trace contextRef="#ctx0" brushRef="#br0" timeOffset="50813.3655">5946 6922 1368 0,'9'0'60'0,"-6"2"13"15,6-2-58-15,0 3-15 0,0-3 0 0,3 2 0 16,-3 1 63-16,0-3 9 0,2 3 3 0,-2-1 0 15,0-2 8-15,3 0 1 0,-3-2 1 0,3-1 0 16,0 3 1-16,0-5 0 0,3-3 0 0,0 0 0 16,-1-3-33-16,1 1-6 0,6-1-2 0,-3-2 0 0,-3-6-29 15,0 4-5-15,-3-1-2 0,0-3 0 0,-3 1 0 16,-3-1 0-16,-1 1 0 0,1-1 0 16,-3 6 3-16,0-3 1 0,-3 0 0 0,-3 3 0 0,0 0 6 15,-3-1 1-15,1 4 0 0,-1 2 0 0,-3 3 9 0,-3-1 3 16,0 4 0-16,-6 2 0 0,0 2-16 0,3 6-4 15,-3 0 0-15,3 3 0 0,-2 2-12 0,-1 3 0 16,3 2 0-16,-3 6 0 0,3 0 0 0,3 5 0 16,0 0-8-16,0 3 8 0,3 2 0 0,4 1 0 15,-1-3 0-15,6-3 0 0,0 0-8 0,3-3 8 16,0 1 0-16,5-4 0 0,1-1-11 0,3-4 11 16,3 1-10-16,3-3 10 15,0-3-228-15,3-3-40 0</inkml:trace>
  <inkml:trace contextRef="#ctx0" brushRef="#br0" timeOffset="51152.2883">6443 6720 1440 0,'0'0'128'0,"0"0"-103"0,0 0-25 16,0 0 0-16,0 8 119 0,3 0 18 0,-3 6 4 0,6-1 1 15,-3 5-59-15,3 6-12 0,-3 0-3 0,3 0 0 16,0 2-5-16,0 1-2 0,0 2 0 0,0 0 0 15,-3-3-27-15,0 1-6 0,0-1 0 0,3-2-1 16,-3 0-8-16,0-3-2 16,0-5 0-16,3 2 0 0,-4 1 19 0,-2-6 3 0,0-2 1 0,3-1 0 15,0-2-25-15,-6 0-5 0,0 0-1 0,3 0 0 16,0-8 23-16,0 0 4 0,0 0 0 0,-8 0 1 16,2-3 8-16,0 1 2 0,3-4 0 0,0-1 0 15,-3-4-15-15,6-2-2 0,0 0-1 0,0-3 0 16,3-3-14-16,6 1-3 0,0-4-1 0,0-1 0 15,5-1-11-15,4-3 0 0,0-2 0 0,3-3 8 16,6 1-8-16,0 2 0 0,-1-3 0 0,7 3 0 16,0 2-32-16,0 1-4 15,-1-1-2-15,1 4 0 0,0 1-126 0,-3 4-26 0,-1-1-5 16</inkml:trace>
  <inkml:trace contextRef="#ctx0" brushRef="#br0" timeOffset="51496.2642">7491 6816 2347 0,'0'0'104'0,"0"-6"21"0,-6-2-100 0,3 3-25 0,9 0 0 0,-3 0 0 15,-3 5 62-15,3-6 7 0,3 1 2 0,0 0 0 16,0 2-9-16,-6 3-2 0,0 0 0 0,9 0 0 15,3 0-44-15,-4 3-16 0,-8-3 9 0,6 5-9 16,6 0-15-16,-3 3-8 0,-3-2-1 0,0 4-1211 16</inkml:trace>
  <inkml:trace contextRef="#ctx0" brushRef="#br0" timeOffset="51730.7276">7533 7064 1036 0,'-21'0'92'0,"15"0"-73"16,6 0-19-16,0 0 0 0,0 0 286 0,3 8 54 16,-6-2 10-16,6-1 2 0,9 3-218 0,-6-3-44 15,-6 0-9-15,3 3-1 0,6 0-18 0,-4 0-3 16,-2 0-1-16,3 0 0 0,-6 0-39 0,6 0-8 16,3-3-2-16,-6 3 0 0,-6-2-9 0,3-1 0 15,6 0 0-15,0 0 0 0,-6-5 0 0,0 0 0 16,0 0 0-16,6 6 0 15,3-4-26-15,-9-2-4 0,0 0-1 0,0 0 0 16,0 0-181-16,0 0-36 0</inkml:trace>
  <inkml:trace contextRef="#ctx0" brushRef="#br0" timeOffset="54704.2045">9164 6519 1836 0,'-12'-5'81'0,"9"2"17"0,-3 1-78 0,3 2-20 15,0-3 0-15,-3 3 0 0,6 0 65 0,-3 5 10 16,0-2 1-16,0 5 1 0,0 3-45 0,3-1-8 16,-3 3-3-16,3 3 0 0,0 3-5 0,0 2 0 15,3 3-1-15,0 0 0 0,0 7 3 0,-3 1 1 16,0 2 0-16,0 1 0 0,0 2 17 0,0 0 4 15,-3 3 1-15,-3-3 0 0,0 0-3 0,0 0-1 16,-3 2 0-16,0-2 0 0,-3 1-16 0,3-4-3 16,1 0-1-16,2 1 0 0,0-6 1 0,0-3 0 15,-3-2 0-15,6 0 0 0,0-6-18 0,0 1 0 16,-3-3 0-16,3-3 0 16,0-2-45-16,3-3-3 0,-6 0-1 0,3-3 0 15,3-5-15-15,0 0-2 0,0 0-1 0,0 0-642 0,-9-3-129 0</inkml:trace>
  <inkml:trace contextRef="#ctx0" brushRef="#br0" timeOffset="55282.1934">9060 6776 806 0,'-9'-19'36'0,"6"12"7"0,0-7-35 0,0 4-8 15,3-6 0-15,0 0 0 0,3 0 155 0,0-5 29 16,3 0 5-16,0-3 2 0,2 3-106 0,4-3-21 16,-3-2-4-16,3-1 0 0,0 1 13 0,3 2 3 15,-3 3 1-15,0-6 0 0,6 3-10 0,-3 1-3 16,2 1 0-16,1 1 0 0,0 3-17 0,3-3-4 16,0 5-1-16,0 0 0 0,2 5-7 0,1 1-2 15,3-1 0-15,0 3 0 0,-3 3-19 0,-4 2-4 16,4 3-1-16,0 3 0 0,-3 2-9 0,0 3 0 15,0 0 0-15,-4 3-11 0,-2-1 11 0,0 3 0 16,0 3 0-16,-6 0 0 0,0 5 0 0,0 0 0 16,-3 3 0-16,-3-3 0 0,0 6 8 0,-6-3-8 15,0-1 10-15,-3 1-10 0,-3 3 9 0,0-1-9 16,-3-2 8-16,-3-3-8 0,0 0 8 0,-5-2-8 16,2-1 0-16,3 1 8 0,-3-1-8 0,0-4 0 0,3-4 0 15,0 1 0-15,0-3 0 0,-2-3 0 0,2-5 0 16,0 0 0-16,0 0 9 0,3 0-9 0,0-3 10 0,0 1-10 15,0-4 8-15,0 1-8 0,6-3 0 0,-2 6 0 16,2-4 0-16,0 4 0 0,3-4 0 0,3 6 0 16,0 0 0-16,0 0 0 0,0 0 0 0,0 0 0 15,0 0 0-15,0 0 0 0,0 0 0 0,0 0-10 16,0 0 10-16,3 8 0 0,-3-2 0 0,6-1-8 16,0 0 8-16,-1 3 0 0,4 0 10 0,-3 0-10 15,3 3 18-15,0-3-2 0,3-1-1 0,0 4 0 16,0 5 14-16,3-3 3 0,-3-2 1 0,3-1 0 15,-3 6-8-15,-1 0-1 0,1 3-1 0,3-1 0 16,0 3 8-16,0-2 1 0,0 2 1 0,3 3 0 0,-3-3-33 16,2 3 0-16,1-3 0 0,3 3 0 15,-3 0-25-15,0-1-9 0,6 1-2 0,-3 0-815 16,-4 0-163-16</inkml:trace>
  <inkml:trace contextRef="#ctx0" brushRef="#br0" timeOffset="59877.1012">9226 6853 518 0,'0'0'46'0,"-3"0"-37"15,3 0-9-15,0 0 0 0,0 0 46 0,0 0 7 16,0 0 2-16,0 0 0 0,0 0-43 0,0 0-12 15,0 0 0-15,0 0 8 0,0 0-8 0,0 0 0 16,0 0 0-16,0 0-210 16,0 0-48-16</inkml:trace>
  <inkml:trace contextRef="#ctx0" brushRef="#br0" timeOffset="60580.0061">9429 6744 345 0,'0'0'15'0,"0"0"4"0,0 0-19 0,0 0 0 0,0 0 0 0,0 0 0 15,0 0 169-15,0 0 31 0,0 0 5 0,0 0 2 16,0 0-107-16,0 0-20 0,0 0-5 0,0 0-1 16,0 0 16-16,-6 0 3 0,6 0 1 0,-3 0 0 15,-3 0-27-15,6 0-6 0,0 0-1 0,-3 0 0 0,3 0-16 0,-6 0-4 16,3-2-1-16,3 2 0 0,-6 2-19 0,0-2-4 15,0-2-1-15,0 2 0 0,-3-3-15 0,3 3 9 16,-3-3-9-16,0 1 8 0,0-1 0 0,3 3-8 16,-3-5 12-16,4 2-4 0,-1 0 2 0,-3 1 0 15,0-4 0-15,0 4 0 0,0-3-2 0,0 2-8 16,0-2 12-16,0 2-4 0,0-2 0 0,0-1-8 16,0 4 12-16,0-1-4 0,3-2-8 0,0 2 10 15,-2-2-10-15,2 0 10 0,0 2-10 0,0-2 0 16,0-1 0-16,0 1 0 0,0 2 0 0,0-2 0 15,0 2 0-15,0-2 0 0,3 3 0 0,-3-1 0 16,0-2 0-16,3 2 0 0,-3 3 0 0,3-3 0 16,0 3 0-16,3 0 0 0,0 0 0 0,-6 0 0 15,6 0 0-15,-3-2 0 0,0 2 0 0,3 0 0 16,0 0 0-16,-3-6 0 0,0 4 0 0,3 2 0 16,0 0 0-16,0 0 0 0,0 0 0 0,0 0-9 0,0 0 9 15,0 0 0-15,0 0 0 0,0 0 0 0,0 0 0 16,0 0 0-16,0 0 0 0,9 5 0 0,-9-5 0 0,6 8 0 15,0 0 0-15,0 2 0 0,0-2 0 0,-3 0 0 16,3 3 0-16,0 0 0 0,0-1 0 0,3 1 0 16,-3-1 0-16,3 1 0 0,0 2 0 0,0 0 0 15,-1-2 0-15,4-1 0 0,-3 1 0 0,0 0 0 16,3-1 0-16,-6 1 0 0,3-1 0 0,-3-2 0 16,0 0 0-16,0 0 0 0,0 0 11 0,3 0-11 15,-3 0-108-15,0-3-28 16,3 3-5-16</inkml:trace>
  <inkml:trace contextRef="#ctx0" brushRef="#br0" timeOffset="61899.429">9944 6832 345 0,'0'0'31'15,"0"0"-31"-15,0 0 0 0,0 0 0 16,0 0 236-16,3 2 42 0,0 1 8 0,2-1 2 16,1 1-161-16,3 2-32 0,-3 1-7 0,6-1 0 15,-3-2-31-15,6-1-5 0,-3 1-2 0,9 0 0 0,-3-6-9 0,2 3-1 16,1-5-1-16,3-1 0 0,0-2-15 0,0 0-2 15,-3-2-1-15,-1 2 0 0,4 3-12 0,-6-6-9 16,0 1 12-16,0-1-12 0,-6 0 20 0,0 1-4 16,-3-3 0-16,-3-1 0 0,2 6 18 0,1 0 3 15,-3-2 1-15,0-1 0 0,-3 1 10 0,0-1 1 16,0 3 1-16,0-2 0 0,0-1-40 0,3 0-10 16,-6 3 0-16,0-2 0 0,0-1 0 0,0 1 12 15,0 2-12-15,-3-3 12 0,0 3-12 0,0 0 0 16,-6-2 0-16,3 4 8 0,0 1-8 0,0 0-14 15,-3 2 3-15,-2 1 1 0,-1-1 10 0,-3 3 0 16,0 0 0-16,0 3 0 0,0-1 0 0,3 4-10 16,-3 1 1-16,0-1 0 0,1 2 9 0,-1-3 0 15,0 6 0-15,0-1-8 0,0 1 8 0,0 2 0 16,0 3 0-16,0 2 0 0,0 1 0 0,1 2 8 0,2 0-8 0,0 3 11 16,3 0 1-16,-3 0 0 0,6-1 0 0,-3 4 0 15,3-1 1-15,-3-2 1 16,6 3 0-16,3-4 0 0,-3-1 0 0,6-1 0 0,0-3 0 0,3 1 0 15,3-3-14-15,0 0 8 0,6-1-8 0,3-1 0 16,3-1 0-16,2-3 0 0,1 1 0 0,3 0 0 16,3-3 0-16,0-3-16 0,2-2 1 0,4-3 1 15,-3 0-180 1,2-3-36-16</inkml:trace>
  <inkml:trace contextRef="#ctx0" brushRef="#br0" timeOffset="64242.6119">10717 6723 1587 0,'0'0'70'0,"0"-5"15"0,3-3-68 16,0 0-17-16,3 0 0 0,0-3 0 0,3 3 56 0,0-5 8 15,0-3 2-15,3 3 0 0,0 3-26 0,0-4-6 16,3-2-1-16,0 1 0 0,2 1 2 0,1 1 0 15,-3-3 0-15,0 3 0 0,3 0-2 0,-3 5 0 16,-3-3 0-16,3 3 0 0,-3-2-8 0,-1 4-1 16,-2-2-1-16,3 3 0 0,-12 5-23 0,0 0 8 15,12 0-8-15,-12 0 0 0,9 5 0 0,-3 6 0 16,-3 2 0-16,0 1 0 0,-3 4 0 0,-3 3 0 16,0 6 0-16,-3 2 8 0,0 3-8 0,0 2 9 15,3 0-9-15,-3 3 10 0,3 0 1 0,0 0 0 16,3-5 0-16,0 0 0 0,0-3 4 0,0-5 1 15,0 0 0-15,0-6 0 0,0-2 12 0,3-5 2 0,-3-1 1 16,0-2 0-16,0 0 1 0,0-8 0 0,0 5 0 16,0-5 0-16,0 0-6 0,0 0-1 0,0 0 0 15,0 0 0-15,0 0-5 0,0 0 0 0,0 0-1 16,3-8 0-16,3 1-7 0,0-7-2 0,0-2 0 0,3 1 0 16,3-7-10-16,-3 1 0 0,3 0 9 0,3-5-9 15,0-1 0-15,-1 1 0 0,4-1 0 0,3 3 0 16,3 1 0-16,-3-1 0 0,3 0 0 0,-4 3 0 15,1 0-22-15,-3 2 1 0,3 1 0 0,0 2 0 16,0-3-167-16,-3 3-34 16</inkml:trace>
  <inkml:trace contextRef="#ctx0" brushRef="#br0" timeOffset="64633.1359">11712 6527 1951 0,'0'0'86'0,"0"0"18"0,0 6-83 0,0 2-21 16,3-1 0-16,3-1 0 0,-3 2 20 0,-3 0 0 15,0 0 0-15,3-3 0 0,-3 3-2 0,0-8-1 16,5 5 0-16,1 3 0 0,3-5-17 0,3-1 0 16,0 1 8-16,3-3-8 0,-3-3 10 0,0-2-2 15,3 0 0-15,-3-1 0 0,-3-2 15 0,3 3 2 16,-4-5 1-16,-2 2 0 0,0-6-2 0,-3 4-1 15,0-3 0-15,3-1 0 0,-3-1 1 0,-3 1 1 16,0-2 0-16,0 1 0 0,-3-7-7 0,0 7-2 0,0 1 0 16,-3 1 0-16,0-3-5 0,0 6-2 0,-2-1 0 0,-1 6 0 15,-3-1 1-15,3 1 0 0,-3 2 0 0,0 3 0 16,-6 3-10-16,3 2 10 0,0 1-10 0,0 2 10 16,6 2-10-16,-2 3 0 0,-1 1 0 0,3-1 0 15,0 5 0-15,0 4 0 0,0-1 0 0,0 3 0 16,6-3 0-16,-3 3 0 0,3-1 0 0,0 1 0 15,3-3 0-15,0 3 0 0,6-3 8 0,-3 3-8 16,3 3 0-16,3-6 0 0,0 0 8 0,3-3-8 16,-3 1 0-16,3-3 0 0,5 0 0 0,4-3-759 15,0-5-144-15</inkml:trace>
  <inkml:trace contextRef="#ctx0" brushRef="#br0" timeOffset="64976.8197">12015 6498 1670 0,'0'-13'74'0,"0"13"15"0,3-5-71 0,0-1-18 15,3 1 0-15,3-3 0 0,0 3 108 0,0 0 17 16,3 2 4-16,0 6 1 0,0-1-77 0,-3 3-15 16,3 3-3-16,-4 3-1 0,-2 2-17 0,0 6-3 15,-3 2-1-15,0 0 0 0,0 0 9 0,-3 6 2 16,-3-3 0-16,3 2 0 0,-3 0 4 0,0-4 2 15,0 1 0-15,-3-1 0 0,3-1-8 0,3-3-2 16,0-4 0-16,0-4 0 0,-3 1 0 0,6-6 0 0,-3-5 0 16,0 0 0-16,0 0 9 0,0 0 2 0,0 0 0 15,0 0 0-15,0 0 15 0,3-5 3 16,3-3 1-16,0-3 0 0,0-2-14 0,0 0-4 0,0-3 0 0,0-3 0 16,6 1 1-16,-6-1 0 0,0-2 0 0,0 0 0 15,6-3-33-15,3-2 0 0,0-1 0 0,2 1 0 16,-2 2-19-1,6 0-10-15,-3-2-3 0,0 2 0 0,-3 3-100 16,3 0-21-16,-4 2-4 0</inkml:trace>
  <inkml:trace contextRef="#ctx0" brushRef="#br0" timeOffset="65414.2023">12745 6252 2055 0,'0'0'45'0,"0"0"10"0,0 0 1 0,0 0 2 0,0 0-46 0,-6 0-12 16,3-3 0-16,3 3 0 0,0 0 52 0,0 0 9 15,-9 0 2-15,3-2 0 0,0 2-41 0,3 2-8 16,-3 1-2-16,0 0 0 0,0-1-12 0,0 4 11 0,0-1-11 0,-3 0 10 16,3 3-10-16,-3 0 8 0,0 0-8 0,3 3 8 15,-3-1 7-15,3 1 1 0,3-1 0 0,0 1 0 16,1-3 8-16,-1 0 1 0,3 2 1 0,3-2 0 16,-1 3-8-16,1 0-2 0,0 2 0 0,0-3 0 15,0 4 21-15,3-1 4 0,-3-3 1 0,0 4 0 16,0 2-18-16,3-3-4 0,-3 0-1 0,-3 3 0 15,-3-3-6-15,0 3-1 0,0 0 0 0,0 0 0 16,-6-3 17-16,0 3 3 0,-2-3 1 0,2 3 0 16,-3 0-20-16,-3-3-4 0,0 3-1 0,-3-6 0 15,6 1-31 1,-3 0-6-16,0-1-2 0,3-4 0 0,1-1-209 0,-1-5-43 16</inkml:trace>
  <inkml:trace contextRef="#ctx0" brushRef="#br0" timeOffset="65820.3693">13134 6437 1785 0,'0'0'79'0,"0"0"17"0,15-2-77 0,-3-4-19 15,0 1 0-15,0 2 0 0,3-2 108 0,0 0 19 16,0 0 3-16,3-1 1 0,-4 1-71 0,1-3-15 16,0 3-2-16,0-3-1 0,0 3-15 0,0-1-3 0,-6-4-1 0,3 2 0 15,-3 2 1-15,-3-2 0 0,0 3 0 0,-1-5 0 16,-2-1-10-16,0 3-2 0,-3-2 0 0,-3 4 0 16,0-2-4-16,1 3 0 0,-4-3-8 0,3 0 12 15,-3 0-12-15,-3 3 0 0,3-3 8 0,-3 3-8 16,3-1 17-16,-3 4 1 0,-3-1 0 0,3 3 0 15,0 0-18-15,3 3 0 0,-6-1 0 0,3 4 0 16,0 2 10-16,-2 0-2 0,-1 5 0 0,0 0 0 16,3 6 4-16,-3-1 0 0,3 3 0 0,0-2 0 15,0 5 0-15,3-1 0 0,0 1 0 0,6 3 0 16,0-1 16-16,0 1 3 0,6-4 1 0,-3 4 0 16,9-3-32-16,0-1 0 0,3-1 0 0,3-1 0 15,3 3-23-15,2-6-10 0,1 1-3 0,3-6-816 16,9 0-163-16</inkml:trace>
  <inkml:trace contextRef="#ctx0" brushRef="#br0" timeOffset="66812.6147">14227 6173 633 0,'0'0'28'0,"0"0"6"0,0 0-34 0,0 0 0 0,0 0 0 0,0 0 0 15,0 0 241-15,6-3 42 0,0-5 8 0,3 3 1 16,3 0-169-16,2-1-35 0,1 1-6 0,6 0-2 15,6-1-4-15,-3-2 0 0,3 1-1 0,2-1 0 16,1 0-7-16,3 0 0 0,-3 2-1 0,-1-2 0 16,1 1-39-16,-6 1-8 0,3-2-2 0,-3 3 0 15,-4 2-18-15,1 1 0 0,3-6 0 0,0 5 0 16,-3-2-88-16,3 0-22 0,-1-1-4 0,1-2-906 16</inkml:trace>
  <inkml:trace contextRef="#ctx0" brushRef="#br0" timeOffset="67218.5799">14816 5641 115 0,'0'0'10'0,"0"0"-10"0,0 0 0 0,0 0 0 16,-3-5 184-16,3 5 34 0,-3-3 7 0,0-2 2 16,3 5-93-16,0 0-18 0,-3-6-4 0,3 1-1 15,0 5-13-15,0 0-2 0,0-5-1 0,0 5 0 16,0-5 1-16,3-1 1 0,-3 1 0 0,0 5 0 16,0 0-37-16,0 0-7 0,0 0-1 0,0 0-1 15,0 0-14-15,0 0-2 0,0 0-1 0,0 0 0 16,0 0-17-16,-3 5-3 0,0 3-1 0,-3 5 0 15,0 6 5-15,-3 2 1 0,1 3 0 0,-7 5 0 16,3 8 9-16,-3 3 3 0,0 5 0 0,0 2 0 16,-6 6 11-16,3 0 2 0,-2 0 1 0,2 0 0 15,-6 5-20-15,3-5-4 0,-6 3-1 0,6-3 0 16,1-3-12-16,-1-2-8 0,0-4 8 0,0-1-8 0,3-1 8 16,0-5-8-16,1-2 8 0,-1-4-8 0,3-4-15 15,0-1-7-15,3-5-2 0,3-5 0 16,0 0-166-16,3-5-34 0,3-6-6 15</inkml:trace>
  <inkml:trace contextRef="#ctx0" brushRef="#br0" timeOffset="67905.9155">15060 5411 1713 0,'6'-6'37'0,"3"-1"8"0,-3 1 2 0,6-2 2 0,-3-2-39 0,6 2-10 0,-3 0 0 0,0 3 0 16,0-1 77-16,-1 1 14 0,-2 2 2 0,0 1 1 15,3 4-32-15,-3 1-6 0,-3 2-2 0,3 6 0 16,-6 2-16-16,3 3-3 0,-6 2-1 0,0 6 0 16,-3 5-3-16,0 6-1 0,-3 2 0 0,-3 8 0 15,0 0-4-15,-6 2-1 0,0 6 0 0,1 3 0 16,-4-6-6-16,0 3-2 0,-6 0 0 0,0 3 0 15,0-6 7-15,1 0 0 0,-4-2 1 0,3-1 0 16,6-2-25-16,0-2 0 0,3-4 0 0,-2-2 0 16,2 0 8-16,0-5-8 0,3-5 0 0,3-4 8 15,0-4-8-15,0-3 0 0,0-3 0 0,6-2 0 16,0-1 11-16,0-4-3 0,0 1-8 0,3-7 12 16,0 0-12-16,0 0 0 0,0 0 8 0,0 0-8 15,0 0 0-15,3-7 0 0,3-1 0 0,0-3 0 0,0 0 0 16,6-2 0-16,0 0 0 0,3 0 0 0,-3-1 0 0,0 4 0 15,2-1 0-15,1 3 0 0,0 6 0 0,0-1 0 16,3 3 0-16,-3 5 0 0,0 1 0 0,0-1 0 16,2 6 0-16,1-1 0 0,0 3 0 0,0-2-13 15,-3 2 4-15,0 0 1 0,3-2 8 0,0 0-10 16,-1-3 10-16,1-1-10 0,3-4-2 0,3-6 0 16,3 1 0-16,-1-3 0 0,-2-6 12 0,3 0 16 15,6-2-4-15,-3-3-1 0,2-5-11 0,-2 3 0 16,0-4 0-16,-3 4 8 0,-4-3-8 0,1-3 0 15,-3 3 0-15,-3 0 0 0,0-3 0 0,-6-3-17 16,3 3 4-16,-6 3 1 0,-1 3 12 0,-2 2 0 0,0 0 0 16,-3 3 0-16,-3 2 0 0,0 1 8 15,0 4-8-15,-6 1 10 0,3 0-10 0,-5 2 8 0,-1 3-8 16,-3 3 8-16,0 2 2 0,-3 3 0 0,-3 5 0 0,-3 3 0 16,-3 5-10-16,1 3 0 0,-4 3 0 0,0 2 0 15,3 5 0-15,3-2 0 0,6 0 0 0,1-1 0 16,2-2 0-16,3 3 0 0,3-3 0 0,0-5 0 15,9-3 0-15,-3 0 0 0,3-2 0 0,0-1 0 16,9-4 0-16,0-1 0 0,5-3 0 0,1-2 0 16,9-2-9-16,0-4 9 0,3-2-12 0,5 0-797 15,1-8-160-15</inkml:trace>
  <inkml:trace contextRef="#ctx0" brushRef="#br0" timeOffset="69874.206">16718 6220 806 0,'-9'0'72'0,"9"0"-58"16,0 0-14-16,0 0 0 0,0 0 88 0,0 0 16 16,0 0 2-16,0 0 1 0,3 8-33 0,-3-2-6 15,0-6-2-15,6 5 0 0,3 0-14 0,0 0-4 16,-3-2 0-16,3 0 0 0,0-1 24 0,3 4 5 15,6-6 1-15,0-3 0 0,-4 0 0 0,4 1 0 16,6-4 0-16,-3 1 0 0,0 0-33 0,-3-3-6 16,2 0-2-16,1 3 0 0,0-3-21 0,-3 0-4 15,-3 0 0-15,0 3-1 0,3-6 2 0,-4 3 1 0,1-5 0 16,-3 5 0-16,3 0-14 0,-3 0 8 0,0-5-8 16,-6 2 0-16,0 1 0 0,3-1-8 0,0-2-1 15,-3 2 0-15,-9 1 18 0,6-1 4 0,3 1 1 16,-3 2 0-16,-3 0 2 0,-3 0 1 0,0 0 0 0,0 0 0 15,0 3-26-15,0 2-6 0,-6 0-1 16,3 1 0-16,6 2 16 0,-9 0 13 0,-3 0-2 0,0 2-1 16,-3 1 5-16,3 2 1 0,-3 0 0 0,1 3 0 15,-7 3-4-15,6 2 0 0,0 3 0 0,0 0 0 16,-3 0-12-16,0 2 8 0,0 4-8 0,7 1 0 16,-1 4 0-16,6-3 0 0,-3-1 0 0,3 7 0 15,6-4 0-15,0 3 0 0,0-5 0 0,6 5 0 16,3-3-13-16,3-2 1 0,0-3 0 0,2 1 0 15,1-9-52-15,3 0-11 0,6-8-1 0,0 1-1 16,-6-4-168-16,2-4-34 16,43-12-6-16,-18 4-2 0</inkml:trace>
  <inkml:trace contextRef="#ctx0" brushRef="#br0" timeOffset="70342.8469">17692 6136 979 0,'32'-14'43'0,"-23"9"9"0,-3-5-41 0,0 2-11 16,-3 2 0-16,3-2 0 0,3 3 235 0,-6 0 45 15,-6 0 8-15,3 5 3 0,0 0-166 0,0 0-33 16,-3-3-6-16,-3 0-2 0,3 3-55 0,-3 3-11 16,-6 0-2-16,0 4-1 0,-3 1-15 0,1 3 0 15,2 0 0-15,-3 2-10 0,-6 5 10 0,0 1 0 16,3-1 0-16,-3 6 0 0,1 3 0 0,2 2 0 16,-3 0 0-16,3 3 0 0,3 5 0 0,-3-3-8 15,0 0 8-15,1-2 0 0,8-3 0 0,3-2 0 16,-6-6 0-16,6 0 0 0,3-5-8 0,0-5 8 0,3-4-8 15,-3 1 8-15,-3-8 0 0,6 0 9 0,9-5 0 16,0-3 0-16,0-2 2 0,0-6 0 0,6-3 0 0,2-2 0 16,4-8 2-16,-3 0 1 0,-3-6 0 0,9-2 0 15,6 0 4-15,-4-2 1 0,-5-1 0 0,9-8 0 16,6 1-7-16,-4-4 0 0,4-1-1 0,0-1 0 16,-3 0-11-16,2 0 0 0,-2 0 0 0,0 0 0 15,0 0 0-15,-1 0 0 0,1 6 0 0,0-1 0 16,-6 8 0-16,-4 6 0 0,-5 5 0 0,0 5 0 15,-3 0 0-15,-3 6 16 0,-3 7-2 0,-3 3-1 16,-3 3-13-16,-3 5 0 0,0 0 0 0,-9 5 0 16,0 6 8-16,-3 2 8 0,-3 5 1 0,-6 6 1 15,-3 3-18-15,4 4 0 0,-4 4 0 0,0-1-9 0,0 3 9 16,3 0 0-16,0 3 10 0,1 2-10 0,-1 6 16 0,3-3-2 16,0 3-1-16,3-1 0 0,0 3-13 0,0-5 0 15,-2 3 0-15,2 0 0 16,3 2-100-16,0-5-16 0,-3 3-3 15</inkml:trace>
  <inkml:trace contextRef="#ctx0" brushRef="#br0" timeOffset="71424.5896">18296 6056 849 0,'18'0'18'0,"-9"-2"4"0,3-1 1 0,2 0 2 0,-2 1-25 0,3-1 0 0,0-2 0 0,0 0 0 16,0-1 35-16,0 1 1 0,0-3 1 0,-1 3 0 16,-2-1 21-16,0 1 4 0,-3 2 1 0,3-2 0 15,-3 3 29-15,-3-4 5 0,3 4 2 0,-6 2 0 16,3-6-16-16,-6 6-3 0,0 0-1 0,0 0 0 16,0 0 11-16,0 0 2 0,0 0 1 0,0 0 0 15,0 0-28-15,0 0-5 0,0 0-2 0,0 0 0 16,0 0-32-16,0 0-6 0,0 0-2 0,0 0 0 15,0 0-2-15,0-5 0 0,-6-3 0 0,6 8 0 16,0 0-16-16,-9 0 0 0,-3 0 0 0,-3 3 0 16,0-1 0-16,0 1 0 0,-5 2 0 0,2 1 0 15,-6 4 0-15,3 1 8 0,-3 2-8 0,0 3 10 0,1-3-10 16,-4 3 0-16,3 0 9 0,3 0-9 0,3-3 0 16,0 0 9-16,4 0-9 0,2-2 0 0,3 0 0 15,3-3 0-15,3-6 0 0,3-2 0 0,0 0 0 0,0 0 0 16,6 8 0-16,3-8 0 0,6 0 8 0,2-3-8 15,4-4 0-15,3-1 0 0,0 0 8 0,3-6-8 16,2 1 0-16,4 0 0 0,0 0 8 0,0-1-8 16,2 1 9-16,1 0-9 0,0 0 8 0,-6 5-8 15,-1 3 0-15,-5 2 9 0,-3 3 21 0,-3 3 4 16,-3 2 1-16,-6 3 0 0,-3 2-35 0,-3 4 0 16,-3-1 0-16,-6 5 0 0,-3 6 0 0,-6-3 0 15,0 3 0-15,-6 3 0 0,-3 2 12 0,1 0-12 16,-1 0 12-16,-3 0-12 0,0 3 0 0,-3 0 0 15,4-9-12-15,-4 1 3 0,3-3 9 0,3-5 0 0,-6-3 0 0,4-5 0 16,2 0 0-16,0-2 0 0,0-4 0 16,6 1 0-16,1 0-12 0,-1-3-6 0,3-6-2 15,3 1 0-15,6 0 4 0,0-1 1 0,3-2 0 16,6 0 0-16,3 1 1 0,3-4 0 0,3 3 0 0,3 0 0 16,2 0 6-16,4 0 8 0,0 3-13 0,6-6 5 15,0 3 8-15,0-2-13 0,2 2 5 0,4-5 8 16,3 2-8-16,-1-2 8 0,1 2 0 0,6-5 0 15,-3 1 0-15,2 1 8 0,1-4 0 0,0 2 0 16,-1 0-8-16,1-3 0 0,-3-2 0 0,5 0 8 16,1 0 0-16,-3 0 0 0,-1-3 0 0,1 3 0 15,-6 0-8-15,-1-3 0 0,1 0 0 0,-9 0 8 0,-3 3-8 0,-1 0 8 16,1-3-8-16,-6 3 8 0,-3 0 0 0,0 0 0 16,-3 2 0-16,-3 1 0 0,-3 7-8 0,-3 0 0 15,3 3 0-15,-6 3 0 0,0 0 0 0,0 5 0 16,-6-3 0-16,-3 6 0 0,-3 2 0 0,0 3 0 15,-6 5 0-15,-3 3 0 0,-3 3 0 0,1 2 0 16,-4 3 0-16,0 2 0 0,3 1 0 0,3-1 0 16,4 1 0-16,-1-4 0 0,3 1 0 0,6-5 0 15,0-1 0-15,6-2 0 0,0-3 0 0,0-2 0 16,6-3 0-16,3 0 0 0,-3-3 0 0,6-2 0 16,0-1 0-16,6-2 0 15,3 0 22-15,-1-2 9 0,4-1 1 0,3-2 1 16,3-3-25-16,0 0-8 0,-1-3 0 0,4-2 0 0,3-3 0 0,3-2 0 0,5 2 0 0,-2-3 0 15,-3-2-12-15,2 3-5 0,4-1-2 0,0 1 0 16,-4 2 37-16,1 0 7 0,-3 0 2 0,0 5 0 16,-1 1-27-16,-2 4 0 0,-3 4 0 0,-3 2 0 15,-4 2 0-15,-2 4 0 0,-6 2 0 0,-3 2 0 16,-3 1 0-16,0-1 0 0,3 4 0 0,-6 4 0 16,-3 3-26-16,0-2 2 0,0-3 1 0,0 0 0 15,-6 0 41-15,0-3 8 0,-3 0 2 0,-3-2 0 16,-3-1-12-16,-3-2-3 0,-3-3 0 0,-6-2 0 0,-2 0 23 15,-1-3 5-15,0-3 1 0,-3 0 0 0,0-2-28 0,-5 0-6 16,5-3 0-16,-6 3-8 0,1-3 11 0,-1-3-11 16,0 3 10-16,-3 0-10 15,4-2-16-15,-1-1-8 0,6 0-3 16,3 1 0-16,1 2-158 0,5 0-32 0,-12-11-7 0,21 6 0 16</inkml:trace>
  <inkml:trace contextRef="#ctx0" brushRef="#br0" timeOffset="72569.5695">20993 5686 979 0,'0'0'43'0,"0"0"9"0,0 0-41 0,0 0-11 16,0 0 0-16,0-3 0 0,0-2 193 0,0 5 37 16,0 0 7-16,0 0 2 0,0 0-124 0,0 0-25 15,0 0-5-15,0 0-1 0,0 0-25 0,0 0-6 16,0 0-1-16,0 0 0 0,-3 5-6 0,0 6-2 15,0-3 0-15,3 0 0 0,0 0-19 0,0 2-4 16,-3 1-1-16,0 5 0 0,3 0-8 0,-3 2-3 16,0 1 0-16,-3 2 0 0,6 3 21 0,-3-1 4 15,0-4 1-15,0 2 0 0,3-2-35 0,0-1 0 16,0-5 0-16,0 6 0 0,0-3 0 0,0 0 0 16,3-8 0-16,0 2 0 15,0 1-86-15,0-3-24 0,3-3-5 0,3-2-621 0,-3-1-124 16</inkml:trace>
  <inkml:trace contextRef="#ctx0" brushRef="#br0" timeOffset="73191.5498">21246 5509 1382 0,'0'0'123'0,"0"0"-99"0,0 0-24 0,3-6 0 15,-3-2 97-15,0 8 15 0,3-5 2 0,-3 5 1 16,0 0-27-16,5-5-4 0,-2 2-2 0,-3 3 0 16,0 0-16-16,9 0-3 0,-6-2-1 0,6 2 0 15,-3 0-34-15,-6 0-8 0,0 0 0 0,0 0-1 16,6 2-19-16,-6-2 0 0,0 0-13 0,0 0 5 16,0 8-88-16,3 3-16 0,0-6-4 15,-3 6-816-15</inkml:trace>
  <inkml:trace contextRef="#ctx0" brushRef="#br0" timeOffset="73644.566">21448 5683 1832 0,'0'0'81'0,"0"0"17"0,0 0-78 0,9 6-20 16,0-1 0-16,-3 0 0 0,0 3 66 0,0 0 10 15,0 3 1-15,-3 2 1 0,0 5-21 0,-3 1-4 16,0 2-1-16,0 3 0 0,-3 2-25 0,0-5-6 0,3 3-1 0,-6-3 0 16,3-5 10-16,0 3 2 0,-3-6 0 15,3 3 0-15,0-3-20 0,0-5-3 0,3 3-1 16,-3-3 0-16,3-3-8 0,-3 0 8 0,3-5-8 0,0 0 8 15,0 0 0-15,0 0 0 0,6-5 0 0,0 0 0 16,0-6 4-16,3 0 0 0,0 1 0 0,3-9 0 16,-1 1 32-16,4-3 6 0,3-3 2 0,3 0 0 15,3 0-32-15,3-2-7 0,5 2-1 0,7-2 0 16,-3 4 1-16,2 1 0 16,1 3 0-16,-3 4 0 0,0 1-1 0,-7 3-1 15,1 4 0-15,-6 1 0 0,-3 5-3 0,-3 3 0 0,-3 2 0 0,-4 3 0 16,-5 5-8-16,3 0 0 0,-3 9 0 0,-3 1 8 15,3-1-23-15,-3 4-5 0,0 0 0 0,-3 4-1 16,0-1 13-16,3 0 8 0,-6 0-10 0,3 0 10 16,0 0-228-16,0-2-39 0,0 28-8 15,-3-18-1-15</inkml:trace>
  <inkml:trace contextRef="#ctx0" brushRef="#br0" timeOffset="74535.0096">23457 5371 1497 0,'12'-11'66'0,"-6"9"14"0,3-1-64 0,-6 1-16 16,9 2 0-16,-6-3 0 0,-6 3 106 0,0 0 18 15,0 0 3-15,0 0 1 0,0 0-52 0,0 0-9 16,0 0-3-16,3-5 0 0,-3-1 0 0,0 1 0 16,0 5 0-16,-3-5 0 0,0 2-51 0,-3-2-13 15,-3 2 0-15,9 0 0 0,-9 1 18 0,3-1 1 16,0 1 0-16,-3 2 0 0,0 0-10 0,-3 0-1 16,0 0-8-16,1 0 12 0,-4 2-3 0,3-2-1 15,0 0 0-15,-6 3 0 0,6 2-8 0,-6 0 12 16,-3 1-12-16,1 2 12 0,-1 0 9 0,-3 5 3 15,-3 0 0-15,-3 6 0 0,9-1-32 0,-8 6-7 16,-1 5-1-16,6 3 0 0,-3 2 16 0,4 1 0 16,-4 2 9-16,0 0-9 0,0 0 0 0,3 2 8 15,1-4-8-15,2 2 0 0,3 2 11 0,3-4-1 0,-3-3 0 16,9-1 0-16,3-2-10 0,3-2 8 0,3-3-8 16,0 0 8-16,6-3 19 0,0 0 3 0,6 0 1 15,3-2 0-15,0-1-6 0,0-2-1 0,6-3 0 16,-1 0 0-16,1-2-15 0,3 0-9 0,0-6 10 0,0 3-10 15,2-6 21-15,1-2-1 0,0 0-1 0,0 0 0 16,-3-2-6-16,-1-3-1 0,-2 2 0 0,-6-2 0 16,6-3 6-16,-3 0 1 0,-6 0 0 0,3 0 0 15,-3-3-4-15,-1 1-1 0,-2-4 0 0,-6 4 0 16,6-3 5-16,-3 5 1 0,-3-6 0 0,0 1 0 16,-3 0-20-16,0-3 0 0,0 3 0 0,0-3 0 15,0 3-14-15,0 0 0 0,0-1 0 0,-6 1 0 16,0 0 2-16,-3 5 1 0,3 3 0 0,0-1 0 15,-2 1 11-15,-1 2-10 0,-3 1 10 0,3-1-10 0,0-2 10 16,-3 2 0-16,3 1 0 0,0-1-8 0,-3 0 8 16,6 1 0-16,0 2 0 0,-3-3 0 0,9 3 0 0,0 0 0 15,0 0 0-15,0 0 0 0,-6-5 0 0,6 5 0 16,0 0 0-16,0 0 0 0,0 0 8 0,0 0-8 16,6 0 8-16,3-3-8 0,3 0 10 0,0 3-2 15,3-5-8-15,3 2 12 0,3 3-12 0,-1 0 0 16,4 0 0-16,3 0 0 0,0 0 0 0,0 0 0 15,2-2 0-15,1 2 0 0,-6 2 0 0,6 1 0 16,-3 2 0-16,-4-2 0 16,-2 0-45-16,3-3-15 0,-3 0-4 0,-6 2 0 15,6 4-204-15,-10-4-42 0</inkml:trace>
  <inkml:trace contextRef="#ctx0" brushRef="#br0" timeOffset="79474.096">8443 8401 1216 0,'0'0'54'0,"0"0"11"0,0 0-52 0,0 0-13 16,0 0 0-16,0 0 0 0,0 0 45 0,0 0 7 31,0 0 0-31,0 0 1 0,0 0 7 0,0 0 2 16,0 0 0-16,0 0 0 0,0 0-5 0,0 0-1 0,0 0 0 0,0 0 0 0,0 0 0 0,0 0 0 15,0 0 0-15,0 0 0 0,0 0-13 0,0 0-3 31,-3-6-1-31,0 4 0 0,0-1-2 0,3 3 0 16,-5-3 0-16,2-2 0 0,3 5-13 0,-6-3-2 0,0-2-1 0,3 2 0 0,-3 1-21 0,0 2 0 16,0-3 0-16,0 3 0 0,0-3 0 0,0 1 19 0,0 2-3 0,-3 0-1 15,3 0-15-15,0 2 0 0,-6 1 0 0,3 0 0 16,3 2 0-16,-3-2 0 0,0-1 8 16,-2 6-8-16,5-2 0 0,-6 2 0 0,0-1 0 0,-3 1 0 15,-3 3 0-15,0 2 0 0,6 6 0 16,-9-1 0-16,-2 9 17 0,-1-1-2 0,9 3-1 0,3 3 0 15,3 0-6-15,3 0-8 0,-3-1 11 0,6 1-11 16,9-3 0-16,-6-2 0 0,0-1 0 0,-3-2 0 31,6-3 8-31,0 0-8 0,0-2 0 0,0-3 0 0,0-3 0 0,0-3 0 0,9-2 0 0,-6 0 0 16,-6-8 0-16,0 0 0 0,12-2-12 0,0-4 12 16,0 1 0-16,3-3 0 0,-4-5 0 0,7-3 10 15,0 0-10-15,0-2 0 0,-3-1 0 0,0-5 0 0,3-2 0 16,-3-3 8-16,-4 0-8 0,1-6 0 0,0 1 8 15,0-1-8-15,0 4 0 0,-3 4 8 0,3 3-8 0,-3 6 0 16,0 5 0-16,-3-1 0 0,0 6 12 0,-3 3 1 16,-3 5 0-16,0 0 0 0,3 8 3 0,-3 3 1 15,0 2 0-15,0 5 0 0,0 4-17 0,-3 4 10 16,0 1-10-16,3 2 8 0,-3 0-8 0,3 0 0 16,-3-3 0-16,3 3 8 0,0-5-21 0,3 0-5 15,0 0-1-15,0-3-757 16,0-2-152-16</inkml:trace>
  <inkml:trace contextRef="#ctx0" brushRef="#br0" timeOffset="79911.4433">8708 8615 2095 0,'0'0'46'0,"0"0"10"0,0 0 1 0,9-5 2 0,-3-3-47 0,3 0-12 0,0 2 0 0,3-2 0 31,-3 1 56-31,3 1 8 0,0-2 3 0,0 3 0 0,2 2-31 0,-2 1-7 0,0 4-1 0,0 4 0 16,0 4-16-16,-3 1-3 0,3 5-1 0,-6 5 0 16,0 8 1-16,-3 0 0 0,0 0 0 0,-3 6 0 15,0-1 3-15,0-2 0 0,-3-1 0 0,0 1 0 16,3-3-3-16,-3-2 0 0,0-1 0 0,3-2 0 0,0-5-9 15,0-6 8-15,0-3-8 0,0-2 8 0,-3-2 0 0,3-6-8 16,0 0 12-16,0 0-4 0,0 0 4 0,0 0 1 16,3-3 0-16,3-8 0 0,0-2 3 0,0-5 0 15,0-4 0-15,3 1 0 0,0-3 1 0,-1-2 1 16,1-6 0-16,3 1 0 0,3-4-10 0,0 1-8 16,0 2 12-16,3 0-12 0,0 3 13 0,0 3-4 15,2 2-1-15,1 5 0 0,-6 1 0 0,3 5-8 16,-3 5 12-16,0 0-4 0,-3 5-8 0,3 3 0 15,-7 5 0-15,1 1 8 0,0 4-8 0,0 3 0 16,-3 3 0-16,-3 3 0 0,3 2-13 0,-3 0 1 16,0 0 1-16,0 1 0 15,0 4-81-15,-3 0-16 0,3-4-3 0,0 1-1029 0</inkml:trace>
  <inkml:trace contextRef="#ctx0" brushRef="#br0" timeOffset="80630.2682">10086 8406 345 0,'6'-5'31'0,"-3"-1"-31"16,3 1 0-16,-3 0 0 0,3-1 261 0,-3 1 47 16,0 0 8-16,0 2 3 0,-3-2-140 0,0 5-28 15,0-5-6-15,0 5-1 0,0 0-38 0,0 0-8 16,0-8-2-16,0 5 0 0,0 3-33 0,0 0-7 16,-3-5-2-16,3 5 0 0,0-6-6 0,-3 1-2 15,-3 0 0-15,3 2 0 0,-3-2-27 0,3 2-6 16,-3 1-1-16,0 2 0 0,-2-3-3 0,2 3-1 15,-3 0 0-15,0 0 0 0,-3 0-8 0,-3 3 0 16,3 2 0-16,-6 0 0 0,3 3 0 0,0 0 0 16,4 3 0-16,-1 2 0 0,-3 3 0 0,0 2 0 15,-3 3 0-15,3 6 0 0,-3-3 0 0,3 5 0 16,0 0 0-16,1 3 0 0,2-1 0 0,3 1 0 16,0 0 9-16,0-3-9 0,3-3 0 0,3-4 0 0,0 1 0 15,3-4 8-15,0-3-8 0,0 0 0 0,3 0 0 16,3-6 0-16,-3-2 0 0,3 0 0 0,0-3 0 0,0 1 0 15,3-6 0-15,-3 0 0 0,3-6 0 0,-1 1 0 16,4 0 0-16,0-3 11 0,3-5-11 0,0-3 12 16,-3-3-12-16,3-2 12 0,3-8-12 0,0 2 12 15,2-4-12-15,1-1 0 0,0-2 0 0,0-3-11 16,0-3 11-16,-3-3 0 0,2 1 0 0,-2-5 0 16,3-4 0-16,-3-2 0 0,0 0 8 0,-3 3-8 15,3 0 0-15,-1 5 0 0,-2 5 0 0,0 3 8 16,-3 3-8-16,3 5 0 0,-6 5 8 0,0 5-8 15,-3 1 16-15,-3 5 0 0,0 2-1 0,0 3 0 0,-3 0 0 16,0 8 0-16,0 0 0 0,0 0 0 0,0 0-15 16,-3 11 0-16,0-3 0 0,0 5 0 0,0 0 0 0,0 3 0 15,-3 3 0-15,3-1 0 0,-3 6 0 0,3 2 0 16,-3 3 0-16,0 6 0 0,3 2 0 0,-3 3 8 16,3 2-8-16,-6 3 0 0,6-3 12 0,-3 3-3 15,3 3-1-15,-3-1 0 0,0 1-8 0,3-3 0 16,1 0 0-16,-1 0 8 0,-3-3-24 0,6-2-6 15,-3-6-1-15,3-2 0 16,0-5-47-16,0-4-10 0,-3-4-1 0,3-3-1 16,3-6-114-16,-3-4-22 0,0-6-5 0</inkml:trace>
  <inkml:trace contextRef="#ctx0" brushRef="#br0" timeOffset="84106.884">12131 8120 1450 0,'0'0'64'0,"0"0"14"0,0 0-62 0,0 0-16 0,0 0 0 0,0 0 0 15,0-8 51-15,-3 5 7 0,3 3 2 0,-3-5 0 16,-3 3-27-16,3-1-5 0,-2 0 0 0,2 1-1 16,3 2-18-16,-6-3-9 0,0 0 10 0,0 3-10 15,0-2 12-15,0-1-3 0,-3 3-1 0,0 0 0 16,0-3 15-16,3 3 2 0,-3 0 1 0,3 0 0 0,-6 0 1 15,3 3 0-15,0 2 0 0,-3-2 0 0,-2 0-2 0,-1 2 0 16,0 0 0-16,-3 3 0 0,-3 0-2 16,3 5-1-16,-6-2 0 0,4 5 0 0,-4 2 9 0,3 1 1 15,0 5 1-15,3 2 0 0,0 1-17 0,4 2-4 16,-1 0-1-16,3 0 0 0,3 0-11 0,3 0 0 16,0 0 0-16,3-2 0 0,3-4 0 0,0 1 0 15,3-3 0-15,3-2 0 0,0-11 0 0,-3 2 0 16,6-2 0-16,0 0 8 0,0-5 5 0,-3 0 1 15,-6-3 0-15,8-6 0 0,7-2 15 0,0-5 3 16,-3-5 1-16,6-1 0 0,0-2-13 0,3-3-2 16,3-2-1-16,-4-3 0 0,-2-3-8 0,6-3-1 15,-3-7-8-15,3 0 12 0,-1-3-12 0,1-5 8 16,3-1-8-16,3 1 0 0,0 0 8 0,-4-1-8 16,-5 1 0-16,3-3 0 0,6 3 0 0,-3 0 0 0,-4 5 0 15,1 2 0-15,-3 6 0 0,-3 3 0 0,-3 5 0 0,0 5 9 16,-6 3 0-16,0 5 0 0,-1 0 0 0,-2 6 0 15,-6-1 6-15,3 6 1 0,0 2 0 0,-3 3 0 16,0 0-7-16,0 0-1 0,-6 5 0 0,0 6 0 16,1 5-8-16,-4 2 0 0,-3 6 0 0,0 8 0 15,0 2 0-15,0 9 0 0,-3 2 0 0,0 5 8 16,0-3-8-16,0 4 0 0,-2-4 0 0,5 9 8 16,3-6-8-16,0 3 0 0,3-5 9 0,0 2-9 15,-3-5 0-15,0 0 0 0,0-5 0 0,0-3-8 16,6-3-23-16,0-2-4 0,-3-3-1 0,3-3 0 15,6-4-218-15,-3-7-44 0</inkml:trace>
  <inkml:trace contextRef="#ctx0" brushRef="#br0" timeOffset="84466.1719">12712 7985 1875 0,'9'-8'83'0,"-9"8"17"0,0 0-80 0,6-2-20 15,-3-4 0-15,3 4 0 0,-6 2 88 0,6-3 14 16,-6 3 2-16,0 0 1 0,0 0-25 0,5 3-6 16,-2 2-1-16,0 3 0 0,-3 2-45 0,-3 6-10 15,-2 3-2-15,-1 5 0 0,-3 5-6 0,0 2-2 16,0-1 0-16,0 4 0 0,0-2-8 0,3 2 0 16,3-2 0-16,-3-6 0 0,3 1 0 0,3-3 0 0,3-6 0 0,3-2 0 15,-3 0 0-15,6-3 0 0,-3-2 0 0,3-1 0 16,0-4 0-16,0-4 0 0,0 1 0 0,-1-3 0 15,4 3 0-15,0-6 0 0,0 0 0 0,0-2 0 16,0-3 26-16,0 0 3 0,0-5 1 0,3 0 0 16,-3-1-2-16,0-2 0 0,-4 1 0 0,4-4 0 15,-3-2 1-15,0-3 0 0,0-2 0 0,-3 2 0 16,0-3-5-16,0 4 0 0,-3-4-1 0,0 3 0 16,-3-2-13-16,0 5-2 0,-3 2-8 0,-3 3 12 15,0 3-12-15,0 2 0 0,-6 4 0 0,0 1 0 16,-6 1-84-16,-2 2-16 15,-1 3-3-15,-6 3-1135 0</inkml:trace>
  <inkml:trace contextRef="#ctx0" brushRef="#br0" timeOffset="85294.1002">14417 7639 403 0,'0'0'36'0,"6"-6"-36"15,-3-2 0-15,3 3 0 0,0 0 280 0,-3-1 48 16,6 1 11-16,-6 0 1 0,0-3-171 0,-3 8-34 15,0 0-7-15,0 0-2 0,0 0-74 0,0 0-14 0,0 0-3 0,0 0-1 16,0 0-6-16,0 0-2 0,0 0 0 0,0 0 0 16,0 0-12-16,-3 8-2 0,3-3-1 0,0 6 0 15,-3 2 1-15,3 3 1 0,-3 0 0 0,0 5 0 16,0 0 1-16,3 0 0 0,-3 6 0 0,0 2 0 16,0 0 14-16,0 3 4 0,-3 2 0 0,0-2 0 15,0 2 6-15,3 1 2 0,-6 2 0 0,4 0 0 16,-4-3-10-16,0 3-2 0,0-3 0 0,3-2 0 15,-3 0-8-15,3 0-3 0,-3-6 0 0,3 1 0 16,0-6-9-16,0 0-8 0,3-5 9 0,-3-3-9 16,3 0 0-16,0-5 8 0,0-2-8 0,0-1 0 15,3 0-21-15,0-5-7 0,0 0-2 16,0 0 0-16,-3-8-110 0,3-2-21 0,0-4-5 16,3 1-899-16</inkml:trace>
  <inkml:trace contextRef="#ctx0" brushRef="#br0" timeOffset="85606.534">14408 7697 345 0,'0'-24'15'0,"0"13"4"0,3-2-19 0,-3 0 0 16,6-3 0-16,-3 3 0 0,3 0 373 0,-3 5 71 15,6-3 15-15,0 3 2 0,-3 3-309 0,3 0-63 16,0-1-12-16,3 1-2 0,3 2-13 0,3 1-2 16,-1-1-1-16,4 0 0 0,-3 1-35 0,6 2-6 15,-3-3-2-15,3 6 0 0,-1-3 0 0,1 5-1 16,6-2 0-16,0-1 0 0,0 4-15 0,-1-4 9 15,1 6-9-15,3 0 8 0,0 3-8 0,-1 2 0 0,-2 3-10 0,-3 5 10 16,-3 0 0-16,-4 3 8 0,-2 5 1 0,-6 0 0 16,0 0 19-16,-9 6 4 0,-3-4 1 0,-6 1 0 15,-9 3 19-15,0-4 3 0,-2 6 1 0,-10 0 0 16,-6 3-31-16,0 0-5 0,1 2-2 0,-4-2 0 16,-3-3-1-16,0 2 0 0,4-4 0 0,-4-3 0 15,0-1-8-15,-2-2-1 0,-1 1-8 0,3-4 12 16,10-5-12-16,-1 0 0 0,0-5-12 0,3-3 12 15,0-5-132 1,7-2-20-16,-1-4-4 0,3-4-1056 0</inkml:trace>
  <inkml:trace contextRef="#ctx0" brushRef="#br0" timeOffset="85981.4453">15542 7578 2070 0,'0'0'45'0,"0"0"10"0,0 0 1 0,0 0 3 0,6-3-47 0,0 0-12 15,-6 3 0-15,0 0 0 0,0 0 53 0,3 3 9 16,3 0 2-16,-3 5 0 0,0-3-26 0,0 8-5 0,-3 3-1 16,3 5 0-16,-3 3 0 0,-3 5 0 0,3 5 0 0,-6 4 0 15,3 1 16-15,-6 4 4 0,3-1 0 0,-2 3 0 16,-1-5-16-16,-3-1-4 0,-3 6 0 0,3-5 0 16,3 0 0-16,-3-6 0 0,0-5 0 0,0 0 0 15,0-2-32-15,0-6 0 0,1 0 0 0,2-5 0 16,3-3-84-1,0-5-23-15,0-3-5 0,6-5 0 16,0 0-128-16,0-5-24 0,-3-6-6 0,3-4-1 0</inkml:trace>
  <inkml:trace contextRef="#ctx0" brushRef="#br0" timeOffset="86215.7688">15587 7639 1796 0,'0'-6'40'0,"0"6"8"0,0-5 1 0,0 5 1 0,0 0-40 0,0 0-10 16,3-5 0-16,-3 5 0 0,0-6 81 0,0 6 15 15,0 0 2-15,6-5 1 0,0-3-57 0,0 5-11 16,0-2-3-16,3 0 0 0,0 2-14 0,3 1-3 16,0-6-1-16,2 2 0 0,4 1 7 0,3 2 2 15,-3-4 0-15,6 1 0 0,3 1 5 0,-4 0 0 16,1-1 1-16,0 1 0 0,3 0-1 0,-3-1-1 16,-1 4 0-16,1-1 0 0,-3-2-23 0,0 2 0 15,-3 1 0-15,-3-1 8 0,-3 0-8 0,0 3 0 16,-4-5-8-16,1 5 8 15,0 0-172-15,-3-3-28 0</inkml:trace>
  <inkml:trace contextRef="#ctx0" brushRef="#br0" timeOffset="86425.2271">15474 7879 2106 0,'-21'14'93'0,"12"-9"19"0,6 0-89 0,-3 0-23 16,0 1 0-16,3-1 0 0,0 3 52 0,6 0 5 15,0-3 2-15,3 0 0 0,-3 1-4 0,6-1-1 16,3-2 0-16,3-1 0 0,0 1-33 0,6-3-6 16,0 0-2-16,5 0 0 0,1 0-13 0,0-3 0 15,3-2 0-15,2 0-10 16,4-3-93-16,3 0-18 0,-6 0-4 0,8-3-1 0</inkml:trace>
  <inkml:trace contextRef="#ctx0" brushRef="#br0" timeOffset="86909.1602">16680 7549 921 0,'0'0'82'0,"0"0"-66"15,0 0-16-15,0 0 0 0,0 0 208 16,0 0 39-16,0 0 7 0,3-6 2 0,-3-2-104 0,0 3-20 16,0 0-4-16,0 5 0 0,0 0-56 0,0-3-10 15,-6 0-2-15,0 3-1 0,3-2-40 0,-3 4-8 16,-3-2-2-16,-3 3 0 0,-3 0-9 0,0 2 0 15,0 0 0-15,-3 3 8 0,-3 3-8 0,1-1 8 16,-1 4-8-16,0 2 8 0,-3-1-8 0,0 1 0 16,4 3 0-16,2-1 0 0,-3-4 9 0,6 1 0 15,-3 4 0-15,3-1 0 0,6-4-9 0,0 4 0 16,3-2 0-16,6 0 0 0,0 0 0 0,6 0 0 16,0-3 0-16,3 3 8 0,-3-3-8 0,3 3 0 15,6-3 0-15,-3 3 0 0,0 0 29 0,0 0 14 16,0-3 2-16,0 6 1 0,-4 2 3 0,-2-3 1 15,-3 6 0-15,-3-3 0 0,-3 3-23 0,0 0-5 16,-5-6-1-16,-4 6 0 0,-6 3-7 0,0-4-2 16,-6 1 0-16,0 0 0 15,-6 0-60-15,-2 0-12 0,-1-3-2 0,0-3-806 0,1-2-162 0</inkml:trace>
  <inkml:trace contextRef="#ctx0" brushRef="#br0" timeOffset="87565.2573">14402 8358 1076 0,'0'0'48'0,"0"0"9"16,0 0-45-16,0 0-12 0,0 0 0 0,0 0 0 0,0 0 93 0,0 0 17 16,0 0 3-16,0 0 1 0,0 0-7 0,0 0-2 15,0 0 0-15,0 0 0 0,0 0-29 0,0 0-5 16,0 0-2-16,0 0 0 0,0 0-14 0,0 0-3 15,0 0-1-15,0 0 0 0,0 0-5 0,0 0-1 16,-3 5 0-16,-5 1 0 0,-1-4-15 0,-3 4-3 16,0 2-1-16,-3 0 0 0,-3 0-8 0,0-1-2 15,0 4 0-15,0-3 0 0,1 0-16 0,2-3 0 16,-3 1 0-16,3 1 0 16,0-1-111-16,0-4-16 0,3 1-3 0,0 0-562 15,4-1-112-15</inkml:trace>
  <inkml:trace contextRef="#ctx0" brushRef="#br0" timeOffset="88814.9675">17885 7474 1152 0,'0'0'102'0,"-3"0"-82"0,-3 3-20 0,0-3 0 0,6 0 95 0,0 0 14 16,-6 0 3-16,6 0 1 0,0 0-36 0,0 0-7 15,-3 0-2-15,3 0 0 0,0 0-20 0,0 0-5 16,0 0-1-16,6-3 0 0,3 1-3 0,0-1-1 15,9 1 0-15,-3-1 0 0,6 0 11 0,2 1 3 16,4-4 0-16,6 4 0 0,0-1 4 0,2-2 2 16,1-1 0-16,3 1 0 0,-6 0-36 0,-1 0-7 15,1-1-2-15,3-2 0 0,-6 3-5 0,-1-3-8 16,4 3 11-16,-3-3-11 0,-3 0 0 0,-1 0 0 16,1 0 0-16,-3 0 0 15,-6 0-118-15,0 0-21 0,0 0-4 0,-4 0-1 0</inkml:trace>
  <inkml:trace contextRef="#ctx0" brushRef="#br0" timeOffset="89159.0189">18498 6937 979 0,'0'0'43'0,"3"-8"9"16,3 1-41-16,-3-1-11 0,3 0 0 0,0 0 0 0,3 2 40 15,-3 1 5-15,-6 5 2 0,6-8 0 0,3 0 9 0,-3 3 1 16,-6 5 1-16,0 0 0 0,0 0 10 0,0 0 1 16,0 0 1-16,0 0 0 0,0 0-2 0,0 0-1 15,0 0 0-15,3 5 0 0,3-2-3 0,-6 5-1 16,0 2 0-16,0 4 0 0,3 2-5 0,-6 2-1 16,-6 6 0-16,-3 2 0 0,0 9-9 15,-6 2-3-15,0 5 0 0,-6 6 0 0,1 2-1 0,-1 8 0 16,-3-2 0-16,-3 5 0 0,0-1 6 0,1-1 1 15,5-4 0-15,-6 6 0 0,3-8-31 0,1 0-5 16,2-3-2-16,0-2 0 0,3-6-13 0,0 0 0 16,6-7-9-16,-3-1 9 15,4 1-162-15,2-6-26 0,-3-3-6 0</inkml:trace>
  <inkml:trace contextRef="#ctx0" brushRef="#br0" timeOffset="89580.411">18867 7776 1843 0,'0'0'164'0,"6"-5"-132"0,0 0-32 0,0 2 0 16,-3 0 76-16,3 1 9 0,0-1 2 0,-6 3 0 15,0 0-14-15,0 0-2 0,0 0-1 0,3 5 0 0,-3 6-24 16,-3 2-5-16,-3 0-1 0,0 6 0 0,-3-1-19 0,-3 6-4 16,0 0-1-16,0 2 0 0,1 4 12 0,-1-1 1 15,3 0 1-15,0 0 0 0,3-3-30 0,0 1 0 16,3-6 0-16,0 0 0 0,0 0 0 0,6-5 0 16,0-3 0-16,3-2 0 0,0 0 0 0,3-4 0 15,0-1 0-15,3-4 0 0,0-2 12 0,-1-5-3 16,7 0-1-16,0-6 0 0,0 3 3 0,3-2 0 15,0-1 0-15,-3-2 0 0,-1-3 1 0,7-3 1 16,-3 1 0-16,3-3 0 0,-3 0 21 0,-3-1 4 16,2 1 1-16,-2-3 0 0,-3-2-27 0,-3 5-12 15,0 0 10-15,-3 0-10 0,-3 5 10 0,0 0-10 16,-6 0 10-16,0 5-10 0,-3 1 0 0,-3-1 8 16,-3 3-8-16,-3 0 0 15,-3-2-56-15,0 2-15 0,0 0-2 0,-5 3-775 0,2-1-156 0</inkml:trace>
  <inkml:trace contextRef="#ctx0" brushRef="#br0" timeOffset="90595.8633">19144 7808 115 0,'0'0'0'0,"0"0"10"0,0 0-10 0,0 0 0 0,0 0 0 0,0 0 0 15,0 0 238-15,6 0 46 0,3-3 8 0,-3 1 3 16,-6 2-172-16,6-3-35 0,3 0-6 0,-3 1-2 16,0 2-17-16,-6 0-4 0,6-6-1 0,-6 6 0 15,6-2-18-15,-6 2-3 0,0 0-1 0,0 0 0 16,0 0 12-16,0 0 1 0,0 0 1 0,0 0 0 15,0 0 6-15,0 0 0 0,0 0 1 0,0 0 0 16,-3-6-17-16,-3-2-3 0,0 6-1 0,0-1 0 16,0-2-16-16,-6 2-3 0,0 3-1 0,0 0 0 15,0-5-16-15,-6 5 0 0,1-3 0 0,-4 6 0 16,6-3 22-16,-3 0 7 0,-3 3 2 0,0-1 0 0,0-2-31 16,1 3 0-16,-1 2 0 0,0 0 0 0,3 1-23 15,0-4-1-15,0 1 0 0,0 0 0 16,1 5-194-16,2-3-39 0,-18 3-8 0,12 2-2 0</inkml:trace>
  <inkml:trace contextRef="#ctx0" brushRef="#br0" timeOffset="91648.191">21129 7096 1378 0,'0'0'30'0,"0"0"6"0,0-3 2 0,0-2 2 0,0 0-32 0,0 5-8 0,0 0 0 0,0 0 0 15,0 0 60-15,0 0 12 0,0 0 1 0,0 0 1 16,0 0-2-16,0 0 0 0,0 0 0 0,0 0 0 16,0 0-32-16,0 0-6 15,-2 5-2-15,-4-2 0 0,0 2-18 0,-3-2-4 0,-6-1-1 0,0 6 0 16,0 6-9-16,-3-1 10 0,-6-3-10 0,1 6 10 15,-1 0-10-15,0 0 0 0,0 0 0 0,3 0 0 16,-3 0 0-16,4 0 8 0,2-3-8 0,3 3 8 16,3 0-8-16,0-3 0 0,6 3 0 0,0-6-11 15,3 3 11-15,6 1 0 0,0-1 0 0,6 0 0 16,3 0 8-16,0 3 8 0,0 0 0 0,3-3 1 0,0 1 14 16,5-1 2-16,-2 3 1 0,0 0 0 0,-3-3-7 15,0 0-2-15,-3 0 0 0,-3 0 0 0,0 1 11 16,-6-1 1-16,0-5 1 0,-3 2 0 0,-6-2-18 15,0 3-4-15,0 0-1 0,-6-1 0 0,-3-2-3 0,0 0-1 16,-6 0 0-16,3-3 0 0,1 1-11 0,2-1 0 16,-3-3-10-16,0 4 10 15,3-6-168-15,0 0-27 0,3-3-5 0</inkml:trace>
  <inkml:trace contextRef="#ctx0" brushRef="#br0" timeOffset="92054.3536">21451 7403 1882 0,'0'0'41'0,"3"3"9"0,6-1 2 0,0-2 1 0,-3 3-42 0,3 0-11 0,0-3 0 0,5 0 0 15,-2 0 67-15,3 0 11 0,3-3 2 0,0 3 1 16,3-3-33-16,0 1-6 0,0-4-2 0,2 1 0 16,1 0-16-16,-3-3-4 0,0 3-1 0,0-3 0 15,-3 2-11-15,-7-2-8 16,4 3 9-16,-9-3-9 0,6 0 23 0,-6 0-2 0,-3 0 0 0,-3 3 0 16,-3 0-21-16,0 0 8 0,-3-1-8 0,-3 1 0 15,6 2 12-15,-6-2-1 0,-3 5-1 0,-2-3 0 0,-4 1 1 16,0-1 0-16,-3 6 0 0,0-1 0 15,3 1-1-15,-3 2 0 0,1 1 0 0,-1 2 0 0,3-1-10 16,-3 7 0-16,3-1 0 0,-3 3 0 0,7 0 0 0,-1 2 0 16,0-2 0-16,3 5 0 0,6-2 0 0,0-1 0 15,6 1 0-15,3-1 0 0,3 3 0 0,3-2 0 16,3 0 0-16,0-1 0 16,5-2-103-16,1 0-22 0,3-8-5 0,0 0-894 0</inkml:trace>
  <inkml:trace contextRef="#ctx0" brushRef="#br0" timeOffset="92460.4997">22139 7337 864 0,'0'0'76'0,"0"0"-60"0,0 0-16 0,0 0 0 16,0 0 260-16,-3 5 50 0,3-5 10 0,-3 5 1 15,0 1-205-15,3-6-40 0,0 5-9 0,6 3-2 16,0-3-43-16,2 1-9 0,4-1-1 0,0-2-1 15,-3-1-1-15,6 1 0 0,0-3 0 0,6 0 0 16,0 0 11-16,2-3 3 16,1 1 0-16,-3-1 0 0,3 0 10 0,-3 1 2 0,0-6 1 0,-1 0 0 15,-5 0-13-15,9-3-4 0,-6 1 0 0,0-1 0 16,-6-2-7-16,3 2-1 0,-3-2-1 0,-1 2 0 16,1 1-1-16,-6-3 0 0,-3-1 0 0,0 4 0 0,-3-3-19 15,0 5-4-15,-9-3-1 0,3 3 0 0,-3 0 14 16,-2 0 0-16,-1 6 0 0,-3-4 0 0,0 4 24 15,0 2 7-15,-3-3 1 0,0 6 1 0,0 5-15 16,1 2-3-16,-4-2-1 0,0 5 0 0,3 1-14 0,-3-1 0 16,3 0 0-16,0 3 0 0,4 2 16 0,2 4 1 15,3-1 0-15,0 0 0 0,0 0-27 0,3 0-6 16,0 3 0-16,3-3-1 0,6-2 17 0,-3 2 0 16,3 0 0-16,0 0 0 0,6-2-15 0,3 2 1 15,6-5 0-15,2 2 0 16,7-2-118-16,0 0-23 0,0-3-5 0,3-2-909 15</inkml:trace>
  <inkml:trace contextRef="#ctx0" brushRef="#br0" timeOffset="107553.0387">7970 10089 633 0,'0'0'56'0,"0"0"-44"15,0 0-12-15,0 0 0 0,9 2 111 0,-9-2 20 16,0 0 4-16,0 0 1 0,0 0-27 0,0 0-5 16,0 0 0-16,0 0-1 0,-3 3-34 0,3-3-6 15,0 0-2-15,0 0 0 0,-3 3-11 0,-3 2-2 16,6-5-1-16,0 0 0 0,0 0-11 0,0 0-3 16,0 0 0-16,0 0 0 0,9 2-5 0,-9-2 0 15,0 0-1-15,0 0 0 0,6 3-9 0,-6-3-2 16,0 0 0-16,0 0 0 0,0 0 10 0,0 0 2 15,0 0 0-15,0 0 0 0,-3 3-28 0,3-3 0 16,0 0 0-16,0 0 0 0,0 0 0 0,0 0 0 16,0 0 0-16,0 0 12 0,3 5 2 0,-3 0 1 0,-6 3 0 15,6 0 0-15,6-3 1 0,-3 6 0 0,-9 0 0 0,3-1 0 16,3 3-6-16,-3 1-1 0,0 2 0 0,0 5 0 16,-3 0-9-16,3 3 0 0,0 0 0 15,0 5 8-15,0 0-8 0,-3 2 0 16,6 1 0-16,0 3 0 0,0-4 0 0,3-2 0 0,3-2 0 0,0-1 0 15,6-2 0-15,-6 0 0 0,-3-5 0 0,3 2 0 16,6-8 0-16,-3 0 0 0,-9 0 0 0,3-5 0 16,3 0 0-16,-3-2 10 0,6-4-10 0,-9-2 10 15,0 0 4-15,0 0 1 0,12-5 0 0,-6-6 0 16,-6 3-15-16,3-5 0 0,2-3 0 0,4-2 0 0,0 2 15 16,-3-5 0-16,-3 0 0 0,3-1 0 0,6 1-2 15,-6 3 0-15,-6-1 0 0,3 6 0 0,3 0-13 16,0 5 9-16,-6 0-9 0,0 8 8 0,0-3-8 0,0 3 0 15,0 0 0-15,0 0 0 0,-3 8 0 0,3 5 0 16,3 1 0-16,3 4 8 0,-3 1-8 0,0-1 0 16,-3 1 0-16,6-1 0 0,0 1 0 0,0-3 0 15,-6-1 0-15,6 1 0 0,3-5-12 0,-3 2 12 16,-6 0-12-16,3-5 12 0,-1 3 0 0,1-6 0 16,-3-5 0-16,0 0 0 0,0 0 0 0,6 3 0 15,3 0 0-15,-9-3 0 0,0 0 0 0,6-6 0 16,0 1 10-16,6 0-10 0,-3-3 32 0,3 0-1 15,0-3 0-15,0 1 0 0,0-4-22 0,0 1-9 16,0-3 8-16,2-2-8 0,-2 2 14 0,0 0-2 16,0-3-1-16,0-2 0 0,0 3-11 0,-3-3 0 15,0 2 9-15,3 1-9 0,-3-1 0 0,0 1-18 16,2-1 3-16,-2 0 1 16,3 4-141-16,0-4-28 0,12-18-5 0,-6 11-2 0</inkml:trace>
  <inkml:trace contextRef="#ctx0" brushRef="#br0" timeOffset="108474.5858">8875 9718 691 0,'-3'-5'61'0,"6"0"-49"15,-3-3-12-15,0 2 0 0,-3-2 192 0,3 3 36 16,0 5 8-16,3-3 0 0,-3-2-110 0,0 5-22 16,0 0-5-16,3-5-1 0,3 2-38 0,-6 3-8 15,0 0-2-15,0 0 0 0,0 0-7 0,0 0-2 16,3 8 0-16,3 0 0 0,-3 0-9 0,0 3-3 16,-3 2 0-16,3 0 0 0,0 6-10 0,0 2-3 15,-3 3 0-15,-3 2 0 0,3 6-16 0,-3 2 8 16,-3-2-8-16,0 5 0 0,0 3 8 0,0-3-8 15,0 2 0-15,0-2 0 0,-3 0 9 0,3-2-9 16,-3-1 0-16,3-2 9 0,0 0-9 0,3-6 0 16,-6-2 0-16,6-3 0 0,-2-5 0 0,2 0 0 15,0-3 0-15,0-2 0 0,0-6 14 0,3-5-2 16,0 0-1-16,0 0 0 0,0 0 2 0,0 0 1 16,0 0 0-16,0 0 0 0,0 0-6 0,0 0 0 0,3-11-8 15,0 1 12-15,3-1-12 0,-4 1 8 0,4-1-8 0,0 1 0 16,-3-4 8-16,3 4-8 0,0-3 0 0,0 2 9 15,3 0-9-15,-3 3 0 0,3 0 0 0,-3 3 0 16,3-3 0-16,0 3 0 0,-3 2 0 0,3-2 0 16,0 5 0-16,0 0 0 0,0 5 0 0,-4-2 0 15,1 2 0-15,0 3 0 0,0 0 0 0,3 0 0 16,-6 3 0-16,3-1 0 0,0 3 0 0,0 1 8 16,0 2-8-16,0-1 0 0,-3-1 0 0,0-1 0 15,0 0 0-15,0 3 0 0,3-3 0 0,0 3 0 16,0-3 0-16,3 3-17 0,3-3 4 0,0-2 1 15,2 0-104-15,-2-3-20 0,6-6-4 16</inkml:trace>
  <inkml:trace contextRef="#ctx0" brushRef="#br0" timeOffset="109255.704">9569 10253 864 0,'0'0'76'0,"0"0"-60"16,5-6-16-16,1 1 0 0,0-3 85 0,-3 3 15 15,3-3 2-15,-3 3 1 0,0-3-38 0,0 0-7 0,0 0-2 0,-3 0 0 16,0 3-8-16,0 2-1 0,0-2-1 16,0 5 0-16,-3-6 23 0,3 4 5 15,-3-4 1-15,3 6 0 0,-3-5 6 0,3 5 2 0,0 0 0 0,-3-3 0 16,-3 3-19-16,0 0-3 0,6 0-1 0,-6 0 0 15,-2 3-25-15,2 0-6 0,-3-1-1 0,0 4 0 16,-3-1-28-16,0 3 0 0,3 2 0 0,-3 1 0 16,3 2 0-16,0 3 0 0,-6 3 0 0,3 2 0 15,3 0 0-15,-2 0 0 0,2 0 0 0,0 1 0 16,0-1 0-16,3-5 0 0,3-1 0 0,0 1 0 16,3-5 0-16,0 2 0 0,0-8-13 0,3 3 4 15,-3-8 9-15,0 0 0 0,6 0 0 0,3-2 0 16,0-4 9-16,0-4-9 0,0-1 12 0,2 1-12 15,-2-4 12-15,0 1-4 0,0-5 0 0,3 2-8 0,0-3 17 16,0 3-3-16,0 1-1 0,0-1 0 0,-3 5 3 16,-3 0 0-16,3 6 0 0,-9 5 0 0,0 0 8 15,0 0 1-15,6 5 1 0,-1 6 0 0,-2 2-26 16,0 3 0-16,-3 3 8 0,3 2-8 0,-3-3 0 0,3 4 0 16,-3-4 0-16,3-2 0 0,3-3 0 0,0 0 0 15,-3 1 0-15,3-6 0 0,0 0 0 0,3-1 0 16,0-4 0-16,0 2 0 0,-3-5 0 0,6 0 0 15,-3-5 0-15,3 2 0 0,-3-2 0 0,2-3 0 16,1-2 0-16,0-1 0 0,-3 0 0 0,3-4 0 16,-3 1 0-16,3-2 0 0,0 1 20 0,0-4-2 15,0 1 0-15,0-4 0 0,-6 1 0 0,5-3 0 16,-2 1 0-16,3-4 0 0,-3-2-18 0,3 0 0 0,3-5 0 16,-6-1 0-16,-6 1 10 0,3-3-2 0,-3 0 0 0,0 0 0 15,6-3-8-15,-3 0 0 0,0 3-10 0,0 0 10 16,3 0 0-16,-6 3 0 0,-1 2 0 0,4 0 0 15,-3 6-8-15,3 2 8 0,-6 5 0 0,3 4-9 16,3 4 9-16,-6 3 12 0,0 0-2 0,0 8-1 16,0 0-9-16,0 0 0 0,0 8 0 0,0 3 0 15,-3 5-8-15,0 2-4 0,0 1-1 0,-3 4 0 16,0 4 13-16,1-1 0 0,2 3 0 0,0 3 0 16,0 3 0-16,0-4 8 0,0 6 0 0,-3-2-8 15,6-4 12-15,-3 4-12 0,0-1 12 0,0-2-12 16,3 0 0-16,0 0 0 0,0-6 0 0,3 0 0 15,0 1 0-15,0-6 0 0,0 0 0 0,0-5 0 16,0 0-128-16,0-3-33 0,0-2-7 0,0-6-584 16,2-2-116-16</inkml:trace>
  <inkml:trace contextRef="#ctx0" brushRef="#br0" timeOffset="109474.345">9655 9816 1555 0,'0'0'138'0,"0"-8"-110"15,-3 3-28-15,0 0 0 0,3-3 65 0,3 2 8 0,0 1 2 0,3 0 0 16,3-1-16-16,0 1-3 16,0 0-1-16,2-3 0 0,4 3 3 0,0 2 1 0,0-2 0 0,3-1 0 15,3 1-33-15,0 2-6 0,2-2-2 0,-2 5 0 16,0-2-18-16,3-1 0 0,-3 3-11 0,3 0-668 15,-1 0-133-15</inkml:trace>
  <inkml:trace contextRef="#ctx0" brushRef="#br0" timeOffset="110239.7901">11524 9671 1364 0,'0'0'60'0,"0"-6"13"0,-3 1-58 0,3-3-15 15,-3 0 0-15,3 0 0 0,-3 0 115 0,0 0 20 16,-3 3 4-16,0-3 1 0,-3 3-52 0,0-1-9 16,1 4-3-16,-4 2 0 0,-3 0-36 0,0 2-8 15,-6 4-2-15,3 2 0 0,-3-3-30 0,0 3-21 31,1 2 3-31,-1 1 1 0,-3 0 45 0,0 5 8 16,0-1 3-16,-2-1 0 0,2 2-22 0,-3-1-4 16,3 7-1-16,-3 1 0 0,4-1 26 0,-1 1 5 0,0 4 1 0,0-3 0 0,3-1-20 0,3-1-4 15,1 1-1-15,2 1 0 0,6 0-19 0,0 0 0 16,0 0 0-16,6 2 0 0,0-2 0 0,6 2 0 16,-3-2 0-16,6 3 0 0,0-4 0 0,3 1 0 15,0-3 0-15,6 1 0 0,-1-4-15 0,7-2-6 16,0-3-2-16,3 0 0 31,3-5-221-31,3 0-45 0,32-10-9 0,-11-6-2 0</inkml:trace>
  <inkml:trace contextRef="#ctx0" brushRef="#br0" timeOffset="110615.0477">11786 9977 2188 0,'0'0'48'0,"0"0"11"0,0 0 1 0,0 0 1 0,0 0-49 0,0 0-12 0,0 0 0 0,0 0 0 15,0 0 54-15,-6 3 8 0,0-3 2 0,0-3 0 0,0 1-52 16,6 2-12-16,-6 0 0 0,3 2 0 0,-6-2-12 0,3 3-4 31,-2-3-2-31,-1 3 0 0,0-1 18 0,0 4 0 0,-3-1 0 0,3 3 0 0,-3 0 8 0,-3 5-8 16,0 0 0-16,0 1 0 0,0 1 0 0,1 1 0 31,-1 3 0-31,3-3 0 0,3 2 0 0,0-2 0 0,0-3 0 0,6 1 0 0,-3-4 0 0,3 1 0 16,0-1 0-16,3-2 0 0,-3-2 0 0,3-6 0 31,0 0 0-31,0 0 0 0,0 0 0 0,9-3 0 16,-3-2 0-16,0-1 0 0,0-4 24 0,3-1 9 0,0-2 2 0,0 0 0 0,0-1-19 0,0-1-3 15,2-4-1-15,-2 1 0 0,0-1 6 0,0 0 1 16,-3 1 0-16,3 2 0 0,0 3 11 0,0 2 2 16,-3 3 1-16,0 3 0 0,0 2-21 0,3 3-12 15,-6 8 12-15,3 0-12 0,-3 3 0 0,3 2-9 0,-3 3-1 0,3 2 0 31,-3 1-21-31,0 0-4 0,-6-1-1 0,6 1-743 0,2-4-149 0</inkml:trace>
  <inkml:trace contextRef="#ctx0" brushRef="#br0" timeOffset="110973.9983">11959 9930 864 0,'0'0'38'0,"0"0"8"0,0 0-37 0,0 0-9 0,0 0 0 0,0 0 0 31,6-3 358-31,-3 3 70 0,3 0 13 0,0 3 3 0,2-1-314 0,-2 4-63 0,3 2-13 0,0 0-2 16,3 5-52-16,0 3-16 0,-3 2 0 0,-3 1 0 15,6-1 16-15,-6 1 0 0,0-1 12 0,-3 1-12 16,6-3 9-16,-6 2-9 0,-3-5 0 0,0 3 9 0,0-5-9 16,0 2 0-16,-3-5 9 0,0 0-9 0,3-8 8 0,0 0-8 15,0 0 8-15,0 0-8 0,0 0 21 0,0 0 0 16,0 0 0-16,6-8 0 0,0-5 0 0,0-3 0 15,3-3 0-15,2-2 0 0,7-2-6 0,-3-4-2 16,0-5 0-16,0 6 0 0,9-3-3 0,0 2-1 16,-1 3 0-16,1 1 0 0,-6 4-9 0,3 3 0 15,-6 8 0-15,-3 3 0 0,0 0 38 0,-4 5 6 16,1 5 0-16,-3 0 1 0,0 6-28 0,0 2-5 16,-3 8-2-16,0 0 0 0,0 6-1 0,0-1 0 15,-3 1 0-15,-3-1 0 31,6 1-50-31,-3-1-11 0,3-2-1 0,3 0-836 0,0-6-167 0</inkml:trace>
  <inkml:trace contextRef="#ctx0" brushRef="#br0" timeOffset="111903.3436">13721 9136 1857 0,'0'0'82'0,"0"0"18"15,9-5-80-15,-3 2-20 0,-6 3 0 0,0 0 0 0,0 0 77 16,0 0 12 0,0 0 3-16,3 5 0 0,-3 6-45 0,3 0-9 15,-3 4-2-15,0 1 0 0,3 3-6 0,0 5-2 0,-3-1 0 0,0 9 0 16,0 5-28-16,-3 6 0 0,0 7 0 0,0 3 0 15,0 2 0-15,0 4 0 16,-3-1 0-16,0 0 0 0,0-2 57 0,0-4 6 0,-3-1 1 0,0-4 0 31,0-2-72-31,3-8-15 0,0 0-2 0,0-5-1 0,0-5 26 0,0-6 0 0,3-5 12 0,3 0-4 16,-3-9 8-16,-3 1 3 0,-2-2 0 0,5-6 0 16,3 0 14-16,0 0 3 0,-9-6 1 0,6-4 0 15,3-1-18-15,0-2-4 0,-3-5-1 0,6-1 0 16,0-2-1-16,3-3 0 0,3 0 0 0,2-5 0 15,-2-3-13-15,6 3 0 0,0-3 0 0,3 3 0 16,0 6 0-16,0 1 0 0,-3 4-9 0,2 2 9 16,-2 3-8-16,0 5 8 0,-3 3 0 0,0 2-9 15,0 3 9-15,0 3 11 0,-3 2-3 0,0 3 0 0,0 0-16 16,0 2-4-16,-1 1-1 0,-2 2 0 0,0 3 21 16,0 0 4-16,-3 0 0 0,3 2 1 0,-6-2-13 0,0 0 0 15,0-5 0-15,-3 4 0 0,-3 1 0 0,0 3 0 16,0-6 0-16,-5 3 0 0,-4 2 0 0,-3-2 0 15,0 6 0-15,-3-7 0 0,-3 1 0 0,0 3 0 16,-5-3 0-16,-1 2 0 16,3-2-18-16,3-3-6 0,-5 1-2 0,5-1 0 15,6-3-99-15,0-2-20 0,6-2-4 0</inkml:trace>
  <inkml:trace contextRef="#ctx0" brushRef="#br0" timeOffset="112262.6882">14081 9980 1958 0,'15'0'43'0,"-3"5"9"0,-3-2 1 0,0 2 3 0,3 1-45 0,2-1-11 0,4-2 0 0,0-1 0 16,0-2 0-16,0-2 0 0,3-1 0 0,0-2 0 15,-7-1 48-15,1-2 7 0,0-2 1 0,0-1 1 16,-3 1 11-16,3 2 3 0,-3-6 0 0,0 4 0 15,3-3-6-15,-4-1-1 0,-5 1 0 0,3 0 0 16,3 2-48-16,-6-2-16 0,-6 0 8 0,0 2-8 16,3 3 19-16,-3 0 0 0,0 1 0 0,-6-1 0 0,-6 5-3 0,0 0 0 15,1 1 0-15,-4 2 0 0,-6 2 8 0,3 4 2 16,0 2 0-16,0 2 0 0,-3 3-26 0,1 1 0 16,2 1 0-16,-3 1 0 0,3 0 0 0,3 3 0 15,-3-1 0-15,3 1 0 0,6 2 0 0,3 0 0 16,4-5 0-16,-1 2 0 0,0 1 0 0,9 0 0 15,5-4 0-15,4 4 0 0,0-3-15 0,6-3-8 16,0-5-1-16,6 3-1 16,5-6-169-16,1-3-34 0,6-2-6 0</inkml:trace>
  <inkml:trace contextRef="#ctx0" brushRef="#br0" timeOffset="113012.768">15769 9319 1670 0,'0'0'148'0,"0"0"-118"0,0 0-30 0,0 0 0 0,0 0 95 0,6 8 13 0,0 0 2 0,0 2 1 16,2 3-38-16,-2 1-7 0,3 1-2 0,0 4 0 15,-3 2-10-15,-3 3-2 0,-3 2-1 0,3 1 0 16,-3 5-33-16,6-3-6 0,3 2-2 0,3 1 0 16,-6 0 5-16,0-6 1 0,0 4 0 0,-3-4 0 15,6-2 0-15,-6-3 0 0,-3-5 0 0,0 0 0 16,6-3-16-16,-6 0 9 0,-3-2-9 0,3-1 8 15,-3-4-8-15,0-4 0 0,0 6 0 0,3-8 0 16,0 0 53-16,0 0 9 0,-6 0 2 0,0-2 0 16,6 2-64-16,-6-6-18 0,0 1-1 0,3 0 0 15,3-1 31-15,0-2 5 0,-3 1 2 0,6-1 0 0,0 0-19 16,3-3 0-16,-3-2 0 0,3 0 0 0,6-1 0 0,3-2 0 16,0-2 11-16,-1-1-3 0,4 1-8 15,3-1 0-15,-3-2 8 0,0 3-8 0,0-3 0 16,3 2 0-16,-1 3 0 0,1-2 0 0,-3-1 0 15,3 3 0-15,-3 0-12 0,3 0 4 16,5 6-45-16,1-3-9 0,-3 2-2 0,-3 1-751 16,0-4-150-16</inkml:trace>
  <inkml:trace contextRef="#ctx0" brushRef="#br0" timeOffset="113403.3354">16510 9599 2534 0,'-6'11'112'0,"3"-6"24"0,0-2-109 0,0 2-27 0,3-5 0 0,0 5 0 15,-3 3 0-15,3 0 0 0,0-8 0 0,0 0 0 16,0 0 0-16,6 0 0 0,-6 0 0 0,12-3 0 16,0 1 0-16,3-1-14 0,-3 0 2 0,2-2 0 15,4-3-7-15,0 0-1 0,0-2 0 0,0 2 0 16,3-3 20-16,-3 1 0 0,-1-4 0 0,1 1 0 15,-3 0 48-15,-6 2 12 0,3 1 4 0,-3-1 0 16,0-5-52-16,3 0-12 0,-3 3 0 0,3-3 0 16,-3 0 54-16,-1-5 8 0,1 3 2 0,0-1 0 15,-3 3-52-15,0 3-12 0,-3 5 0 0,0 0 0 16,-3 3 12-16,0 5-1 0,0 0 0 0,0 0 0 0,-6-3 0 16,-3 3 0-16,-3 6 0 0,1 2 0 0,-4 5-11 0,-3 5 8 15,0 1-8-15,-3 2 8 16,0 5-27-16,-3 6-5 0,1 3-2 0,2-1 0 0,0 3 26 0,0-3 0 15,3-2 0-15,3 3 0 0,0-6 12 0,4 0 8 16,5-3 2-16,0-2 0 0,6 3-35 0,3-9-7 16,3-2-2-16,3-5 0 15,5-1-157-15,1-5-31 0,3-5-6 0,-3 0-846 0</inkml:trace>
  <inkml:trace contextRef="#ctx0" brushRef="#br0" timeOffset="113762.2787">17284 9499 1728 0,'9'-8'76'0,"-9"8"16"0,6-8-73 0,-3 2-19 0,0-2 0 0,0 1 0 16,0 1 114-16,0-2 19 0,-3 8 4 0,0-5 1 15,0-3-49-15,0 8-9 0,-6-5-3 0,6 5 0 16,0 0-29-16,0 0-5 0,-6 0-2 0,0 0 0 16,0 0-33-16,0 2-8 0,-3 1 0 0,0 5 0 15,0 3 0-15,-3 2 0 0,-3 3 0 0,0 0 0 16,-6 7 0-16,4-1 0 0,-4 1 0 0,0 4 0 15,6-1 12-15,0-5 1 0,-3 3 0 0,6-3 0 16,3-7-13-16,1-1-18 0,2-3 4 0,0-2 1 16,0-2 13-16,6-6 0 0,0 0 0 0,0 0 0 15,0 0 0-15,12-6 0 0,-3-2 0 0,2-2 0 16,4-3 0-16,0-3 0 0,0-3 0 0,3 1 0 16,3-1 0-16,-3-5 0 0,2 1 0 0,4-4 0 15,-3 6 48-15,0 2 13 0,-3 1 3 0,0 5 0 16,-3-1-52-16,-1 4-12 0,-5 2 0 0,0 3 0 0,-3 5 54 15,-6 0 8-15,6 5 2 0,-3 3 0 16,-6 5-103-16,3 3-20 0,-6 0-4 0,6 5-1 16,-3 0 0-16,-3 0 0 0,0 3 0 0,3 0-1152 15</inkml:trace>
  <inkml:trace contextRef="#ctx0" brushRef="#br0" timeOffset="114043.4711">17954 9308 2131 0,'0'0'94'0,"0"0"20"0,0 0-91 0,0 0-23 0,0 0 0 0,0 0 0 16,-6 0 112-16,0 3 17 0,0-1 4 0,0 4 1 16,-6-1-98-16,0 0-20 0,0 3-4 0,-3 3-1 15,0-1-11-15,-3 4 0 0,0 1 0 0,-2 4 0 16,-1-1 0-16,0 6 0 0,-3 3 0 0,0-1 0 15,4-2 0-15,-1 2 0 0,6 1 0 0,-3-1 0 16,6-2 28-16,0-5 6 0,6-1 2 0,3 1 0 16,0-3-46-16,6-3-9 0,0 0-1 0,3-2-1 15,3-3-47-15,3 0-8 0,0-1-3 0,6-4-674 16,-3-3-135-16</inkml:trace>
  <inkml:trace contextRef="#ctx0" brushRef="#br0" timeOffset="114652.8876">18376 8895 2419 0,'0'0'107'0,"0"0"22"0,3-5-103 0,-3 5-26 16,0 0 0-16,0 0 0 0,3-8 56 0,-3 8 7 15,0 0 1-15,0 0 0 0,0 0-52 0,3 8-12 16,-3 5 0-16,-3 0 0 0,3 6 0 0,-3 7 0 15,-6 4 0-15,0 9 0 0,-3 6 0 0,3 5 0 16,-2-2 0-16,-4 8 0 0,0-3 54 0,-3 5 8 16,-3 0 2-16,3 3 0 0,3-6-64 0,-3-4-12 0,4-1-2 15,-1-5-1-15,3-5 15 0,3-6 0 0,0-8 0 0,0-2 0 16,3-5 0-16,0-6 10 0,3-5-10 0,0-3 12 16,3-5 1-16,0 0 1 0,-3-5 0 0,3-3 0 15,3-5-14-15,0-3 0 0,3 0-12 0,0-5 12 16,6-3 38-16,0 0 14 0,3-5 4 0,3 3 0 15,-1-1-39-15,7 1-7 0,-6 5-2 0,3-1 0 16,-3 9-8-16,0 0 0 0,-3 2 0 0,-1 3 0 16,1 6 19-16,-3 4 1 0,-3 1 1 0,3 5 0 15,-3 3-33-15,0 2-8 0,-3 5 0 0,3 1-1 16,-3 2 30-16,0 0 7 0,3-2 0 0,3 2 1 16,-4-3-17-16,4 1-17 0,3-3 3 0,3 0 1 15,-3-3 13-15,6-2-9 0,-3-4 9 0,3-1-8 16,-1-4-19-16,1-2-3 0,0 0-1 15,0-5 0-15,0 2 31 0,-3-4 0 0,2-1 0 0,1 0 0 0,0-6 12 0,-3-1 0 16,3-4-1-16,0-2 0 0,-4 2 3 0,1-2 1 16,0-3 0-16,0 1 0 0,-3-4-5 0,3 1-1 15,-3 2 0-15,3 0 0 0,-4 0-9 0,-2 6 0 16,-3 4 9-16,0-1-9 0,-3 4 0 0,0 3 8 16,-3 3-8-16,-3 5 0 0,0 0 9 0,0 0-9 15,-6 0 12-15,-3 2-12 0,0 4 0 0,-3-1 0 16,-3 8 0-16,1 0 0 0,-7 1 0 0,3 2 0 15,0 2 0-15,-3 1 0 0,3-1 0 0,0-2 0 16,4 0-10-16,2 0 10 0,3-3-17 0,3 3 1 16,0-3 0-16,0 0 0 15,6 1-10-15,0-1-2 0,9 0 0 0,0 0 0 16,3 0-116-16,3 1-24 0,-1-6-5 0,7 2-1 0</inkml:trace>
  <inkml:trace contextRef="#ctx0" brushRef="#br0" timeOffset="115136.966">19478 9361 2880 0,'-3'-8'64'0,"3"8"12"0,0 0 4 0,0 0 0 16,0 0-64-16,0 0-16 0,0 0 0 0,0 0 0 16,0 0 0-16,0 0 0 0,0 0 0 0,-6 5 0 15,0 3 0-15,-6-2 0 0,0 4 0 0,0 1 0 16,-3 2-48-16,0 3-13 0,0 0-3 0,-3 2 0 15,1 3 52-15,2 1 12 0,-3 1 0 0,0-1 0 0,0 1 0 0,3 1 0 16,3-5 0-16,0 2 0 0,6-3 20 0,-3-2 8 16,4 3 0-16,2-3 1 15,3-6-46-15,3 1-10 0,-3-1-1 16,3-2-1-16,-3-8 29 0,5 3 0 0,4-3 0 0,0-3 0 0,6 1 20 0,-3-6 9 16,3-3 3-16,0-2 0 0,3 0-16 0,3-6-2 15,-4-2-1-15,4-5 0 0,0 2 5 0,3-3 1 16,0-4 0-16,3-4 0 0,-1-5-19 0,1 1 0 15,3-1 0-15,3-5 0 0,-4 3 33 0,1-1 3 16,0-2 1-16,3-2 0 0,-7-1-8 0,-2 3-1 16,0 0-1-16,0 6 0 0,-6 7-27 0,0 8-9 15,-4 3 0-15,-5 5 0 0,0 5 9 0,-6 3 0 0,-3 8 0 16,0 0 0-16,0 0 10 0,-3 14-2 16,-3 2-8-16,-6 7 12 0,1 4-12 0,-1 7 0 0,-6 3 0 0,-3 6 0 15,3-6 0-15,0 2 0 0,0 1 0 16,4 0 0-16,2-3 0 0,3 2 0 0,3-2 0 0,3 6-10 15,0-4 10-15,3 4 0 0,3-6 8 0,3 0-8 32,0-3-47-32,0-2-13 0,-3-3-4 0,6 0 0 0,-1-5-63 15,1-3-13-15,-3-5-2 0,3 0-995 0</inkml:trace>
  <inkml:trace contextRef="#ctx0" brushRef="#br0" timeOffset="117619.4157">21240 9141 1728 0,'0'0'38'0,"0"0"8"0,0 0 2 0,0 0 0 0,0 0-39 0,0 0-9 16,0 0 0-16,0 0 0 0,0 0 53 0,0 0 9 16,9 6 2-16,-3-4 0 0,-6-2-52 0,0 0-12 15,5 3 0-15,4 0 0 0,-9-3 54 0,6 0 8 16,0 0 2-16,6-3 0 0,0 0-16 0,0 1-4 16,0-1 0-16,0-2 0 0,-6-3-15 0,3 0-3 15,3-3-1-15,0 3 0 0,2-2-13 0,1 2-2 16,0-3-1-16,0 1 0 0,0-6-18 0,-3 3-4 15,-3-1-1-15,9-7 0 0,-1 3 14 0,-5-4 0 0,-3 4 0 16,3-1 0-16,0 1 16 0,-3 2 5 0,-3 0 2 0,-3 3 0 16,0-3-23-16,-3 3 0 0,0 2 0 0,0 1 0 15,-3-1 0-15,0 3 0 0,0-2 0 0,-3 2 0 16,0 0 37-16,-3 2 3 0,3 1 1 0,0 2 0 31,0 1-62-31,0-1-13 0,0 6-2 0,6-3-1 0,-6 0 25 0,1 0 12 0,-4 2-10 0,0 1 10 16,3 0 0-16,0 2-9 0,3 0 9 0,0 1 0 15,0 2-21-15,0-1 1 0,0 4 0 0,0 0 0 16,0 2 28-16,3 0 7 0,3 0 1 0,-3 6 0 16,-3-1-26-16,0 6-5 0,3 3-1 0,-3 4 0 15,3 1 28-15,-3 3 6 0,0 7 1 0,0 3 0 16,0-5 21-16,0 5 4 0,-3-1 0 0,3 4 1 16,-3 0-36-16,0-3-9 0,3-3 0 0,-3-2 0 0,-3 2 0 15,3-5-16-15,1-2 4 0,-4 2 1 0,0-6 11 0,0-2 16 16,0-2-4-16,0-3-1 0,0-3-11 0,-3-8 0 15,3 0 0-15,0-5 0 16,0-2-203-16,0-4-42 0,0-2-9 0</inkml:trace>
  <inkml:trace contextRef="#ctx0" brushRef="#br0" timeOffset="117810.9987">21079 9324 1497 0,'0'0'66'0,"0"0"14"0,6-3-64 0,0-2-16 0,0 0 0 0,0-1 0 16,6 4 106-16,2-1 18 16,7-2 3-16,3 2 1 0,3 1-49 0,-3-1-10 0,-3-2-1 0,11 2-1 15,7-2-56-15,3 2-11 0,-7-2 0 0,1-1 0 32,0 1-56-32,-3 2-7 0,-1-2-1 0,-2 3-546 0,-3-1-110 0</inkml:trace>
  <inkml:trace contextRef="#ctx0" brushRef="#br0" timeOffset="118139.0649">21948 9215 2174 0,'3'-10'96'0,"0"7"20"0,3-2-92 0,0 0-24 16,0-1 0-16,6 4 0 0,0-1 39 0,0 3 3 15,-1 3 1-15,1-1 0 0,0 6-15 0,-3 0-4 16,0 5 0-16,0 3 0 0,-3 3-24 0,-3 2 0 15,0 3 8-15,0 2-8 0,-3 1 0 0,-3 2 0 16,3-3 0-16,-3 1 0 0,0-3 15 0,0-1 1 16,3-1 0-16,-3-1 0 0,-3-5-8 0,0-3-8 15,0-3 11-15,3-2-11 0,0-2 24 0,3-6-1 16,0 0-1-16,0 0 0 0,0 0 10 0,0 0 1 0,0 0 1 16,0-6 0-16,0-2 1 0,3-2 0 0,3-1 0 0,0-2 0 15,0-3-16-15,3-2-3 16,3-1-1-16,3-2 0 0,-3 2-15 0,3-2 0 0,2-3 0 0,4 1 0 15,0-1 22-15,-3 3 2 0,3-3 0 0,3 3 0 32,-4-1-109-32,1 1-22 0,0 0-4 0,3 5-701 0,-6 3-140 0</inkml:trace>
  <inkml:trace contextRef="#ctx0" brushRef="#br0" timeOffset="118498.3778">22790 9178 1782 0,'0'0'79'0,"0"0"16"0,0 0-76 0,0 0-19 15,-3 8 0-15,0-2 0 0,-2-1 71 0,5 0 10 16,-9 6 3-16,3-1 0 0,-3 4-44 0,0 1-9 16,-3 1-2-16,0 0 0 0,0 0-19 0,0 3-10 15,3-3 10-15,-3 2-10 0,6-5 0 0,0 3 0 16,0 0 0-16,3-5-10 0,3-6 10 0,0 3 0 15,0 0 0-15,3 0 0 0,3-3 28 0,0 0 8 16,0 1 2-16,6-4 0 0,3-2-10 0,0-2-1 16,0-1-1-16,0 0 0 0,3-5-26 0,-1 0 0 15,-2 0 0-15,6-2 0 0,-6-1 0 0,0 1 0 0,0-4 0 16,-3 1 0-16,0 0 54 0,-3 2 6 0,0-2 0 0,-1 0 1 16,-2-3-26-16,-3 3-6 15,0 2-1-15,-3 1 0 0,-3-1-12 0,-3 1-4 0,-5-1 0 16,-1 3 0-16,-3 0-12 0,0 3 0 15,-3 2 0-15,0 1 0 16,-3-1-72-16,0 6-15 0,1-1-2 0,-1 6-1056 0</inkml:trace>
  <inkml:trace contextRef="#ctx0" brushRef="#br0" timeOffset="119076.3261">23234 9102 1900 0,'0'0'169'0,"6"5"-135"0,-6-5-34 0,6 8 0 0,-3-3 102 0,3 3 14 15,3 0 2-15,-3 3 1 0,-3-1-83 0,0 1-17 16,3-1-3-16,-3 4-1 0,2-4-15 16,-2 3 9-16,0-2-9 0,0 2 8 0,-3 0-8 0,0 1 0 15,0-4 0-15,0 1 0 0,0-1 0 0,0 1 0 16,0 0 0-16,0-3 0 0,0-3 12 0,0-5 1 15,0 0 0-15,0 0 0 0,-3 8 35 0,3-8 8 16,0 0 0-16,0 0 1 0,0 0-45 0,0 0-12 16,0 0 0-16,3-8 0 0,3 3 38 0,-6-3 6 15,9 0 0-15,0 0 1 0,-6 0-28 0,6 0-5 16,9-3-2-16,-3 1 0 0,0-1-10 0,0 1 8 16,2 2-8-16,-5-3 8 0,6 3-8 0,-6 5 0 15,0-2 0-15,-3 5 0 0,6 0 0 0,-6 0 8 0,-3 3-8 16,0 2 12-16,0 3-25 0,-3 3-5 0,0-1-1 15,-3 6 0-15,3 0 19 0,-3 2-10 0,-3 4 10 0,3-1-8 16,0-3 8-16,0-2 0 0,0 3 0 0,0-3 0 16,0-1 16-16,0 1 6 0,0-5 1 0,0-3 0 15,0 0-23-15,0-8-10 0,-3 5 1 0,3-5 0 16,0 0 9-16,0 0 12 0,0 0-2 0,0 0-1 16,0 0 23-16,6-5 4 0,3-3 0 0,-1 0 1 15,4-3-8-15,-3 1-1 0,3-1-1 0,3-2 0 16,0-3-27-16,6 0 0 0,-3 3 0 0,3-3 0 15,-1 3 0-15,1 2 0 0,0 3-9 0,-3 0 9 16,0 3 0-16,-3 2-8 0,2 3 8 0,-5 0 0 16,0 0-12-16,-3 3 12 0,0 5-12 0,0 3 12 0,-6-3-21 15,-3 2 2-15,0 3 1 0,0 3 0 16,-3 0-14-16,-6 3-2 0,0 2-1 0,3-3 0 16,-3-2-18-16,-6 5-4 0,4 1-1 0,-1 1 0 15,-6-4-171-15,6 2-35 0</inkml:trace>
  <inkml:trace contextRef="#ctx0" brushRef="#br0" timeOffset="120966.5657">7896 11724 288 0,'0'0'25'0,"0"0"-25"0,0 0 0 0,0 0 0 16,0 0 164-16,0 0 28 0,0 0 6 0,0 0 1 15,-6 2-102-15,6-2-20 0,0 0-4 0,0 0-1 16,0 0-37-16,0 0-8 0,0 0-2 0,6 3 0 16,3 0 23-16,0-1 4 0,-9-2 0 0,6 3 1 15,8 0-8-15,-2-3-1 0,-3 0-1 0,3 0 0 16,6-3-15-16,0 0-2 0,6 3-1 0,-1 0 0 16,-5 0-12-16,6 0-2 0,6 0-1 0,0 0 0 15,-7 0-10-15,4 0 0 0,0 0 0 0,0 0-11 16,-3-2-89-16,-3-1-19 0</inkml:trace>
  <inkml:trace contextRef="#ctx0" brushRef="#br0" timeOffset="121278.9327">8390 11374 1094 0,'0'0'48'0,"0"-5"11"0,3-5-47 0,-3-1-12 16,0 3 0-16,3 0 0 0,-3 0 70 0,3 0 12 16,-3 3 2-16,3-3 1 0,-3 8-68 0,0 0-17 15,0 0 0-15,0 0 0 0,0 0 0 0,-3-3 0 16,-3 1 8-16,0 4-8 0,0 1 13 0,-3 5-1 0,3 0 0 0,-3 8 0 16,0 0 44-16,-3 2 8 0,3 6 1 15,0 5 1-15,0 0 6 0,-2 3 0 0,-1 5 1 0,3 5 0 16,0 1-9-16,-3 7-3 0,-6 0 0 0,3 3 0 15,3-5-29-15,0 5-5 0,-12-3-2 0,4 3 0 16,2-6-15-16,3 6-10 0,-3-2 12 0,0-6-12 16,-3-3 8-16,4 0-8 0,8-7 0 0,0-1 0 15,-6-5-44 1,6-2-13-16,6-6-3 0,0-5-581 0,0-3-117 0</inkml:trace>
  <inkml:trace contextRef="#ctx0" brushRef="#br0" timeOffset="121927.1787">8854 11226 2034 0,'0'0'90'0,"0"0"18"0,0 0-86 0,0 0-22 16,0 0 0-16,0 0 0 0,0 0 41 0,0 0 4 15,0 0 1-15,0 0 0 0,0 0-2 0,-3 6-1 16,0-1 0-16,0 5 0 0,3 6-10 0,-3 5-1 16,0 6-1-16,0 2 0 0,0 5-20 0,-3 17-11 0,0-1 12 0,-3 6-12 15,1-1 14-15,2 6-4 16,-6-5-1-16,3 2 0 0,-3-5-9 0,0 2 0 0,-3-5 9 16,0 3-9-16,-3-2 0 0,0-4 0 0,4-4 0 0,-4-4 8 15,0-4-19-15,3-4-3 0,0-4-1 0,3-6 0 16,0-2-4-16,6-9-1 0,0 1 0 0,0-6 0 15,6-5 20-15,0 0-10 0,-6-5 10 0,1-3-8 16,5-3 8-16,0-5 0 0,0 1 0 0,2-1 0 16,1-6 20-16,0 1 4 15,6-3 0-15,3 3 0 0,3-2-24 0,3 1 0 0,0 6 0 0,0 1 0 0,-3 4 8 0,5 0-8 32,-5 3 8-32,6 3-8 0,-3 3 0 0,0 2 0 15,0 0 0-15,3 2 0 0,-4 1 8 0,4-1-8 0,3 4 10 0,0-1-10 0,-3 0 0 0,3-2-10 0,-1 0 0 16,4-3 0-16,-3-3 10 0,0-2 0 15,6 2 0-15,-4-5 0 0,1 0 0 0,0-2-10 16,-3-4 10-16,3 4-13 0,-4-3 13 0,-2-3 0 0,3 2 0 0,-3-1 0 16,-3 1 8-16,0-2-8 0,-7 3 12 0,4 3-12 15,-6-4 20-15,-3 1-4 0,3 3 0 0,-6-1 0 16,0 0 11-16,-3 1 1 0,0 2 1 0,-3-3 0 16,0 3-2-16,-3 3-1 0,0-3 0 0,-3 6 0 15,0-4-16-15,-3 6-10 0,1 0 12 0,-4 6-12 31,0 1 0-31,0 7 0 0,0-1 0 0,-3 5-12 16,0 1 12-16,3 2-11 0,-2 0 11 0,-1 3-10 0,6 0 10 0,0 0 0 0,0 0-9 0,6-3 9 16,0 0 0-16,3 3 0 0,6-3-9 0,3 3 9 15,6-6-45-15,3 3-6 0,0-2-1 0,9-1 0 16,-4-2-88-16,7-2-17 0,3-1-4 16</inkml:trace>
  <inkml:trace contextRef="#ctx0" brushRef="#br0" timeOffset="125988.7298">10658 11763 1094 0,'9'-15'48'0,"-3"7"11"0,3-3-47 0,0 0-12 0,-3-4 0 0,3 1 0 16,2 1 59-16,1 0 9 0,0 0 3 0,3-1 0 16,3 1 10-16,-3 3 3 0,0 2 0 0,0-3 0 0,3 0-22 0,-1 6-4 15,-2-3-1-15,0 3 0 0,-6 2-25 0,3 1-4 16,0-1-2-16,-6 8 0 0,3 1-26 0,-6 2 0 16,3 5 8-16,-6 5-8 0,0 3 17 0,0 9 2 15,-9 1 0-15,3 9 0 0,0 0-5 0,0 2-1 16,-6 0 0-16,3 1 0 0,0-4-13 0,3-4 9 15,0-1-9-15,0-2 8 16,3-6 0-16,3-2 0 0,3-5 0 0,3-3 0 0,-3-6 26 0,3 1 5 16,3-6 1-16,0-2 0 0,3-6-12 0,-3-2-3 15,3-3 0-15,3-5 0 0,-3-3 27 0,2 0 4 16,1 0 2-16,3-5 0 0,0-3-4 0,0 0-1 16,0-2 0-16,3-3 0 0,-4-3-37 0,7 3-7 15,0-6-1-15,3 1-8 0,-3 0 8 0,0 2-8 16,-4 0 0-16,1 6 0 0,0-1 0 0,-3 6-20 0,0 5 2 15,-6 3-795-15,3 2-159 0</inkml:trace>
  <inkml:trace contextRef="#ctx0" brushRef="#br0" timeOffset="126364.0337">11479 11943 2487 0,'3'-8'55'0,"3"-2"11"0,0-1 2 0,3-2 2 16,0-6-56-16,6 1-14 0,0-6 0 0,0 0 0 15,3-2 0-15,-3-1 0 0,2-2 0 0,-2 3 0 0,3 2 0 0,-6 0 0 16,0 6 0-16,-3-1 0 0,-3 1 0 0,0 4 0 16,-6 1 0-16,3 0 0 0,-6 2 9 0,3 3-1 15,-3 0 0-15,0 1 0 0,-3 1 7 0,0 4 1 16,0-4 0-16,-3 4 0 0,0-1-8 0,0 3 0 15,0 0-8-15,-3 0 12 0,3 0-12 0,-2 0 0 16,-1 3 0-16,3 2 0 0,-3-2 0 0,0 5 0 16,0-1 0-16,0 1 0 0,-3 3 0 0,3 2 0 15,0 3 0-15,1 3 0 0,-1 2 0 0,3 0 0 16,0 3 0-16,0 5 0 0,3-3 0 0,3 3 0 16,0 1 0-16,3 1 0 0,3-2 32 0,0 1 0 0,3-1 0 0,0-3 0 31,3 1-52-31,0-4-9 0,-3-1-3 0,3-4 0 15,2-5-83-15,1-5-17 0,0-3-3 0,3-5-885 0</inkml:trace>
  <inkml:trace contextRef="#ctx0" brushRef="#br0" timeOffset="126629.2844">11837 11594 633 0,'0'0'56'0,"0"0"-44"0,0 0-12 0,6-3 0 15,-6 3 245-15,0 0 47 0,9 0 10 0,-3 6 2 16,-6-6-168-16,5 10-32 0,1 4-8 0,0 1 0 15,-3 1-51-15,3 5-9 0,-3 1-3 0,0 4 0 16,0 1 25-16,-3-1 5 0,-3-2 1 0,0 2 0 16,3-2 0-16,-3 0 0 0,-3-6 0 0,3 1 0 15,-3-1-52-15,3-4-12 0,0-4 0 0,0 1 0 16,1-6 0-16,-1 0 0 0,3-5 0 0,0 0 0 0,0 0 54 16,0 0 8-16,0 0 2 0,0 0 0 0,0-8-33 0,3 1-7 15,-1-4 0-15,4-2-1 0,3-3-3 0,3 0-1 16,0-5 0-16,6-3 0 0,0 0 2 0,3 0 1 15,0-5 0-15,2 3 0 16,4 2-69-16,-3-2-13 0,3 2-4 0,-6 5 0 16,2 1-147-16,1-1-29 0</inkml:trace>
  <inkml:trace contextRef="#ctx0" brushRef="#br0" timeOffset="126883.3884">12369 11528 2188 0,'0'0'195'0,"0"0"-156"0,0 0-31 0,0 0-8 16,0 0 104-16,0 0 19 0,6 3 4 0,6-6 1 15,3 0-103-15,3 1-25 0,-3-6 0 0,9-3 0 0,0 1 0 16,5-4-12-16,4 1 0 0,-3 0 1 0,0-3 11 0,2 0-10 15,1 3 10-15,-3-3-10 0,0 0 21 16,11 0 4-16,-5-2 1 0,-3 4 0 16,-3-1-64-16,-1 1-13 0,-5 1-3 0,0-3-1049 15</inkml:trace>
  <inkml:trace contextRef="#ctx0" brushRef="#br0" timeOffset="127149.3192">12867 10803 2419 0,'0'0'107'0,"0"0"22"0,0 0-103 0,0 0-26 0,0 0 0 0,0 0 0 16,0 0 35-16,0 0 1 0,0 8 1 0,3 0 0 16,-3 2-25-16,0 4-4 0,-3 2-8 0,3 5 11 15,-6 8-11-15,3 3 0 0,-6 7 0 0,3 6 0 16,-6 8 10-16,3 3 0 0,-6 2 0 0,-3 8 0 15,3 0 3-15,0 0 1 0,-2 3 0 0,-4 0 0 16,6-6-14-16,0-2 0 0,0-3 0 0,-3-2 0 16,6-6-16-16,-3-5 4 0,4-2 1 0,-1-6-767 15,0-8-154-15</inkml:trace>
  <inkml:trace contextRef="#ctx0" brushRef="#br0" timeOffset="127695.9284">13093 11700 2127 0,'9'13'47'0,"-9"-13"9"0,0 0 3 0,0 0 1 0,3 8-48 0,6-3-12 16,-3-2 0-16,0-3 0 0,-1 0 16 0,1-3 0 15,3 3 1-15,0-5 0 0,3 0-17 0,0-3 0 16,3-3 0-16,3-2 0 0,-3-3 0 0,0 3 0 15,-1 0 0-15,-2-3 0 0,0 3 54 0,0-3 7 16,0 0 2-16,-3 3 0 0,0-3 1 0,0 2 1 16,-3 1 0-16,3 0 0 0,-3 0-52 0,0 0-13 15,0 2 0-15,-3 0 0 0,0 1 0 0,-3-1 0 0,3 1 0 0,-3 2 0 16,-3-3 0-16,0 3 0 0,0 0 0 0,-3 3 0 16,0 0 0-16,0-1 0 0,-3 1 0 0,0 5 0 15,0 0 54-15,-3 3 8 0,3 2 2 0,0 6 0 31,-3-3-103-31,6 5-20 0,-6 5-4 0,1 3-1 0,-1 3 52 0,3-3 12 0,-3 1 0 0,3 1 0 16,0 1 0-16,3-3 0 0,0 1 0 0,3-1 0 16,3-3 0-16,0-2 0 0,0-3 0 0,3 3 0 15,3-5 0-15,0-3 0 0,3-3 0 0,0-2 0 16,0-3 0-16,0-3 0 0,3 0 0 0,2-5 0 16,1-2 0-16,3-1 0 0,0-5 0 0,0-2 0 15,3 2 34-15,3-2 10 0,-4-1 1 0,1-2 1 16,3 0-22-16,0-1-5 0,0-1-1 0,-3 4 0 15,-1 1-18-15,4 2 0 0,-6 5 0 0,0 3 0 0,-3 3 55 0,0 5 7 16,-3 0 2-16,-1 8 0 0,1 0-52 0,0 8-12 16,-3 0 0-16,0 5 0 0,0 0 0 0,0 5 0 15,-3-2 0-15,0 5 0 0,0 0-12 0,0 0-4 16,0 1-2-16,0-4 0 16,3 1-22-16,0-6-5 0,0-3-1 0,-1 1 0 15,4-6-138-15,3-8-27 0,0 1-5 0,-6-4-846 0</inkml:trace>
  <inkml:trace contextRef="#ctx0" brushRef="#br0" timeOffset="127882.7004">14007 11372 1209 0,'-21'-5'108'0,"18"5"-87"16,-3-3-21-16,6 3 0 0,0 0 222 0,0 0 40 0,-6 0 8 0,0 0 2 16,0 5-135-16,-3 0-26 0,0 6-6 0,0 0-1 15,-3 4-46-15,0 1-10 16,0 3-1-16,-5 5-1 0,-1 2-10 0,-3 3-1 0,0 8-1 0,-3 0 0 15,3 0-21-15,-2 3-4 0,-1-3-1 0,-3 3 0 16,3-6-8-16,-3 3 0 0,1-2 0 0,-1-4 0 31,3-4-95-31,0-1-21 0,0 1-4 0,1-3-1039 0</inkml:trace>
  <inkml:trace contextRef="#ctx0" brushRef="#br0" timeOffset="128538.8118">15126 11314 2214 0,'0'0'48'0,"0"0"11"0,0 0 1 0,6-3 3 0,-6 3-51 0,9-8-12 16,0 3 0-16,5-1 0 0,4 1 40 0,3 0 6 15,3-3 1-15,3 0 0 0,6-3-9 0,2 1-2 16,-2 2 0-16,9-3 0 0,-4-2-18 0,1 5-4 16,0-2-1-16,-1 4 0 0,-5-2-13 0,3 3-10 15,-6 0 2-15,-1-1 0 16,-2 1-141-16,0 2-28 0,-3-2-6 0</inkml:trace>
  <inkml:trace contextRef="#ctx0" brushRef="#br0" timeOffset="128789.1443">15611 10761 2257 0,'0'0'49'0,"0"0"11"0,0 0 1 0,0 0 3 0,6 8-51 0,-3-1-13 0,0 4 0 0,-3 2 0 15,0 3 28-15,0 5 4 0,0 6 0 0,-3 7 0 16,0 1-1-16,-6 7 0 0,0 3 0 0,-3 8 0 15,-3 5 1-15,-6 6 1 0,-2-1 0 0,-4 8 0 16,0-7-5-16,0-1 0 0,-3 9-1 0,1-3 0 16,2-11-27-16,0-3 0 0,3-4 0 0,3-1 0 15,1-10-44-15,2-6-2 0,3-5 0 0,3-5-722 16,0-5-145-16</inkml:trace>
  <inkml:trace contextRef="#ctx0" brushRef="#br0" timeOffset="129163.6573">16185 10578 2487 0,'0'0'55'0,"9"3"11"0,-3-1 2 0,0 4 2 0,3-1-56 0,-3 3-14 0,0 2 0 0,-3 4 0 15,0 4 8-15,-3 3 0 0,-3 3-8 0,-3 11 12 16,0-1 0-16,-6 8 0 0,0 6 0 0,-3 7 0 15,-2 1-12-15,-4 8 9 0,3-4-9 0,-3 9 8 16,0-3 1-16,-3 6 0 0,1-9 0 16,2 1 0-16,0-6-9 0,0-2 0 0,0-9 0 0,0 1 0 15,4-9 0-15,5-4 0 0,3-9 0 0,0-4 0 16,0-7 0-16,0-4 0 0,3-6 0 0,3-5 0 16,3 0 36-16,0-8 4 0,3-5 2 0,3-5 0 15,0-9-18-15,3-2-4 0,6 0-1 0,3-5 0 16,5 2 13-16,4-3 2 0,3 4 1 0,0-1 0 15,-1 5-23-15,4 1-12 0,-3 2 12 0,0 6-12 16,0 4 15-16,-1 4-4 0,-2 5-1 0,-3 5 0 16,-3 5 15-16,-3 5 3 0,-7 9 1 0,1 2 0 15,0 3-74-15,-3 2-15 16,0 6-4-16,-3 2 0 0,0 1-13 0,0 2-3 16,3 0-1-16,-3-3-1119 0</inkml:trace>
  <inkml:trace contextRef="#ctx0" brushRef="#br0" timeOffset="129804.1232">16977 11472 2476 0,'0'0'220'0,"0"0"-176"16,0 0-35-16,0 0-9 0,-3-5 71 0,3 5 12 15,6-5 2-15,-6 5 1 0,-3-6-48 0,3 6-10 0,0 0-1 0,0 0-1 16,0 0-26-16,-6-2 0 15,0-3 0-15,0 7 0 0,0 1 0 0,-6 2 0 16,-5 3 0-16,2 3 0 0,-3 2 0 0,0 0-16 0,-3 6 3 0,0-1 0 16,1 3 13-16,2 3 0 0,0 0 0 0,3 0 0 15,-3-3 0-15,3 0 0 0,6-5 0 0,3-3 0 16,0-2-9-16,6-3 1 0,0-3 0 0,6-2 0 16,6-3-7-16,0-6-1 0,0-4 0 15,3-3 0 1,12-3-8-16,-1-6-1 0,-2-1-1 0,3-1 0 0,-3-3 26 0,0 4 11 0,-1-4-1 0,1 3 0 15,-6 1 24-15,3 1 5 0,-6 4 1 0,0 2 0 16,-3 3-22-16,0 5-4 0,-6 5-1 0,-6 3 0 16,3 5 41-16,-3 3 8 0,-6 6 2 0,6 4 0 15,0 3-56-15,0 6-8 16,0-3-8-16,-3 2 8 0,3 0 0 0,-3 1-8 0,-3-1 8 0,6-4 0 0,0-1 0 16,0-3 8-16,3-5-8 0,0 1 12 15,0-4-60-15,3-4-13 0,5-4-3 0,1-2 0 0,0 0 103 0,3-5 20 16,0-3 4-16,0 0 1 15,3-3-103-15,3-4-20 0,-1-4-4 0,4-5-1 0,0-2 91 0,3-3 17 16,0-3 4-16,11-18 1 0,4-3-27 0,0-3-6 16,-4-2 0-16,1 0-1 0,0 0-15 0,-1-6-15 15,-2 6 3-15,0-3 1 0,0-2 11 0,-4 4 16 16,-2 4-4-16,-6 7-1 0,0 6-11 0,-6 5-14 16,-4 8 3-16,-2 7 1 0,-3 4 10 0,-3 5 0 15,0 2 10-15,-6 11-10 0,0 0 8 0,0 0-8 16,0 0 0-16,-3 8 9 0,0 5-9 0,-3 8 0 15,-3 3 0-15,3 8 8 0,-2 5-8 0,-1 8 0 16,3-3 0-16,3 6 0 0,0-6 14 0,6 6 1 0,-3-3 0 16,3 3 0-16,0-3-15 0,0 0 11 0,3-3-11 0,-3 3 10 15,2-3-10-15,1-2-12 0,0-3 2 0,-3-5 1 32,3-6-104-32,-3 1-21 0,-3-6-4 0,-3-5-712 0,3-6-142 0</inkml:trace>
  <inkml:trace contextRef="#ctx0" brushRef="#br0" timeOffset="129991.6357">17394 11023 2592 0,'0'0'230'0,"0"0"-184"15,0 0-37-15,0 0-9 16,0 0 24-16,12 0 2 0,0 0 1 0,0-3 0 15,5 0-27-15,4 1 0 0,0-4 0 0,6 1 0 16,-3-6-100-16,9 1-23 0,2-1-4 0,7 1-938 16</inkml:trace>
  <inkml:trace contextRef="#ctx0" brushRef="#br0" timeOffset="130897.8741">19692 10541 1209 0,'0'-13'53'0,"0"5"12"0,0 0-52 0,0 0-13 0,3 0 0 0,0 0 0 15,0 0 133-15,3 3 24 0,-3 0 5 0,-3 5 1 16,0 0-67-16,0 0-12 0,9 2-4 0,-9-2 0 16,6 3-25-16,0 5-6 0,-4 2-1 0,1 4 0 15,0 1-19-15,-3 7-4 0,-3 4-1 0,0 6 0 16,1 5-3-16,-4 5-1 0,0 6 0 0,-3 5 0 16,0 0 10-16,-3 5 2 0,0-3 0 0,-3 4 0 15,0-6-20-15,0-3-4 0,0-3-8 0,-2 4 12 16,2-9 0-16,0-2-1 0,0-6 0 0,6 1 0 15,0-12 0-15,3 1 0 0,0-5 0 0,-3-6 0 0,6 0-3 16,0-5 0-16,-3-3 0 0,3-2 0 0,3-3 11 0,0 0 1 16,0 0 1-16,3-8 0 0,0-2-21 0,0-4 8 15,3-4-8-15,3-3 0 0,3-6 0 0,6 1 0 16,0-1 0-16,3-2 0 0,2 3 8 0,1-3-8 16,3 5 8-16,-3 3-8 0,0-1 11 0,-4 7-3 15,1 1 0-15,0 4 0 0,-6 2-8 0,3 5 8 16,-3 3-8-16,0 5 8 0,-3 3 0 0,-4 3-8 15,1 5 12-15,-3 2-4 0,0 9 20 0,0-1 4 16,0-2 1-16,0 5 0 0,-3 0-33 0,0 0 0 16,3 1 0-16,3-4 0 15,0 0-25-15,0-2-12 0,-6 0-3 0,3-3 0 16,3-5-195-16,3 0-39 0</inkml:trace>
  <inkml:trace contextRef="#ctx0" brushRef="#br0" timeOffset="131288.1523">20623 11232 2880 0,'-2'-6'64'0,"2"4"12"0,-3-4 4 0,3 6 0 16,0-5-64-16,3 2-16 0,-3 3 0 0,2-5 0 16,1 0 0-16,-3 5 0 0,0-5-9 0,3 2 9 15,0-2-12-15,-3 5 3 0,0 0 1 0,0 0 0 16,-3-3-35-16,-3 0-6 0,1 3-2 0,-7 3 0 0,-3 0 41 0,-3 5 10 15,-3-1 0-15,0 4 0 0,-9 5 0 0,7 0 0 16,-1-3 0-16,3 3 0 0,3-3 49 0,0 3 12 16,-6 0 3-16,7 0 0 0,2-6-52 0,3 1-12 15,3-3 0-15,6-3 0 16,0 0-48-16,3-5-13 0,0 0-3 0,0 0 0 16,0 0 52-16,6-2 12 0,9-3 0 0,-3-1 0 0,3-4 0 0,2-1 0 15,4-2 0-15,0 0 0 0,-3-3 0 0,9 2 0 16,-3-1 0-16,5-1 0 0,-5 3 41 0,3-1 11 15,-9 6 3-15,0 3 0 0,-6 0-37 0,-1 2-7 16,-2 3-2-16,-3 3 0 0,3 2 44 0,-3 6 9 16,-3-1 2-16,0 6 0 0,-3 0-64 0,0 2-15 15,3 1-1-15,-3 0-1 16,3-1-75-16,-3-2-16 0,3-3-2 0,3 0-726 0,3-2-146 0</inkml:trace>
  <inkml:trace contextRef="#ctx0" brushRef="#br0" timeOffset="131773.0332">21615 11030 2728 0,'3'-13'121'0,"-3"13"25"16,6-5-117-16,0 0-29 0,-3-1 0 0,2 1 0 16,-5 5 39-16,0 0 1 0,3-3 1 0,-3 3 0 15,0 0-32-15,-3-2-9 0,-2-1 0 0,-7 3 0 16,-6 3 8-16,-3 2-8 0,-6 3 10 0,-3 8-10 15,1 0 0-15,-4 8 0 0,-3 2 0 0,-3 3-10 0,4 6 1 0,2-4 0 16,0 4 0-16,3-1 0 0,4-5 9 0,5 0 12 16,0-2-2-16,3-6-1 0,6 0-25 0,3-2-4 15,0-6-2-15,6 0 0 0,0-5 2 0,3 0 1 16,3-3 0-16,3 1 0 0,0-6-3 0,3-3-1 16,0-2 0-16,3-3 0 0,0-3 23 0,6 0 0 15,3-4 0-15,0-1 0 0,5-5 47 0,7-9 13 16,3-1 4-16,5-6 0 0,-2 2-52 0,6-4-12 15,2-1 0-15,4-8 0 0,-6 1 0 0,5-12-18 16,-2 4 4-16,0-1 1 0,-7 6 21 0,1 0 4 16,-6 0 0-16,-1 2 1 0,-2 3-13 0,-6 5 0 0,-3 3 0 15,-6 3 0-15,-4 5 9 0,-2 5 9 0,-6 8 2 0,0 5 0 16,-3 1-4-16,-3 7 0 0,0 3 0 0,-6 3 0 16,0 5-16-16,-9 5 10 0,3 8-10 0,-5 3 8 15,2 5-8-15,-3 5 0 0,0-2 0 0,-3 8 0 16,3 0 26-16,3-3 0 0,1 2 0 0,-1 4 0 31,3-1-42-31,-3 3-8 0,3-3-1 0,0 1-1 0,0-1 16 0,0 14 10 16,-3-6-12-16,1-3 12 15,-1 1-84-15,-3-3-9 0,0 0-3 0,0-3-1139 0</inkml:trace>
  <inkml:trace contextRef="#ctx0" brushRef="#br0" timeOffset="133147.4058">8414 13015 1094 0,'0'0'97'0,"0"0"-77"0,0 0-20 0,0 0 0 15,-3 3 99-15,0-6 16 0,-3 0 3 0,6 3 1 16,0 0-45-16,0-5-9 0,-3 0-1 0,-3-3-1 15,6 2-9-15,-3-2-2 0,3 3 0 0,-3 0 0 16,0 0-4-16,3 5-2 0,0-6 0 0,0 6 0 16,0 0-15-16,0 0-3 0,0 0-1 0,0 0 0 15,0 0-3-15,0 0-1 0,-3 6 0 0,3 2 0 0,-3 5-3 0,0 8 0 16,0 0 0-16,3 6 0 0,-3 2 2 0,-3 5 0 16,3 3 0-16,-6 3 0 0,3 5 5 0,-3 0 1 15,-6 5 0-15,3 3 0 0,1 2-4 0,-4-2 0 16,0 3 0-16,3-6 0 0,0 1-12 0,0-4-4 15,0-2 0-15,0 0 0 0,3-5 9 0,3-3 2 16,0-3 0-16,-3-5 0 16,4-2-52-16,-1-1-11 0,6-5-1 0,0-2-1 15,-3-6-173-15,6-2-34 0</inkml:trace>
  <inkml:trace contextRef="#ctx0" brushRef="#br0" timeOffset="133928.4714">8985 13713 633 0,'0'0'56'0,"0"0"-44"0,0 0-12 0,0-5 0 15,0-3 120-15,3 0 21 0,6 0 5 0,-6 3 1 16,3-3-71-16,-6 0-13 0,3 0-3 0,0 0-1 15,-3 3 17-15,0 0 4 0,0-1 1 0,0 6 0 16,3-5-5-16,-3 5 0 0,0 0-1 0,-3-5 0 16,3 5-3-16,-3-6 0 0,-3 4 0 15,0-1 0-15,0 3-25 0,3 0-6 0,-6-2-1 0,3 2 0 16,0 0-24-16,-3 0-4 0,3-3-2 0,0 3 0 16,-3 0-10-16,4 3 0 0,-1-3 0 0,-3 2 0 15,0 3 0-15,0 1-9 0,0-1 9 0,0 6 0 16,-3 2-11-16,3 0 11 0,-3 6-10 0,3-1 10 15,0 6 0-15,-3 0 0 0,4 2 0 0,-1 3 0 16,0 3 0-16,0 0 0 0,3 0 0 0,0-3 0 16,3-3 0-16,3-2 0 0,0-6-8 0,0-2 8 15,6-2 0-15,-3-6 0 0,3-3-10 0,3-3 10 16,0-4-8-16,0-3 8 0,2-6-10 0,1-2 10 0,3-1-8 16,0-4 8-16,0-6 0 0,0 0-9 0,3 1 9 15,-3-4 0-15,2 1 0 0,-2 2 0 0,0-3 0 0,-3 4 0 16,0-1 0-16,0 3 8 0,-3-1 8 0,-3 6 3 15,0 3 0-15,0 3 0 0,-3 4 13 0,-3 6 2 16,0 0 1-16,0 0 0 0,0 0-11 16,0 0-3-16,0 11 0 0,0 0 0 0,3 2-21 0,-3 3 0 15,0 0 0-15,0 2 8 0,3 1-8 0,0-1 0 16,-3 1-11-16,3-4 11 16,0 1-41-16,0-2-3 0,0-1 0 0,2-3-688 15,1 1-139-15</inkml:trace>
  <inkml:trace contextRef="#ctx0" brushRef="#br0" timeOffset="134287.7704">9238 13647 2581 0,'0'0'56'0,"0"0"12"0,0 0 3 0,0 0 2 0,6 3-58 0,3 0-15 0,3-3 0 0,-3 2 0 15,3 1 0-15,0-1-8 0,3 4 8 0,-4 2-13 16,4 0 1-16,-6 2 1 0,3 1 0 0,-3 2 0 16,3 0-1-16,-6 0 0 0,-3 1 0 0,3-1 0 15,-6 0 12-15,3 0 0 0,-3-2 8 0,-3-3-8 0,0 2 22 0,-3-2 0 16,3 0 0-16,0-2 0 16,3-6 11-16,-6 2 3 0,6-2 0 0,0 0 0 0,-6 0-7 0,0-5-1 15,0 0 0-15,0-3 0 0,6 0-8 0,-3 0-3 16,0-3 0-16,3-5 0 0,0 1-5 0,6-1-2 15,-3 0 0-15,3-3 0 0,0 1-2 0,3-3 0 16,0-1 0-16,3 1 0 0,3 3-8 0,0-1 0 16,3-2 0-16,-1 5 0 15,1 3-28-15,3-3-5 0,3 3-1 0,0-3 0 16,0 3-141-16,2 0-28 0,-2-1-5 0</inkml:trace>
  <inkml:trace contextRef="#ctx0" brushRef="#br0" timeOffset="135256.2865">10116 13555 403 0,'0'0'17'0,"0"0"5"0,0 0-22 0,0 0 0 0,0 0 0 0,0 0 0 15,0 0 314-15,0 0 58 0,0 0 12 0,0-6 3 16,0 6-303-16,0-5-61 0,3 0-12 0,-3 5-3 16,0 0 22-16,-3-6 4 0,3 6 1 0,-3-5 0 15,0 0 21-15,3 0 4 0,-6-3 0 0,3 2 1 16,0 1 3-16,0 2 1 0,0-2 0 0,-3 0 0 16,3 2-21-16,0-2-5 0,-2 0-1 0,2 2 0 0,-3 0-12 0,3-2-2 15,-3 5-1-15,0-3 0 0,0 3 2 0,3 0 1 16,-3 0 0-16,0 0 0 0,0 3-26 0,0 0 0 15,-3 2 0-15,3 0 0 0,0-2 0 0,0 2 0 16,0 0 0-16,0 3 0 0,0-2 0 0,0-1 0 16,0 3 0-16,3-3 0 0,-2 1 0 0,-1 1 0 15,3-1 0-15,0 2 0 0,0 0 0 0,-3-3 0 16,3 3 0-16,-3 2 0 0,3-2 0 0,0 3 0 16,0 2 0-16,0-2 0 0,-6 2 0 0,3-2 0 15,3 2 0-15,0-3 0 0,0 1 0 0,0-3 0 16,-3 0 0-16,6 0 0 0,0-3-9 0,0-5-4 15,0 0-1-15,0 0 0 0,0 0 14 0,0 0-9 16,0 0 9-16,0 0-8 0,9 3 8 0,-3-3-8 0,0-3 8 16,0 0-8-16,0-5 8 0,3 1 0 0,0-1 0 0,0-3 0 15,3 3 0-15,-1-2 0 0,1 2 0 0,0-3 0 16,0 0 0-16,0 3 0 0,-3 1 0 0,3-1 8 16,-3 0-8-16,3 2 9 0,-3 1-9 0,0 0 10 15,0 2-10-15,-4-2 12 0,4 0-12 0,-3 2 12 16,-6 3-12-16,0 0 0 0,6-3 9 0,-6 3-9 15,0 0 0-15,0 0 8 0,0 0-8 0,0 0 0 16,0 0 12-16,0 0-1 0,0 0-1 0,0 0 0 16,0 0 1-16,0 0 0 0,0 0 0 0,0 0 0 15,0 0-2-15,0 0 0 0,0 0 0 0,0 0 0 16,0 0-1-16,0 0-8 0,0-5 12 0,0 5-4 16,0 0 1-16,0 0 0 0,0 0 0 0,0 0 0 15,0 0 2-15,0 0 0 0,0 0 0 0,0 0 0 16,0 0-3-16,0 0 0 0,0 0 0 0,0 0 0 0,0 0-8 15,0 0 0-15,0 0 9 0,0 0-9 0,0 0 8 0,0 0-8 16,0 0 10-16,0 0-10 0,-3 3 0 0,3-3 0 16,0 0 0-16,-3 5 0 0,0 0 0 0,3 0 0 15,0 3 0-15,0 0 0 0,-3 0 0 0,3 6 0 16,-3-1 0-16,0 5 0 0,0 3 0 0,0 3 0 16,-5 3 0-16,-1-1 0 0,0 3 0 0,-3 0 0 15,3 3 0-15,-3 0 0 0,-3-3 0 0,0 0 0 16,0-2 9-16,3-1-9 0,1 0 0 0,-1 1 8 15,3-6-8-15,-3 0 0 0,0 0 0 0,3-2 0 0,-3-3 0 16,0-3 0-16,0 0 0 0,3-2 0 16,-3-3-12-16,0-3 12 0,1-2 0 0,2-3 0 15,0 0 0-15,0-3 0 0,0-2 0 0,0 0-9 0,3-3 0 16,0-3 0-16,0 0 9 0,3-2 0 0,0 0-9 0,6-3 9 16,3 0 0-16,0-2 0 0,3-1-9 0,3 1 9 15,3 2 0-15,3 0 9 0,-1 0-1 0,4 0 0 16,-6 0-8-16,6 3 0 0,3 2 0 0,0 1 0 15,-1-1 0-15,4-2 0 0,0 2 0 0,0 4 0 32,0-4-60-32,-1 0-12 0,1 1-1 0,0-1-1 0,0-2-172 15,2 0-34-15,28-19-8 0,-12 6 0 0</inkml:trace>
  <inkml:trace contextRef="#ctx0" brushRef="#br0" timeOffset="135646.8195">10515 13729 1094 0,'-3'0'97'0,"0"3"-77"15,0-3-20-15,3 0 0 0,0 0 229 0,0 0 43 16,0 0 8-16,0 0 1 0,0 0-199 0,9 0-40 16,-3 0-8-16,3-3-2 0,0 1 6 0,0-4 1 15,3 1 0-15,3 0 0 0,-1-1-8 0,1-4-2 16,3-1 0-16,0 1 0 0,0-1 0 0,0 1 0 15,0-4 0-15,0 1 0 0,2-3-11 0,-2 0-2 16,0 0-1-16,-3 1 0 0,-3 1-4 0,0 1-1 0,-3 0 0 0,0 0 0 16,-3-1 0-16,-3 1 0 15,3 0 0-15,-6 2 0 0,0 1 1 0,0 2 0 0,-3 0 0 0,0 0 0 16,-3 3 1-16,0 2 0 0,-3 0 0 0,-3 6 0 16,0 0-12-16,-3 5 0 0,0 0 0 0,0 2 0 15,-3 6 0-15,1 3 0 0,-4 2-8 0,3 3 8 16,0-1 0-16,0 1 0 0,3 0 0 0,3-3 0 15,-3 0 0-15,7-2 0 0,2-1 0 0,0-2 0 16,6 0 0-16,0-3 0 0,6 1 0 0,0-1 0 16,2-3-33-16,7-2-3 15,-3 0 0-15,3-2-762 0,3-4-153 0</inkml:trace>
  <inkml:trace contextRef="#ctx0" brushRef="#br0" timeOffset="135944.1411">11229 13361 230 0,'0'0'20'0,"-3"-2"-20"16,-2 2 0-16,-1-3 0 0,0-2 529 0,-3 2 102 15,3 1 20-15,0 2 4 0,3-3-503 0,3 3-101 16,-6-3-20-16,0 3-4 0,0-2-19 0,0 2-8 16,-3 5 8-16,0 0-8 0,0 1 0 0,-3 4 0 15,0 3 0-15,0 1 0 0,1 7 0 0,-1-3 0 16,0 6 14-16,3 0-4 0,0 0 2 0,0 2 0 15,0 1 0-15,3-4 0 0,3-1 6 0,0-1 2 16,0 0 0-16,3 0 0 0,0-5 8 0,0 0 1 16,-3 0 1-16,3-3 0 0,0 0-8 0,-3-2-2 15,0-3 0-15,3 2 0 0,-3-2-5 0,0-2-2 16,3 1 0-16,-6-1 0 0,3-1-13 0,0 0 0 0,0 1 0 16,-3 2 0-1,-2-1-62-15,-1 1-9 0,-6 0-1 0,0 0-1 16,-3-2-143-16,-3 2-29 0</inkml:trace>
  <inkml:trace contextRef="#ctx0" brushRef="#br0" timeOffset="136240.433">11593 13227 2476 0,'0'0'220'0,"0"0"-176"16,0 0-35-16,0 0-9 0,0 0 63 0,0 0 10 15,9-3 3-15,-1-2 0 0,7-3-53 0,3-3-11 16,3 0-1-16,0-2-1 0,0 0 2 0,5 0 1 16,1-3 0-16,0 0 0 0,3 3-13 0,0 0 0 15,-4-1 0-15,1 6 0 0,0 0-16 0,-6 1 1 16,0 1 0-16,-1 4 0 0,-2-4 0 0,0 4 0 15,-3 2 0-15,-3-3 0 16,0 0-85-16,0-2-18 0,-3 2-3 0,-3-2-965 0</inkml:trace>
  <inkml:trace contextRef="#ctx0" brushRef="#br0" timeOffset="136552.8553">11822 12808 633 0,'0'0'56'0,"0"0"-44"0,0-7-12 0,3-1 0 15,-3-3 81-15,3 0 15 0,3-2 2 0,-3 3 1 16,3-4-3-16,-3 4 0 0,3-1 0 0,-3 1 0 16,0-1-16-16,2 3-3 0,-2 0-1 0,-3 8 0 15,0 0 34-15,0 0 6 0,0 0 2 0,0 0 0 16,3 8 2-16,3 5 1 0,-3 3 0 0,0 3 0 15,0 5-26-15,0 2-6 0,-6 6-1 0,3 2 0 16,-3 3-24-16,0 6-6 0,-3 7-1 0,0-3 0 0,-2 6-14 16,-1 0-3-16,0-2-1 0,0-4 0 0,-3 1-22 15,3-1-4-15,0-2-1 0,0-2 0 0,0 2-12 0,0-6 0 16,0 1-9-16,3-6 9 16,3-2-82-16,-6-3-10 0,0-2-3 0,-2-6-783 15,2-5-157-15</inkml:trace>
  <inkml:trace contextRef="#ctx0" brushRef="#br0" timeOffset="138329.1529">13882 12991 1695 0,'0'0'37'0,"0"0"8"0,0 0 2 0,0 0 1 0,0 0-39 0,0 0-9 0,0 0 0 0,8-3 0 16,1 1 26-16,-3-1 3 0,3-2 1 0,0 0 0 15,3-1 14-15,0-2 4 0,3 0 0 0,-3-2 0 16,0 2 1-16,6-3 1 0,2-2 0 0,7-3 0 16,-3 0-9-16,3 0-1 0,0-2-1 0,2 2 0 15,-2-3-16-15,3 1-3 0,-3 2-1 0,0 0 0 16,-4-2-9-16,1 2-2 0,-6 3 0 0,0-1 0 16,-3 4-8-16,-3 2 0 0,-3-3 9 0,-3 3-9 15,-3 0 27-15,-3 0 1 0,0 3 0 0,-6 0 0 16,0 0-10-16,0-1-2 0,-3 1 0 0,-3 2 0 15,0-2-16-15,-3 0 10 0,3-1-10 0,-3 4 8 16,0-1-8-16,0-2-14 0,1 0 3 0,2 2 1 16,0-2-3-16,0 2-1 0,3 0 0 0,-3-2 0 0,0 2 14 15,0 1 8-15,6-1 0 0,-3 3-8 0,0 0 0 16,3 0 0-16,1 0-12 0,-1 3 3 0,0-1 9 0,3 4 0 16,-3-1 0-16,3 3 0 0,0 3 0 0,0 2 11 15,-3 5-3-15,3 3 0 0,3 9-8 0,0 1 10 16,-3 12-10-16,-3 2 10 0,3 8 6 0,0 2 2 15,-3 6 0-15,0 0 0 0,3 2 11 0,0 1 3 16,-3-6 0-16,6 3 0 0,-3-3-6 0,0-2-1 16,0-1 0-16,3-2 0 0,3 0-4 0,-6-3-1 15,0-5 0-15,0-5 0 0,0-3-20 0,-3-3-8 16,0-4 0-16,-3-1 0 16,3-8-44-16,-2 0-8 0,-7-5-1 0,0-3-1 15,0-5-208-15,-3-3-42 0</inkml:trace>
  <inkml:trace contextRef="#ctx0" brushRef="#br0" timeOffset="138532.2289">13715 13351 2628 0,'0'0'116'0,"0"0"24"0,0 0-112 0,0 0-28 0,0 0 0 0,6-5 0 15,6-1 44-15,3 1 2 0,-3 2 1 0,8-2 0 0,-2 0-31 16,6-3-5-16,-3 3-2 0,6-3 0 0,-1 2-9 0,1 1-9 16,0 0 9-16,6-1-13 15,0-1-27-15,5 1-6 0,1-2-1 0,-3 3-756 16,2-3-151-16</inkml:trace>
  <inkml:trace contextRef="#ctx0" brushRef="#br0" timeOffset="139672.5972">15932 13105 1036 0,'0'0'92'0,"3"-8"-73"16,0-3-19-16,0 1 0 0,0-4 299 0,3 1 56 15,3-3 11-15,3 1 2 0,0-4-284 0,3 0-58 16,3-2-11-16,0 3-3 0,-1-1 0 0,4 3-1 16,-3-2 0-16,3 5 0 0,-3-3-11 0,3 5 0 15,-3 1 0-15,-4 4 8 0,4 1 1 0,-6 0 0 16,3 5 0-16,-3 2 0 0,0 1-9 0,-6 8 12 0,3 2-12 15,-3 5 12-15,-6 6-12 0,-3 11 0 0,0 4-10 16,-3 6 10-16,-6 5-8 0,0 3 8 0,0 6 0 16,-3-4-9-16,3 3 9 0,0-7 0 0,6-1-9 15,-2-8 9-15,-1-2 0 0,3-3 0 0,3-5 8 0,-3-6-8 16,3-5 22-16,0 1-1 0,0-9 0 0,0-3 0 16,3-4 15-16,0-6 2 0,0 0 1 0,0 0 0 15,0 0 5-15,0-6 2 0,6-4 0 0,3-3 0 16,3-1-12-16,0-7-2 0,5 3-1 0,4-9 0 15,6 1-14-15,3-1-2 0,0-2-1 0,5 0 0 16,-2-3-14-16,3-2 8 0,-1 2-8 0,1 0 0 16,3 1 0-16,0-1 0 0,-1 0 0 0,4 3 0 15,3 0-36-15,-7 2-4 0,-5 1-1 0,-3 2 0 16,3 3-91-16,-1 3-19 0,-2-1-3 0,-3 3-973 16</inkml:trace>
  <inkml:trace contextRef="#ctx0" brushRef="#br0" timeOffset="140188.0958">17200 13266 1612 0,'-6'-2'144'0,"6"-6"-116"0,3 0-28 0,6 0 0 16,-3-3 155-16,0 3 25 0,-3-2 4 0,6-1 2 16,0 0-120-16,-3 1-24 0,-6-1-5 0,6 3-1 15,0-2-4-15,-6 2-2 0,-3 3 0 0,-3-3 0 16,3 0-14-16,3 8-4 0,0 0 0 0,-6-3 0 16,-9-2-3-16,6 2-1 0,0 3 0 0,-3 3 0 15,-2 2-8-15,-4 0 0 0,3 6 0 0,0 0 0 16,0 2 0-16,-3 3-11 0,-3 2 11 0,7 1-12 15,-1-1 12-15,0 3 0 0,-3 1 0 0,6-4 8 16,3 1-8-16,0-1 0 0,0 1 0 0,0-4 0 16,0-4 0-16,3 2 0 0,6-5 0 0,0 0 0 15,-3-3 0-15,3-5 0 0,6 6 0 0,3-6 0 16,-3 0 0-16,6-6 0 0,3-1 0 0,3-4-8 16,3 0 8-16,-3-5 0 0,-1 1 0 0,4-4 0 0,6 1 0 0,-3-4 0 15,-9 1 0-15,3-5 0 0,2 2 0 0,-2-3 8 16,3 4-8-16,-6 2 11 0,-6 2 18 0,6 3 4 15,-3 8 1-15,0 0 0 0,-9 6-16 0,-3 2-3 16,6 0-1-16,-3 8 0 0,-3 2-2 0,-3 3 0 16,-3 6 0-16,-3-1 0 0,0 4-12 0,0 1 0 15,-3 1 0-15,3 3 0 16,3-1-20-16,3-2-6 0,-9 0-2 0,3-3 0 16,-3 0-105-16,3-5-22 0,6-3-4 0,0-2-882 0</inkml:trace>
  <inkml:trace contextRef="#ctx0" brushRef="#br0" timeOffset="140484.9091">17912 12300 806 0,'15'-21'72'0,"-6"13"-58"0,0-2-14 0,2-3 0 15,-2 2 331-15,3 0 63 0,0 3 13 0,0 3 2 16,-3 3-275-16,0-1-55 0,0 3-11 0,0 3-3 16,0 4-29-16,-6 7-5 0,3 2-2 0,-6 5 0 15,0 3-2-15,-3 5-1 0,-3 2 0 0,0 6 0 16,0 3 2-16,-6 8 1 0,0-1 0 0,3 6 0 16,-3 3 5-16,3-3 1 0,-3 0 0 0,3 0 0 15,-2 0-35-15,2 2 0 0,-3-2 0 0,0 0-12 0,0-3 12 16,0-2 0-16,-3-3 12 0,3-6-12 15,0-1-128-15,0-7-32 16,-5-2-6-16,5-5-606 0,3-5-120 0</inkml:trace>
  <inkml:trace contextRef="#ctx0" brushRef="#br0" timeOffset="140875.4302">18239 12872 2790 0,'0'0'124'0,"0"0"24"0,-3 8-118 0,3 5-30 0,0 0 0 0,0 1 0 15,3-1 9-15,-3 3-9 0,3-3 8 0,0 5-8 16,0-2 0-16,0 0-11 0,-3 0 1 0,3 0 0 16,0-3 10-16,0 0-8 0,0 3 8 0,-3 0-8 15,6-3 8-15,-3 1 14 0,0-1-3 0,0 0-1 16,0-2 2-16,-3-1 0 0,3 1 0 0,0-3 0 15,-3 0 17-15,3-3 4 0,-3-5 1 0,0 0 0 16,0 0-6-16,3 3-2 0,-3-3 0 0,0 0 0 16,9 0-8-16,-3 0-2 0,3 0 0 0,0-3 0 15,0-2 4-15,-1 2 0 0,4-5 0 0,0-2 0 16,0-1-20-16,3-2 0 0,0-3 0 0,3 0 0 16,0 0 0-16,-1-2 0 0,4-1-13 0,-3 1 5 15,3-4 8-15,0-1 9 0,-3-1-1 0,-3 0-8 16,5 3-10-16,-2-3-9 0,0-2-1 0,0 2-1 15,-3 0-8-15,0-3-2 0,-3 4 0 16,-3 1 0-16,-3 4-109 0,-3 2-23 0,0 5-4 0,-3 1-994 16</inkml:trace>
  <inkml:trace contextRef="#ctx0" brushRef="#br0" timeOffset="141265.9669">18721 13121 2718 0,'0'0'60'0,"0"0"12"0,6-3 2 0,6 0 2 0,3 1-60 0,0-4-16 0,3-1 0 0,0-1 0 31,-3-6-23-31,3 1-7 0,-1-3-2 0,1 0 0 0,0 3 32 0,0-5 0 0,-3 2 0 0,3-3 0 16,0 1 0-16,-1-1 15 0,-2 1-2 0,0-3 0 15,3 2 7-15,-6 0 0 0,-3-2 1 0,0 3 0 16,0-3-1-16,0 2 0 0,0 1 0 0,-3 2 0 16,0 0-8-16,-1 3-1 0,-5 2-1 0,3 0 0 15,-3 3 16-15,0 3 3 0,0 5 1 0,0 0 0 16,0 0-30-16,-5 3 0 0,-4 2 0 0,0 6 0 16,0 5 0-16,0 2 0 0,-6 1 0 0,0 2 0 15,6 0 8-15,-6 5-8 0,0-2 0 0,3 0 0 0,-2 3 0 16,-1-1 0-16,3 0 0 0,0 1 0 15,0 2 0-15,3-3 0 0,0 1 0 0,0-1 0 16,6-7-20-16,0 2-9 16,6-8-3-16,0 1 0 0,9-4-51 0,6-2-10 0,6-5-3 0,5-3-1067 15</inkml:trace>
  <inkml:trace contextRef="#ctx0" brushRef="#br0" timeOffset="141765.8418">19838 12909 2880 0,'0'0'128'0,"0"0"25"0,0 0-122 0,0 0-31 15,0 0 0-15,0 0 0 0,3 5 96 0,0 3 14 16,0-2 2-16,0 1 1 16,-3-1-160-16,0 2-32 0,-6-3-6 0,0 3-836 0,-6-3-167 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9:14.7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2609 3747 1310 0,'0'0'58'0,"0"0"12"16,0 0-56-16,3-3-14 0,3-2 0 0,-6 2 0 0,3-2 24 0,0-1 3 15,0 4 0-15,-3 2 0 0,3-6-4 0,-3 6-1 16,3-2 0-16,-3 2 0 0,0 0 0 0,0 0 0 15,0 0 0-15,0 0 0 0,0 0-32 0,6 5-6 16,3 3-2-16,-9 5 0 0,0 3 26 0,3 5 4 16,-3 6 2-16,0 2 0 0,0 3 8 0,0 2 2 15,0 3 0-15,3 3 0 0,0 5-16 16,-3 2-8-16,6 4 8 0,0-1-8 0,-6 0 8 0,6 3-8 16,-3-3 8-16,0 3-8 0,0-3 0 0,0 3 0 15,3-2 0-15,0-4-8 0,-3 1 8 0,0-3 0 16,0-5 0-16,-3-3 0 0,-3-6 28 0,3-2 7 15,0-5 1-15,-3-3 1 0,0-2 23 0,3-6 5 16,-6 0 1-16,3-5 0 0,0 0-30 0,-3-2-5 16,6-6-2-16,0 0 0 0,0 0-11 0,0 0-2 0,-6 0-1 15,6 0 0-15,0 0-1 0,0 0 0 16,-3-6 0-16,0 1 0 0,3 5-1 0,0-8 0 0,0 3 0 16,0 0 0-16,0-1-13 0,0 6 0 0,0-5 0 0,0 5-10 15,0 0 10-15,0 0 0 0,0 0 0 0,0-5 8 16,0 5-8-16,0 0-16 0,0 0 4 0,0 0 0 15,0 0 12-15,0 0 8 0,3-6-8 0,-3 6 11 32,3-5-36-32,-3 5-7 0,0 0-2 0,0 0 0 15,0-5-22-15,3-1-5 0,-3 6-1 0,0-5-534 0,3 0-106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2:22:09.8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5860 1524 403 0,'0'0'17'0,"3"0"5"0,0-5-22 0,0 5 0 0,0-6 0 0,3 6 0 0,-3-5 231 0,0 2 41 16,0-2 9-16,-3 5 2 0,5 0-169 0,-5 0-34 0,0 0-6 0,3-5-2 16,3 2-6-16,-3-2-2 0,-3-3 0 0,0 8 0 15,0 0-4-15,3-5-2 0,-3-3 0 0,0 5 0 16,0 3-10-16,0-2-1 0,3-6-1 0,-3 2 0 31,-3 6-27-31,3-8-6 0,0 3-1 0,0 0 0 16,0 5 1-16,-3 0 0 0,-3-8 0 0,3 3 0 15,3-1 14-15,-6-2 2 0,1 8 1 0,-1-8 0 16,3 3-21-16,0-3-9 0,-3 3 8 0,0-6-8 16,0 9 9-16,-3-9-9 0,0 8 10 0,0-5-10 0,3 3 0 0,-3 0 0 0,0-3 0 0,3 3 0 15,-6-3 0-15,3 2 0 0,-3-2 0 0,1 3 0 16,-4 0 0-16,0 2 0 0,-3-2 8 0,3 0-8 15,0 2 0-15,-3-2 0 0,-3 5 0 0,1-6 0 0,-1 4 0 16,-3 2 0-16,-3 0 0 0,-3 2 0 0,-2-2 0 16,2 6 0-16,3-6 0 0,0 5 0 0,-2-2 0 0,2 2 0 15,3 0 0-15,0-5 0 0,3 8 0 0,1-3 0 16,2-2 0-16,-3 8 0 0,3-3 0 0,-3-3 0 31,0 8 0-31,3 0 0 0,-2-5-9 0,2 6-2 0,-3-4 0 0,3 3 0 0,3 1 11 0,-3-1 16 16,3 0-4-16,1 0-1 0,2 1-11 0,0-1-11 15,3 0 3-15,0 5 0 0,0-4 8 0,3 2 0 16,0-1 0-16,3-1 0 0,0 2 0 0,3-3 0 16,0-3 0-16,6 4-8 0,-3-1 8 0,3 0 0 15,0-8 0-15,0 6 0 0,6 0 0 0,0-4-8 16,3-1 8-16,-4 2-8 0,7 2 8 0,3-2 0 16,-3-2 0-16,0-4 0 0,3 9 0 0,0-6 8 15,2 3-8-15,1 0 8 0,3 0-8 0,-3 2 0 0,3-2 0 16,-4 3 0-16,4 2 0 0,-3 0 0 0,3 1 0 15,-3-1 0-15,-1 0 0 0,1 0 0 0,3 1-8 0,-3-1 8 32,0 0 0-32,-1-2 0 0,1-1 0 0,-3 6 0 15,0-3 9-15,0 3-9 0,0-3 12 0,-1 1-12 16,-2-1 13-16,-3 3-4 0,3-3-1 0,-6 0 0 16,3 0 4-16,-6 1 0 0,3-1 0 0,-3-5 0 0,-6 2-12 0,3 1 12 0,-4 0-12 0,1 2 12 15,-3-5 22-15,3 0 5 0,-6 2 1 0,3-4 0 16,-3 1-15-16,1-1-2 0,-7 2-1 0,0 0 0 15,0 2 0-15,-3-4 0 0,0 1 0 0,-3-1 0 16,0 2-6-16,0-3-2 0,-6 3 0 0,4-3 0 0,-4 3-2 16,0 5 0-16,-6-7 0 0,0 2 0 0,1-3-12 15,-1 0 9-15,-3-2-9 0,0 2 8 0,3 0-8 0,1 3-17 16,2-8 4-16,3 0 1 16,3 6-26-16,0-6-5 0,3-3-1 0,3 3 0 15,4-3-111-15,8 3-22 0,-3-8-5 0</inkml:trace>
  <inkml:trace contextRef="#ctx0" brushRef="#br0" timeOffset="1015.3444">6934 1416 172 0,'0'0'16'0,"0"0"-16"16,0-8 0-16,-3 2 0 0,3 1 282 0,0 5 54 16,0-3 10-16,-3-2 2 0,-3-3-201 0,3 3-41 15,-3 0-8-15,3 2-2 0,0-2-40 0,-2 5-9 16,2-6-2-16,-3 4 0 0,0-4-14 0,0 6-3 15,-3-5-1-15,3 2 0 0,0-2-3 0,0 5 0 16,-6-5 0-16,3 5 0 0,0 0 3 0,-3-5 0 16,-3 2 0-16,3 3 0 0,-2 0-2 0,-1 0 0 15,-3 0 0-15,-3 3 0 0,3 2-12 0,-3-5-2 16,3 5-1-16,-2-5 0 0,5 5 1 0,-3-2 0 16,0 2 0-16,0 3 0 0,3 3-11 0,-3-3 0 15,4 0 9-15,-4 2-9 0,3-2 10 0,0 6-2 16,3-1-8-16,-6-5 12 0,3 2 4 0,0 4 1 15,3-1 0-15,-2 5 0 0,2-5 1 0,0 9 0 0,0-1 0 16,0 3 0-16,3-3 0 0,0 3 0 0,0-3 0 16,0 3 0-16,0 2-6 0,3 1-2 0,0-1 0 0,3 0 0 15,-6 1 7-15,6-3 2 0,3 2 0 0,0-2 0 16,0 5-9-16,3-2-2 0,0-1 0 0,6 0 0 16,0-2-8-16,0 3 0 0,0-3 0 0,3-1 0 15,3 1 0-15,0-3 0 0,3-2-14 0,0 2 5 16,2-2-191-1,4-1-39-15</inkml:trace>
  <inkml:trace contextRef="#ctx0" brushRef="#br0" timeOffset="1728.2661">7702 1389 1440 0,'9'0'128'0,"-9"0"-103"0,0 0-25 0,0 0 0 16,9-13 82-16,-6 8 11 0,-3 5 3 0,-3-8 0 16,0 0 1-16,0 2 1 0,3 6 0 0,-6-8 0 15,-6 3-46-15,3-5-8 0,6 7-3 0,0-2 0 16,-6-3-15-16,1 2-3 0,-1 1-1 0,6 2 0 15,3 3 9-15,0 0 1 0,-12-5 1 0,3 5 0 16,9 0-21-16,-9-5-4 0,-6 2 0 0,-3 3-8 16,3 0 0-16,0 0 0 0,0 0 0 0,-2 0 0 15,-7 0 0-15,6 3 0 0,3 2-8 0,-3 0 8 16,-3 3 8-16,1-2 5 0,8 2 1 0,-3 5 0 0,-3-5 2 16,0 8 1-16,-3 0 0 0,6 2 0 0,3 1 11 15,-2 2 3-15,-7 3 0 0,6 5 0 0,3 2-31 16,0 1 8-16,-6 0-8 0,6-3 0 0,0 3 0 0,3 0 0 15,6-6 0-15,-3 0 0 0,-2 6 10 0,5-5-1 16,8-6 0-16,1 3 0 0,0 2 3 0,-3-5 1 16,6 6 0-16,0-1 0 0,6-2-5 0,0 2-8 15,-6-4 11-15,9 1-11 0,9-1 0 0,-4-4 0 16,-2 1 0-16,0-3 0 16,6-1-29-16,0-1 0 0,5-6 0 0,-5-3 0 15,0-3-163-15,3-2-32 0</inkml:trace>
  <inkml:trace contextRef="#ctx0" brushRef="#br0" timeOffset="3087.2721">9196 945 1094 0,'-5'-11'48'0,"5"11"11"0,0-3-47 0,0-2-12 16,-3-3 0-16,3 3 0 0,0-3 116 0,0 8 22 16,0 0 4-16,0-5 1 0,-3-3-95 0,3 8-18 15,-3 0-4-15,0-6-1 0,-3 1-9 0,0 2-1 16,0 3-1-16,-3 0 0 0,0 0 6 0,-3 3 0 15,0 2 1-15,0-5 0 0,-6 8-4 0,0 3-1 16,1-3 0-16,-7-3 0 0,0 3 0 0,-3 5 0 16,-3 1 0-16,1-4 0 0,-1 6 3 0,3 2 0 15,-3 4 0-15,4 1 0 0,-4-4 13 0,0 7 4 16,0 1 0-16,-3-1 0 0,4 6 1 0,-1-3 1 0,3 3 0 0,0 0 0 16,-2-1-21-16,2 4-4 0,3 2-1 0,-3 3 0 15,3 5 10-15,1-3 2 0,2 3 0 16,0 0 0-16,3-8 2 0,0 5 1 0,6-2 0 15,0 2 0-15,6-2-5 0,3 2-1 0,3-2 0 0,3 2 0 16,6-2-4-16,0 0-1 0,3-9 0 0,3 1 0 16,3-5-7-16,3 2-1 0,3-3-8 0,5-2 12 15,1-5-33-15,3 2-7 16,0-3-2-16,-4 1 0 0,7 2-221 0,-3-8-44 0</inkml:trace>
  <inkml:trace contextRef="#ctx0" brushRef="#br0" timeOffset="4243.2462">10191 1069 1152 0,'0'0'102'0,"0"0"-82"0,0-8-20 0,0 3 0 16,0-3 96-16,0 2 16 0,0 1 2 0,0-3 1 15,-3 3-25-15,0 5-5 0,-3-8-1 0,0 8 0 16,-3-5-32-16,3 5-6 0,-3-6-2 0,0 6 0 15,-6 6-35-15,3-6-9 0,-3 0 0 0,0 0 0 16,-2 5 0-16,2-5 0 0,-3 0 0 0,3 0 0 16,0 8 0-16,0-8 0 0,0 5 0 0,-3-5 0 15,1 8 0-15,-4-3 13 0,-3 1-3 0,0 4-1 16,-3 6-9-16,4-3 0 0,-7 1 9 0,3 2-9 16,-3 2 22-16,0 1 0 0,-2-1 0 0,2-2 0 15,-3 8 6-15,0-3 0 0,-2 3 1 0,2 2 0 16,3-5-18-16,0 6-11 0,-2 5 12 0,2-6-12 15,6 6 9-15,0-3-9 0,4 3 0 0,-1-1 9 16,6 4-9-16,0-3 10 0,0 5-10 0,6-6 10 0,0 9 2 0,0 0 1 16,6-6 0-16,0 3 0 0,6 3 3 0,0 0 0 15,3-3 0-15,6-3 0 0,0-2-7 0,6-6-1 16,0 1 0-16,3-1 0 0,2-7 6 0,4-6 1 16,0 0 0-16,0 0 0 0,0-5-15 0,-1-2 0 15,-2-4 0-15,0 1 0 0,0-3 12 0,0-3 0 16,-4 1 0-16,1-6 0 0,-3 2 2 0,3-7 0 15,-3 5 0-15,0-2 0 0,0-4-2 0,-4-4-1 16,-2 2 0-16,0 3 0 0,0-6-3 0,0 1-8 16,-3-3 12-16,0 2-4 0,0-2-8 0,-3 2 10 15,0 1-10-15,0 5 10 0,-3-9-10 0,0 4 0 16,0 5 0-16,-3-6 0 0,-3 6-17 0,0 0 4 16,0-1 1-16,-3 1 0 0,0 3 1 0,0-1 1 0,-3 6 0 15,3-3 0-15,-3 3 10 0,0-6-10 0,-3 8 10 0,3-2-10 16,0 0 10-16,0 2-8 0,-3 3 8 0,1 0-8 15,2 0 8-15,0-5-10 0,3 5 10 0,-3 0-10 16,3 0 10-16,0 0 11 0,6 0-3 0,0 0 0 16,0 0-8-16,0 0 8 0,0 0-8 0,9 5 8 15,0-5-8-15,6 8 0 0,-3-8 0 0,5 0 0 16,4 0-10-16,0 0 10 0,3 0 0 0,3 0-9 16,5-8-7-16,-2 8-2 0,6-11 0 0,0 9 0 15,2-9-166-15,1 3-34 16</inkml:trace>
  <inkml:trace contextRef="#ctx0" brushRef="#br0" timeOffset="4696.2751">10840 775 1983 0,'0'-8'88'0,"0"8"18"0,2-5-85 0,4 0-21 0,0 5 0 0,0-6 0 16,6 6 24-16,0 6 0 0,0-6 0 0,0 5 0 15,3 0 22-15,-3 9 5 0,3-7 1 0,0 12 0 16,2-3-23-16,-2 8-4 0,3 2-1 0,-3 9 0 16,0 2 20-16,0 8 3 0,-3 2 1 0,0 3 0 15,-3-2 6-15,-1 2 2 0,-2-2 0 0,-6 10 0 16,3 3-20-16,-6-3-3 0,0 0-1 0,-3 6 0 15,-2-11 24-15,-4 5 5 0,0 0 1 0,0 0 0 16,-6-5-48-16,3 0-14 0,-3 6 0 0,-3-14 8 0,-2 2-8 16,-4-2 0-16,0-5 0 0,-3-3 0 15,3-3-84-15,-5-2-11 0,2-6-2 0,-3-4-750 16,0-4-149-16</inkml:trace>
  <inkml:trace contextRef="#ctx0" brushRef="#br0" timeOffset="7448.0899">6324 2119 288 0,'0'0'25'0,"0"0"-25"0,0 0 0 0,0 0 0 15,-3 3 113-15,-3-3 18 0,6 0 3 0,0 0 1 16,0 0-75-16,0 0-16 0,0 0-2 0,0 0-1 16,0 0 8-16,0 0 2 0,0 0 0 0,0 0 0 15,12-3-15-15,-6-2-4 0,-6 5 0 0,6-5 0 16,0 2 10-16,-6 3 2 0,0 0 0 0,0 0 0 16,0 0 6-16,0 0 2 0,0 0 0 0,0 0 0 15,0 0-20-15,0 0-3 0,-3-5-1 0,3 5 0 16,-3-3 6-16,3 3 1 0,0 0 0 0,0 0 0 0,0 0-35 0,0 0 0 15,0 0 0-15,0 0 0 0,0 0 14 0,0 0-4 16,0 0-1-16,0 0 0 0,0 0 9 0,0 0 2 16,0 0 0-16,0 0 0 0,0 0 11 0,0 0 2 15,0 0 1-15,0 0 0 0,0 0-9 0,0 0-1 16,0 0-1-16,0 0 0 0,0 0-13 0,0 0-2 0,0 0-8 0,0 0 12 16,0 0-12-16,0 0 8 0,0 0-8 0,6 8 0 15,-6-8 8-15,0 0-8 0,6 3 0 0,-6-3 0 16,0 0 8-16,6 5-8 0,-6-5 0 0,0 0 0 15,3 8 8-15,-3-8-8 0,0 0 0 0,0 0 9 16,0 0 1-16,6 3 0 0,-6-3 0 0,9 8 0 16,-9-8 3-16,0 0 1 0,0 0 0 0,0 0 0 15,6 0-14-15,-6 0 0 0,0 0 0 0,0 0 0 0,0 0 0 0,6 5 0 16,-6-5 0-16,0 0 0 0,0 0 0 0,6 8 0 16,-6-8 0-16,8 2 0 0,-5 9 0 0,3-8 0 15,0-1 0-15,-6-2 0 0,0 0 0 0,6 8 11 16,-6-8-3-16,6 0-8 0,0 0 0 0,-6 0 0 15,0 0-10-15,9 3 10 0,-3 0 0 0,0-3 0 16,-6 0 0-16,9 7 0 0,-3-7 0 0,-6 0 0 16,6 0 0-16,-6 0 0 0,6 6 0 0,0-4 0 15,0 1 8-15,0 5-8 0,0-8 0 0,0 0 8 16,-6 0-8-16,0 0 8 0,6 3 0 0,0-1 0 16,-4 1 0-16,-2-3 0 0,0 0 0 0,0 0 0 15,0 0 0-15,0 0 0 0,0 0 1 0,0 0 0 0,0 0 0 0,0 0 0 16,0 0-1-16,0 0-8 15,3 5 12-15,-3-5-4 0,6 3-8 0,-6-3 0 0,0 0 0 0,6 3 0 16,0-3 0-16,-3 0 0 0,-3 0 0 0,0 0 0 16,6 0 0-16,-6 0 8 0,0 0-8 0,0 0 0 15,0 0 8-15,0 0-8 0,0 0 0 0,0 0 8 16,0 0-8-16,0 0 0 0,0 0 9 0,0 0-9 16,0 0 16-16,0 0-2 0,0 0 0 0,0 0 0 15,0 0-14-15,0 0 0 0,0 0-12 0,3 2 12 16,0 3-8-16,-3-5 8 0,0 0 0 0,0 0 0 15,3 0 0-15,-3 0 0 0,0 0 0 0,0 0 0 16,0 0 0-16,0 0 0 0,0 0 0 0,0 0 9 16,0 0-9-16,0 0 8 0,0 0-8 0,0 0 8 15,0 0-8-15,0 0 0 0,0 0 0 0,0 0 0 0,6 0 0 16,-3 3 0-16,-3-3 0 0,3 5 0 0,3-5 0 16,-6 0 12-16,0 0-4 0,0 0 0 0,0 0-8 15,0 0-11-15,0 0 3 0,0 0 0 0,0 0 8 0,0 0 11 16,3 0-3-16,-3 0 0 0,0 0-8 0,0 0 0 15,0 0 0-15,0 0 8 0,0 0-8 0,0 0 12 16,0 0-12-16,0 0 12 0,0 0-12 0,0 0 0 16,-6 6-12-16,6-6 12 15,0 0-116-15,0 0-15 0,0 5-3 0,-6 3-848 0</inkml:trace>
  <inkml:trace contextRef="#ctx0" brushRef="#br0" timeOffset="67734.9409">2597 3868 716 0,'0'0'32'0,"0"0"6"0,0-5-30 0,0 2-8 0,0 3 0 0,0-5 0 15,0 2 61-15,-6-2 11 0,12 2 3 0,-6 1 0 16,0-4-18-16,0 1-3 0,0 0-1 0,6 0 0 16,-3-3 3-16,-3 5 0 0,0-2 0 0,0 2 0 15,0-5 1-15,0 5 1 0,0-2 0 0,0-3 0 0,0 3-2 0,3-3-1 16,0 0 0-16,3 3 0 0,-12-3-28 0,6 0-6 15,0 3-1-15,6-3 0 16,-6 2-12-16,3 1-8 0,-6 0 8 0,3 0-8 16,0-1 10-16,0 4-2 0,0-1-8 0,0-2 12 15,0 5 5-15,0-3 1 0,0-2 0 0,0 5 0 16,0-3 0-16,0 3 0 0,0-3 0 0,0 3 0 16,0 0-5-16,0 0-1 0,0 0 0 0,0 0 0 15,0 0 5-15,0 0 1 0,0 0 0 0,0 0 0 16,0 0-18-16,0 0 10 0,0 0-10 0,0 6 8 15,0-1-8-15,0 3 0 0,0-3 0 0,0 3 0 16,0 0 0-16,0-5 0 0,0 5 0 0,0 0 0 16,0 0 0-16,0 0 0 0,0-1 0 0,-6 1-11 15,6 3 11-15,0-3 16 0,0 2-4 0,0 1-1 0,6 0-11 0,-6-3 0 16,3 5 0-16,0-3 0 0,0 6 0 0,-3-2 0 16,0-1 0-16,0 0 0 0,0 3 0 0,-3 0 0 15,3 2 0-15,0 1 8 0,-3-1-8 0,0 3 0 16,-3-2 0-16,6 2 8 0,0 0-8 0,0 0 0 15,0-2 0-15,0 0 8 0,0 2-8 0,0-3 0 16,-3 1 0-16,3-1 0 0,3 1 0 0,-3-1 0 16,0-2 0-16,0 3 0 0,6-1 16 0,-6-2-1 15,0 0-1-15,0 2 0 0,3-2-4 0,-3 0-1 16,-3-3 0-16,3 6 0 0,-6-6-9 0,6 0 10 16,6 1-10-16,-6-1 10 0,0-3-10 0,0 1 0 15,-6 0 9-15,6-3-9 0,6 2 8 0,-6-2-8 16,3 3 8-16,0-3-8 0,0 0 9 0,3-3-9 15,-3 0 12-15,0 0-12 0,0 3 16 0,3-2-4 16,-6-6-1-16,0 5 0 0,0-5 2 0,3 5 1 0,-3 3 0 0,0-8 0 16,3 5-2-16,-3-5 0 0,0 0 0 0,0 0 0 15,-3 8 0-15,3-8-1 0,0 0 0 0,0 0 0 16,0 0-11-16,0 0 8 0,3 8-8 0,-3-8 8 16,0 0-8-16,0 0 0 0,0 0 0 0,0 0 8 15,0 0-8-15,0 0 0 0,0 0 9 0,0 0-9 16,0 0 0-16,0 0 9 0,0 0-9 0,0-8 0 15,-6 3 15-15,6-3-4 0,0 8-1 0,0-10 0 16,0-1 3-16,0 0 1 0,0 1 0 0,0-1 0 16,0 1-6-16,0-1-8 0,-6-2 11 0,6 2-11 0,0-2 0 15,0 0 0-15,-3 0 0 0,-3-1 0 16,0-2 8-16,0 3-8 0,3-3 0 0,3 1 0 0,-9-4 0 16,6 6 0-16,3-3 0 0,0 0 0 0,-3 0 13 15,3 3-4-15,-3-3-1 0,0 3 0 0,3-3-8 0,0 3 0 16,-6-1 0-16,6 4-11 0,-3-1 11 0,3 1-10 15,0 2 10-15,0 0-10 0,0-3 10 0,0 6 0 16,3-3-9-16,-3 3 9 0,-3-3 0 0,3 8 0 16,3-5 0-16,-3-1 0 0,0-2 0 0,0 3 0 15,0 5 0-15,0-5 0 0,-3-1 14 0,3 6-2 16,0 0-1-16,0-5 0 0,0-3-11 0,0 3 0 16,0 5 0-16,0 0 0 0,0 0 0 0,0 0 0 15,0 0 0-15,0 0 0 0,0 0 0 0,0 0-17 16,0 0 2-16,0 0 1 0,0 0-3 0,-2 5-1 15,2 3 0-15,-3 0 0 0,3 3 18 0,0-1 12 16,0 6-1-16,3 3-1 0,-1 4-18 0,1 1-4 0,-3 3-1 16,6 4 0-16,0-4 13 0,0 5 16 0,-9-3-3 0,6 3-1 15,0-6-12-15,-3 6 0 0,6-6 0 16,-3 3 0-16,-3-2 0 0,0-3 0 0,3-1 0 16,0 1 0-16,-3 0-10 0,-3 0-5 0,3 0-1 0,0-1 0 15,0 1-42 1,0-3-9-16,0 1-1 0,0-4-655 0,0 1-130 0</inkml:trace>
  <inkml:trace contextRef="#ctx0" brushRef="#br0" timeOffset="69031.5528">3499 4477 1728 0,'0'0'76'0,"0"0"16"0,-6-3-73 0,3-2-19 16,3 5 0-16,0 0 0 0,0 0 33 0,0-3 3 16,0 3 1-16,3-5 0 0,0 0 11 0,3 2 3 15,0 0 0-15,0 1 0 0,0-1-18 0,-6 3-3 0,0 0-1 0,6 0 0 16,-6 0-1-16,0 0-1 0,9 0 0 0,-3 3 0 16,-6-3-27-16,9 5 0 0,-6 0 0 0,6 3 0 15,-3 0 0-15,0 0 0 0,0 0 0 0,3 0 0 16,-6 3 0-16,0-1 10 0,3 1-10 0,-6-3 10 15,2 0 5-15,1-3 1 0,0 3 0 0,-3-8 0 16,0 0 1-16,0 0 1 0,0 0 0 0,0 0 0 16,0 5 6-16,0-5 2 0,0 0 0 0,0 0 0 15,-6 0 1-15,6 0 0 0,-2 0 0 0,-4-3 0 16,3 1-10-16,-3-4-1 0,0-1-1 0,0-1 0 16,6 0-7-16,-3-3 0 0,0 1-8 0,3-1 12 15,3 3-4-15,0-3-8 0,0 3 11 0,3 1-11 0,0-4 8 0,0 6-8 16,0-3 0-16,2 2 0 0,-8 6 0 15,9-2 0-15,0 2 0 0,0 0-9 16,0 2-68-16,0 1-14 0,0 2-2 0,0 3-640 16,0 0-128-16</inkml:trace>
  <inkml:trace contextRef="#ctx0" brushRef="#br0" timeOffset="70187.494">5726 3432 1803 0,'0'-11'80'0,"0"8"16"0,0-5-76 0,0 3-20 0,0-3 0 0,0 6 0 0,3-4 14 0,-3 6-1 0,-3-5 0 15,3 0 0-15,-3-1 0 0,3 4 0 0,-6-3 0 0,3 2 0 16,-3-2 2-16,0 2 0 0,-3 0 0 0,0 1 0 16,3-1 11-16,-3 3 2 0,-3-3 1 0,3 3 0 15,-5 0-5-15,2 0-2 0,-6 3 0 0,3 0 0 16,-3-1-9-16,0 4-1 0,-3-4-1 0,-3 6 0 31,1 3 0-31,-7 2 0 0,-3 3 0 0,3 0 0 0,7 5 5 0,-4 0 2 0,-3 3 0 0,3 2 0 31,0 3-7-31,1 1-2 0,2 1 0 0,-3 4 0 0,3 2-9 0,0 0 10 0,1 2-10 0,-1 1 10 32,3-3-10-32,3 3 0 0,0 0 0 0,6-1 8 0,3 1-8 0,3-6 0 0,1 1 0 0,5-1 0 15,3-2 0-15,2 0 0 0,4-1 0 0,0 1 0 16,3-5 0-16,0-4 0 0,6 1 9 0,-3-3-9 0,0 1 15 15,3-7-2-15,-1 1 0 0,4 3 0 0,0-6 8 16,3 0 2-16,9 0 0 0,-4 1 0 16,-2-4-51-16,6 1-11 0,3-1-1 0,-1-2-1020 15</inkml:trace>
  <inkml:trace contextRef="#ctx0" brushRef="#br0" timeOffset="70796.7259">6178 4202 1324 0,'-3'-11'118'0,"3"8"-94"0,-3 1-24 0,3-4 0 0,0-2 96 0,-3 3 14 0,0 3 3 0,-3-4 1 16,6-2-10-16,-3 0-1 0,0-2-1 0,0 5 0 15,-3-6-43-15,1 3-9 0,2-3-2 0,0 3 0 16,-3 1-32-16,0 1-8 0,3-2 0 0,-3 0-8 15,3 3 12-15,-3 0-4 0,0 2 0 0,0-2-8 0,0 2 12 0,0-2-12 16,0 5 12-16,3-3-12 0,-3 3 11 0,0 3-11 16,0-3 10-16,0 5-10 0,-6 0 0 0,3 6 8 15,0-3-8-15,-2 5 0 0,-4 3 0 0,3 5 0 16,-3 3 8-16,0 5-8 0,3 0 0 0,0 3 8 16,-3 2-8-16,6-4 0 0,3 1 8 0,0-4-8 15,1-3 0-15,5-3 0 0,3-3 0 0,-1-5 0 16,1 1 0-16,0-4 0 0,6-2 0 0,0-5 8 15,0-3-8-15,0-3 0 0,3-2 0 0,0-3 11 16,3-5-11-16,3-3 10 0,-3-5-10 0,-1 0 12 16,1-3-12-16,3-3 12 0,0-2-12 0,0-3 0 15,-3 1 9-15,3-6-9 0,-3 0 0 0,-1 0 9 16,1 0-9-16,-3 5 0 0,0 3 9 0,0 5-9 0,0 5 0 16,-6 6 9-16,0 3 1 0,-3 4 0 0,3 4 0 15,-6 2 0-15,0 8-10 0,0 5-9 0,0 3 9 0,3 2-13 16,-3 6 13-16,3 5 8 0,0-2 0 0,0 2-8 15,0 0 0-15,0 0 0 0,0 0 0 0,3 0-12 16,5-5-111 0,1 0-21-16,0-3-5 0</inkml:trace>
  <inkml:trace contextRef="#ctx0" brushRef="#br0" timeOffset="71140.3929">6696 3408 1555 0,'12'-16'138'0,"-6"8"-110"16,-3-5-28-16,3-3 0 0,3 0 56 0,0 0 7 16,0 3 1-16,3 0 0 0,5 5-14 0,-2-3-2 15,-3 6-1-15,3-3 0 0,-3 5 17 0,-3 1 3 16,0 4 1-16,-9-2 0 0,12 3-20 0,-6 5-3 15,3 5-1-15,-6 3 0 0,0 5-5 0,0 6-2 16,-3 2 0-16,0 2 0 0,0 9-7 0,-3 3-2 16,3-1 0-16,0 5 0 0,0 4-15 0,-3 2-3 15,0 0-1-15,3-1 0 0,0-1-9 0,0 2 0 16,-6 0 0-16,6 0 0 0,-3-3 0 0,3-3-11 16,0 1 1-16,-3 2 0 0,0-7 18 0,3-4 3 0,-3-2 1 15,3-2 0-15,-3-6-26 0,3 0-5 0,-3 0-1 16,3-2-748-16,-6-4-151 0</inkml:trace>
  <inkml:trace contextRef="#ctx0" brushRef="#br0" timeOffset="71562.1751">7229 3328 691 0,'-15'-7'30'0,"15"7"7"0,-3-6-29 0,6 1-8 16,0 2 0-16,-3-5 0 0,-6 3 196 0,6 5 37 15,6-8 8-15,-6 8 2 0,-3-5-126 0,3 5-25 16,0 0-4-16,3-3-2 0,6 1-26 0,-9 2-4 15,0 0-2-15,0 0 0 0,12-3-19 0,-12 3-4 16,-6 3-1-16,6-3 0 0,0 0 2 0,6 5 1 16,-6-5 0-16,0 5 0 0,-6 3-9 0,6 5-3 15,6-7 0-15,-3 4 0 0,-9 3 15 0,3 1 2 16,9-1 1-16,0 5 0 0,-3 6-17 0,0-3-3 16,-6 1-1-16,9 7 0 0,0 5 17 0,-3 3 3 15,-12 5 1-15,6 3 0 0,6 3-15 0,-3 2-4 0,-6 1 0 16,-3-1 0-16,6 3-12 0,0-3-8 0,0 3 8 15,-6-3-8-15,-6-5 0 0,9 0 0 0,9 0 0 0,-3 3 0 16,-6-9 0-16,3-2 0 0,3-2 0 0,6-3-8 31,-3-6-133-31,3-5-27 0,-6-2-4 0</inkml:trace>
  <inkml:trace contextRef="#ctx0" brushRef="#br0" timeOffset="72706.4815">9393 3249 1209 0,'0'-8'108'0,"-3"3"-87"16,3-6-21-16,3 1 0 0,-3 4 85 0,0-7 13 16,3 5 2-16,-3-2 1 0,0 2-12 0,3 0-2 15,0-3-1-15,0 6 0 0,-3 5-33 0,3-5-6 16,0 2-2-16,-3 3 0 0,3-8-16 0,-3 8-3 15,0 0-1-15,0 0 0 0,0 0-15 0,0 0-10 16,0 0 12-16,0 0-12 0,0 0 10 0,0 0-10 16,0 0 8-16,0 0-8 0,0 0 23 0,0 0-1 15,0 0 0-15,0 0 0 0,-6 8 2 0,3 0 0 16,0 2 0-16,0 6 0 0,0 0-1 0,0 0 0 0,3 3 0 16,-3 2 0-16,0 5-4 0,3 3-1 0,0 6 0 15,-3-3 0-15,3 7-1 0,0-2 0 0,-3 3 0 16,3 0 0-16,-3 2 1 0,0 0 0 0,3-2 0 0,-3-3 0 15,0 3-5-15,0-9-1 0,3 4 0 0,0-3 0 16,0-6-12-16,0-2 11 0,0-3-11 0,0 0 10 16,0-2-10-16,0-6-9 0,0 0 9 0,-3 0-13 15,3-7-37 1,-3 2-7-16,0-3-2 0,3-5 0 0,0 0-165 0,0 0-32 16</inkml:trace>
  <inkml:trace contextRef="#ctx0" brushRef="#br0" timeOffset="73128.2547">9313 3223 1479 0,'-6'-11'65'0,"6"8"15"0,0-7-64 16,0-1-16-16,3 3 0 0,0 0 0 0,-3 3 70 0,5-3 11 15,1 3 3-15,3 0 0 0,0-3-19 0,3 5-3 16,3-2-1-16,3-1 0 0,0-2-8 0,0 3-1 16,-3-3-1-16,5 0 0 0,1 0-27 0,0-2-4 15,3 2-2-15,0 0 0 0,-3-3-8 0,5 3-2 16,-2 3 0-16,3 0 0 0,-3 2-8 0,3 0 12 16,-4 1-12-16,4 4 12 0,-3 4-12 0,3-1 0 0,-3 6 0 0,-4-1 8 15,-2 3-8-15,0 3 12 0,0 6-12 16,0-1 12-16,-3 5 3 0,-6 3 1 0,3 0 0 0,-7 6 0 15,-2 2 16-15,0 2 3 0,-9 1 1 0,1 0 0 16,-4 0-11-16,3-1-1 0,-3 4-1 0,-3-4 0 16,0-2 5-16,-3-2 2 0,0 2 0 0,0-3 0 15,-6 1-30-15,4-4 0 0,-4 1 0 0,-3-8 0 16,0 0 0-16,0-3 0 0,-3-5 8 0,1 0-8 16,-4-6 11-16,3 1-1 0,-3-6 0 0,1 0 0 15,5-2-10-15,-3-3-11 0,3-3 3 0,3-2 0 16,-2-8-173-16,5 0-35 15,3-3-6-15</inkml:trace>
  <inkml:trace contextRef="#ctx0" brushRef="#br0" timeOffset="73737.4849">10345 3098 921 0,'0'0'82'0,"0"-8"-66"15,0 0-16-15,0 3 0 0,0-3 145 0,3 3 26 16,-3 0 5-16,3-1 0 0,0 1-70 0,0 2-14 16,-3 3-4-16,3-5 0 0,3 5-24 0,-6 0-4 15,0 0-2-15,0 0 0 0,0 0-8 0,9 0-2 16,0 5 0-16,-3 6 0 0,0 5-34 0,-3 2-14 15,0 4 11-15,-3 4-11 0,0 0 20 0,-3 6-1 16,0 0-1-16,0 8 0 0,-3 2 18 0,0 3 4 16,0-3 1-16,-3 3 0 0,3 3-17 0,3-3-4 15,0 0-1-15,-3-3 0 0,6 0-11 0,-3-4-8 16,-3-4 9-16,6-2-9 0,-5-6 10 0,2-2-10 16,0-6 10-16,0 1-10 0,0-8 0 0,0-1-15 0,3-5 2 15,0-5 0 1,0 0-107-16,0 0-22 0,0 0-4 0</inkml:trace>
  <inkml:trace contextRef="#ctx0" brushRef="#br0" timeOffset="74049.913">10235 3151 1036 0,'0'0'46'0,"-6"-2"10"16,0-1-45-16,0 0-11 0,3-2 0 0,3 5 0 0,-3 0 59 0,3 0 9 15,0 0 3-15,0 0 0 0,0 0-31 0,0 0-7 16,3-8-1-16,6 5 0 16,0 1 12-16,3-6 1 0,0 3 1 0,6 5 0 0,3-6 22 0,0 1 4 15,-1 2 0-15,4-5 1 0,3 3-6 0,6 0-2 16,-3-3 0-16,2 3 0 0,1-1-19 0,-3 1-4 16,3 0-1-16,-1-3 0 0,1 5-15 0,0-5-3 15,0-2-1-15,-1 4 0 0,-5-2-22 0,0 3 9 16,0-3-9-16,-4 3 0 0,4-3 0 0,-6 0 0 15,-6 5 0-15,3-2-9 16,-6 5-15-16,0-3-4 0,0 3 0 0,-6 0 0 16,-6 0-125-16,0 0-26 0,0 0-5 0</inkml:trace>
  <inkml:trace contextRef="#ctx0" brushRef="#br0" timeOffset="74237.3676">10336 3474 1497 0,'0'0'66'0,"0"0"14"0,0 0-64 0,0 0-16 0,-2 5 0 0,2-5 0 16,0 0 148-16,0 0 27 0,2 6 5 0,7-4 0 15,0 1-104-15,3 0-20 0,6-3-5 0,0 0-1 16,6 0-30-16,3-3-5 0,2 0-2 0,1 1 0 16,0 2-13-16,0-3-10 0,2 0 2 0,1-2 0 15,3 5-144-15,-3-3-28 0,-1 1-5 0,1 2-2 16</inkml:trace>
  <inkml:trace contextRef="#ctx0" brushRef="#br0" timeOffset="74768.4958">11712 2908 1911 0,'-15'-6'84'0,"9"-1"19"0,-3 4-83 0,3 0-20 0,-3-2 0 0,-3 5 0 16,3-3 55-16,-3 3 6 0,3 3 2 0,0 2 0 16,-3-2-47-16,1 2-8 0,-1 0-8 0,0 3 9 15,-3 3-9-15,3 2 0 0,-3 0 0 0,0 3 0 16,0 0 0-16,0 5 0 0,-2-2 0 0,2 2 0 16,0 0 0-16,0 3 0 0,3 3 11 0,3-1-11 15,0-5 0-15,3 0 0 0,3 0 0 0,6 3 0 16,3-3 0-16,3 3 8 0,3 0-8 0,0-5 0 15,6 2 8-15,-3-5-8 0,3-3 11 0,-1 0-11 16,1 0 17-16,-3 3-3 0,3-8-1 0,0 3 0 0,0-3 11 16,-3 2 1-16,-1-2 1 0,-2 0 0 0,-3 0 3 15,-3 0 1-15,0 0 0 0,-3 0 0 0,-3 0 8 16,0 2 2-16,-3 1 0 0,-6 0 0 0,-6 4-12 0,1-1-3 16,-4 2 0-16,0-1 0 0,-3 1-14 0,-3 0-3 15,-6 3-8-15,1-3 12 0,-4-3-12 0,-3 0 9 16,-3 0-9-16,7-2 8 15,8-1-108-15,0-2-23 0,-3 0-4 0,1-2-953 0</inkml:trace>
  <inkml:trace contextRef="#ctx0" brushRef="#br0" timeOffset="76393.1082">13367 2556 1339 0,'-9'-13'59'0,"6"7"13"0,3 6-58 0,-3-8-14 0,0-2 0 0,0 5 0 16,0 2 82-16,3-5 14 0,-3 3 2 0,0-1 1 0,0 1-57 16,3 5-11-16,0-3-3 0,-6-2 0 0,3 3-19 15,-3 2-9-15,0 0 8 0,-3 0-8 0,0 0 0 0,-3 7 8 16,0-7-8-16,-5 8 0 0,-1 0 21 0,-6 3-1 15,0 2 0-15,0 6 0 0,0 2 20 0,-5 0 4 16,-7 3 1-16,0 8 0 0,-2-1-9 0,-1 4-3 16,-3 4 0-16,-3-2 0 0,1 3-2 0,-7 5-1 15,1-3 0-15,2 3 0 0,3 0 0 0,4 3 0 16,2 2 0-16,6-2 0 0,6 2 3 0,4-2 1 16,2 2 0-16,6-2 0 0,6 2-18 0,0 0-3 15,9 1-1-15,0-4 0 0,0 3-12 0,6-2 0 16,6 0 0-16,3-1 0 15,6-2-16-15,-1-2-10 0,7 2-2 0,0-8-712 0,3 0-144 0</inkml:trace>
  <inkml:trace contextRef="#ctx0" brushRef="#br0" timeOffset="77067.2557">13879 2813 1267 0,'3'-3'112'0,"-3"-2"-89"16,0-3-23-16,0 2 0 0,0-2 79 0,0 3 11 15,0 2 2-15,-3 1 1 0,3-3-10 0,-3 2-3 16,3 3 0-16,-3 0 0 0,-3-3-52 0,0 1-10 16,0 2-2-16,3 2-1 0,-6 1 5 0,3 0 2 15,0-6 0-15,0 6 0 0,0-1 2 0,0-2 1 16,0 3 0-16,0-1 0 0,3 4 12 0,-3-4 3 16,0 6 0-16,0-8 0 0,-3 6-26 0,3 2-5 15,1 0-1-15,-4-1 0 0,0 4-8 0,0 2 12 16,-3 3-12-16,0 5 12 0,0 0 3 0,-3 6 1 15,0 2 0-15,0 5 0 0,0 1-16 0,4-1 0 16,-1 3 0-16,-3 3 0 0,6 0 0 0,-3-3 0 16,3 0 0-16,3 5 0 0,3-2 32 0,3-8 0 0,-3 7 0 0,6-10 0 15,0 6-32-15,3-1 8 0,3-5-8 16,0 3 0-16,0-3 0 0,3 0 0 0,0-5 0 16,5-3 0-16,1 0 0 0,0-5 0 0,3 0 0 0,0-8 0 15,-3 0 9-15,3-3-1 0,-1-5 0 0,4-2 0 16,-3-6-8-16,3 2 8 0,-3-4-8 15,0-1 8-15,2-2-8 0,-5-3 0 0,0 0 0 0,-3 0 0 16,0 0 0-16,-6 3 8 0,0-8-8 0,0 3 8 16,-6 2 0-16,0 2 0 0,-3 1 0 0,-3 3 0 15,-6-1 0-15,3 3 0 0,3 0 0 0,-3 3 0 16,-3 0-8-16,0 2 10 0,-6 0-10 0,0 1 10 16,3 2-10-16,-3 2 0 0,3-2-10 0,1 3 10 15,2 2-8-15,-3 1 8 0,6-4 0 0,0 6-9 0,0-5 9 16,6-3-13-16,0 0 5 0,0 0 8 0,0 0 0 0,0 0 0 15,6 5 0-15,3 0 0 0,3-5 0 16,0-5 0-16,5 2 0 0,4-2 0 0,0-5 0 0,6 2 0 16,0-3 0-16,5 3 0 0,4 0-16 0,-3-2 5 15,3-1 1-15,2 0 0 16,-2 3-131-16,0-5-27 0</inkml:trace>
  <inkml:trace contextRef="#ctx0" brushRef="#br0" timeOffset="77473.3805">14545 2617 2026 0,'0'0'90'0,"0"0"18"0,6-3-86 0,3 0-22 16,3 1 0-16,3 2 0 0,-3 0 35 0,0 0 2 15,3 2 1-15,0 4 0 0,-1-1 13 0,4 3 2 16,-6 5 1-16,6 6 0 0,-3-3-14 0,0 13-4 15,0 0 0-15,-3 8 0 0,3 8 1 0,-4 2 0 16,1 4 0-16,-6 7 0 0,-3 8 3 0,-3-5 1 16,0 2 0-16,-3 9 0 0,-9-9-1 0,3 1-1 15,4-3 0-15,-4 2 0 0,0-5-17 0,0-2-3 16,-3-3-1-16,0-3 0 16,0-2-46-16,-3-6-8 0,-3-2-3 0,0-6-818 15,-2-2-164-15</inkml:trace>
  <inkml:trace contextRef="#ctx0" brushRef="#br0" timeOffset="78254.4457">16144 2897 1036 0,'0'0'92'0,"0"0"-73"16,0 0-19-16,0 0 0 0,0 0 121 0,0 0 21 15,0 0 4-15,9-2 1 0,3 2-43 0,2 0-8 16,1-3-1-16,6 0-1 0,0 3-10 0,9 0-1 16,0-8-1-16,2 6 0 0,4 2-34 0,3 0-6 15,2-6-2-15,1 4 0 0,3-1-23 0,2 0-5 16,10 1 0-16,-4-1-1 0,-8 1-11 0,0 2 0 16,5 0 0-16,-2-6 0 15,-6 4-39-15,-4-4-9 0,-2 1-3 0,3-3 0 16,-1 3-174-16,-5-3-35 0,12-11-8 0,-9 6 0 0</inkml:trace>
  <inkml:trace contextRef="#ctx0" brushRef="#br0" timeOffset="78567.0514">16879 2278 1177 0,'-9'-8'52'0,"9"8"11"16,0 0-51-16,0 0-12 0,0 0 0 0,-6 0 0 15,3-5 99-15,3 5 17 0,0 0 3 0,-6 5 1 16,-6-5-34-16,6 5-6 0,3 3-2 0,-3-2 0 16,-9 7-22-16,7 0-5 0,-1 0-1 0,3 6 0 0,0 7 6 0,0 1 0 15,-3-1 1-15,3 9 0 0,3 2-1 0,-6 2 0 16,-3-2 0-16,-3 11 0 0,0 2-32 0,0 3-8 15,1 5 0-15,-7 9-1 0,-3-9-7 0,3 3-8 16,3-1 11-16,-3 4-11 0,3-8 0 0,1-1 0 16,-1-2 0-16,3 0 0 0,3-5-12 0,0-1-10 15,3-7-2-15,0 2-717 16,3-5-144-16</inkml:trace>
  <inkml:trace contextRef="#ctx0" brushRef="#br0" timeOffset="78910.5404">16927 3191 1670 0,'0'0'148'0,"0"0"-118"0,3-3-30 0,-3 3 0 15,0 0 106-15,0 0 15 0,6 0 3 16,-6 0 1-16,0 0-64 0,2 8-13 0,4-3-2 0,0 9-1 16,3-1-33-16,-3 3-12 0,-3 0 9 0,9 5-9 15,0 0 0-15,-3 3 0 0,-3-3-12 0,3 3 12 16,3-3-26-16,0 0 2 0,-3-2 1 0,0-1 0 15,-1-2-1-15,7-3-1 0,0-2 0 0,-3-3 0 16,-6 0 25-16,6-6-8 0,6 1 8 0,-3-3 0 16,-6-3 31-16,-3 1 11 0,6-1 2 0,2-7 1 15,4 2-17-15,0-3-4 0,-9-2-1 0,6-3 0 16,6 0-11-16,-6-3-1 0,-9 1-1 0,0-3 0 16,0 2 18-16,-3 1 3 0,-3-6 1 0,-3 8 0 15,-6-5-10-15,0 5-2 0,0-2 0 0,-3 2 0 0,-9 2-8 16,3 1-3-16,6 3 0 0,-3 2 0 0,0 5-1 15,-5-2 0-15,-1 5 0 0,0 2 0 16,3 1-147-16,0 2-29 0,-6 1-7 0</inkml:trace>
  <inkml:trace contextRef="#ctx0" brushRef="#br0" timeOffset="79566.976">19204 2426 1911 0,'-3'-10'42'0,"3"2"9"0,3 0 1 0,-3 0 2 0,3 3-43 0,0-1-11 16,0-2 0-16,0 6 0 0,3-6 28 0,-6 2 3 0,0 6 1 0,0 0 0 15,0 0-16-15,0 0-4 16,0 0 0-16,0 0 0 0,0 0 4 0,-6 6 0 0,-3 2 0 0,-3 8 0 16,0-3 16-16,-6 8 3 0,-3 3 1 0,0 2 0 15,-3 6-4-15,1 2-1 0,-1 1 0 0,6-6 0 16,0 5-5-16,0 1-1 0,3 2 0 0,1 5 0 15,2 0-14-15,3-2-3 0,3 2-8 0,0 14 12 16,0-14-12-16,6 3-10 0,6-5 2 0,0 2 0 16,6-10-48-16,3 0-8 0,2-3-3 15,4 3-620-15,-6-14-124 0</inkml:trace>
  <inkml:trace contextRef="#ctx0" brushRef="#br0" timeOffset="79879.0668">19668 2850 518 0,'9'-32'23'0,"-6"21"5"0,3 1-28 0,-3-1 0 16,0 0 0-16,-3 11 0 0,0 0 340 0,0 0 64 16,0 0 12-16,0 0 2 0,0 0-288 0,6 8-58 15,-6 0-11-15,0 6-2 0,-6 1-33 0,3 4-6 16,-3 5-2-16,0 5 0 0,-3-3-18 0,0 3 8 16,3 3-8-16,-3-3 0 0,3 3 0 0,0-3 0 15,3 3 0-15,3-3 0 0,0-3 0 0,3-2 0 16,0-5 0-16,3-3-9 0,0 5 9 0,0-13 0 15,0 2 0-15,3-2-8 0,-3-5 8 0,3-3 0 16,0-3 8-16,6-2-8 0,-3 0 17 0,0-3-1 16,-1-5 0-16,4-3 0 0,-3 0 19 0,3-3 3 15,0 1 1-15,-6 2 0 0,0-5-4 0,-3 2-1 16,0 1 0-16,0-1 0 0,-6 1-12 0,0 7-2 16,-6-7-1-16,0 4 0 0,0 6 1 0,-3 0 0 0,0 3 0 15,-3 3 0-15,-3-1-20 0,3 6 0 0,-3-1 0 0,-2 3-9 31,-1 3-92-31,0 0-19 0,-3 0-3 0,0 3-973 0</inkml:trace>
  <inkml:trace contextRef="#ctx0" brushRef="#br0" timeOffset="80472.672">19998 2818 1152 0,'9'-8'102'0,"3"3"-82"15,3-9-20-15,3 1 0 0,-3 3 223 0,3 4 40 16,0 4 8-16,-1-4 1 0,1 4-176 0,-3 10-35 16,-3-3-7-16,3 5-2 0,0 6-38 0,-3-2-14 15,0 1 9-15,-3 9-9 0,3 0 0 0,-4 3 8 16,1 2-8-16,0 0 0 0,-3 3 0 0,0-1 0 16,0-2 0-16,-3 0 0 0,0 1 0 0,-3-4 0 15,0-2 0-15,0 0 0 0,-3-6 0 0,0-2 0 16,3 0 0-16,-6-5 8 0,3-1-8 0,-3-2 10 15,6 0-10-15,0-8 10 0,-3 3 4 0,3-3 1 16,0 0 0-16,0 0 0 0,0 0 21 0,0-11 4 16,0-5 0-16,3 3 1 0,-3-3 1 0,6 0 0 15,0-5 0-15,0 2 0 0,6 1-22 0,0-3-5 0,0-3-1 16,6 3 0-16,3 0-3 0,2-1-1 16,-5 7 0-16,3-4 0 0,-3 9-10 0,3-1 0 15,-3 3 0-15,-1 5 0 0,-2 3 0 0,0 0 0 0,-3 6 0 16,-3 4 0-16,0 1 0 0,0 2-9 0,-3 0 9 0,0 6 0 15,-3-1 0-15,0 3 0 0,0-2 0 0,-3 2 0 16,3 3 0-16,-3-8 0 0,0 5 0 0,0-5 0 16,-3 2 0-16,3-4 0 0,0-6 0 0,0 0 0 15,0-1 0-15,0-1 0 0,0-6 0 0,0 0 9 16,0 0-1-16,0 0 0 0,0 0 0 0,6-6 0 16,3-1 20-16,0-4 3 0,-3-2 1 0,2-3 0 15,4-3-32-15,-3 1 0 0,3-1 0 0,3 1 0 16,-3-9 0-16,3-2 0 0,3 5 0 0,3-2 0 0,-4-1 0 15,4 6 0-15,3 0 0 0,-9 8 0 16,0 5-8-16,-3 0-8 0,-3 3-2 0,0 5 0 0,0 2 18 16,-4 4 0-16,1-1 0 0,0 8 0 0,-3 3 0 15,-3-3-8-15,0 3 8 0,-3 3 0 0,0-3 0 16,0 2-8-16,-3-5 8 0,4 3 0 16,-4-3-55-16,0 3-4 0,0 0-1 0,0-3-752 15,0-2-152-15</inkml:trace>
  <inkml:trace contextRef="#ctx0" brushRef="#br0" timeOffset="80972.5531">21067 2765 1785 0,'12'-5'159'0,"-3"-6"-127"0,0 8-32 0,0-5 0 16,3 3 44-16,-3 5 4 0,2 0 0 0,-2 0 0 15,0 3 12-15,0 7 4 0,-3-2 0 0,3 6 0 16,-3 1-52-16,-3 7-12 0,-9-4 0 0,3 3 0 16,9 8 54-16,-9 0 8 0,-6 1 2 0,0 4 0 15,0 0-52-15,3 1-12 0,-3 2 0 0,0 3 0 16,1-6 28-16,-1 0 2 0,3 3 1 0,0-2 0 16,0-4-9-16,3 1-2 0,-3-5 0 0,3-1 0 15,-3-5 16-15,0-2 4 0,0-3 0 0,3-3 0 16,-3-2-13-16,6-1-3 0,-3-2 0 0,0 0 0 15,0-5 6-15,3-3 1 0,0 0 0 0,0 0 0 16,0 0-15-16,0 0-2 0,0 0-1 0,-3-3 0 0,0-5-2 16,-3 0-1-16,3-2 0 0,3-1 0 0,-3-2 3 15,6-6 1-15,-3-2 0 0,6-3 0 0,0-2-14 0,0-1 0 16,3-4 0-16,0 4-10 16,6 1 18-16,6-1 3 0,0-7 1 0,2 5 0 0,4 0-24 0,0-1-5 15,0 1-1-15,11-8 0 0,-2 6 30 16,-6 1 5-16,3 4 2 0,-7 7 0 15,4 6-67-15,-3-3-12 0,0 6-4 0,-3 5 0 0,-7 5 75 16,-5 0 14-16,0 0 3 0,-3 2 1 16,-3 6-46-16,-3 0-10 0,-6 5-1 0,-3 6-1 0,-6 2 29 0,-3-3 0 15,-2 6 0-15,-1-3 0 0,-3 3 0 0,-3 0 0 16,-3-3 0-16,0 3 0 16,-2-3-83-16,2 0-10 0,-3-2-3 0,3-3-700 0,4 2-140 0</inkml:trace>
  <inkml:trace contextRef="#ctx0" brushRef="#br0" timeOffset="81363.0939">21787 2707 1497 0,'9'-6'66'0,"-3"4"14"16,0-1-64-16,0 0-16 0,0 3 0 0,0 0 0 16,3 0 0-16,0 0 0 0,-6 3 0 0,6 0 0 15,-3-3 106-15,0 8 18 0,0-6 3 0,0 4 1 0,-3 2-52 0,3 5-9 16,-1 0-3-16,1 3 0 0,0 5 0 0,-6 0-1 16,0 3 0-16,3 3 0 0,0-4-29 0,0 1-6 15,-3 0 0-15,3-6-1 0,-3 1-4 0,6-3-1 16,0 2 0-16,0-4 0 0,-3-1 4 0,3-8 1 15,0 3 0-15,3-3 0 0,-3 1 6 0,-6-6 2 16,9 0 0-16,0 0 0 0,3-3 1 0,-6 0 1 16,3-2 0-16,2-6 0 0,-2 4-11 0,0-1-2 15,-3-3-1-15,3 0 0 0,-3-2-14 0,0 0-9 16,0-6 12-16,3 4-12 0,-3-1 0 0,3-3 0 16,-3 1 0-16,0-3 0 15,3 2-94-15,-3 0-22 0,0-2-5 0</inkml:trace>
  <inkml:trace contextRef="#ctx0" brushRef="#br0" timeOffset="81613.0276">22323 2387 1094 0,'0'0'97'16,"0"0"-77"-16,12 0-20 0,-3 0 0 16,3 2 144-16,-3 1 26 15,0-1 5-15,6 4 1 0,-1-4-8 0,4 1-2 0,3-3 0 0,3 0 0 0,6 0-98 0,11 0-20 16,-2-3-4-16,12 1-1 0,-4 2-27 0,1-6-6 16,-3 4-1-16,-1-1 0 15,4 1-28-15,-9-9-5 0,-10 6-2 0,1-6-1065 16</inkml:trace>
  <inkml:trace contextRef="#ctx0" brushRef="#br0" timeOffset="81878.5929">22749 1937 1958 0,'21'-11'87'0,"-12"9"17"0,-9 2-83 0,5 0-21 0,1 5 0 15,3 3 0-15,0-6 56 16,-3 9 6-16,0-6 2 0,-3 9 0 0,-3 1 0 0,-3 1 0 0,-3 5 0 0,-3 6 0 16,3 5 0-16,-3-1 0 0,-2 6 0 0,-1 8 0 15,0 6-52-15,3-12-12 16,0 6 0-16,0 0 0 0,3 8 0 0,-3-5 0 0,3 2 0 0,0 0 0 16,-3-2 0-16,-6-3 0 0,6 3 0 15,-3-3 0-15,4 0 0 0,8-6 0 0,3 9 0 0,-1-8-782 16,1-9-159-16</inkml:trace>
  <inkml:trace contextRef="#ctx0" brushRef="#br0" timeOffset="82229.6199">22874 2831 1720 0,'27'5'76'0,"-21"-5"16"0,-1-2-73 0,4 2-19 16,0 2 0-16,6 1 0 0,3 2 59 0,0-5 8 16,0-8 1-16,3 6 1 0,2-1-6 0,1-5-2 15,-3 3 0-15,6 0 0 0,-3-3-49 0,-3-3-12 16,2 0 0-16,-2 1 0 0,6-3 34 0,-6-1 4 0,0 4 1 0,-4-3 0 16,4-3-11-16,3-3-3 0,-9 1 0 0,-3 2 0 15,0 0-25-15,-9 3 0 0,3-1 0 0,-3 4 0 16,-3 5 31-16,0-3 1 0,-9 0 0 0,0 5 0 15,-6 3 0-15,-3 0 0 0,3 3 0 0,-6-1 0 16,-2 4-32-16,2 4 0 0,-9 1 0 0,6 5 0 0,-3 0 0 16,4 5 0-16,2 0 0 0,-6 3 0 0,6-6 0 0,9 3 11 15,3 3-2-15,0 0 0 0,6 2-9 16,3-2 0-16,-3 0 0 0,6-3 0 0,0 6 0 16,6-9-11-16,-3 3 1 0,3-2 0 15,6-1-138-15,-6-4-27 0,6-1-5 0</inkml:trace>
  <inkml:trace contextRef="#ctx0" brushRef="#br0" timeOffset="85057.0748">5202 5421 1497 0,'0'0'133'0,"0"0"-106"0,0 0-27 0,0 0 0 15,0 0 38-15,6 6 2 0,3-4 1 0,0 4 0 16,-3-4-25-16,9 1-6 0,2-3-1 0,1-3 0 15,-3 1 19-15,6-4 4 0,0-2 1 0,3 0 0 16,-1 0-21-16,-2-2-12 0,3-1 12 0,-3 1-12 16,0-6 16-16,-3 3-4 0,-1 2-1 0,-2-2 0 15,0-6 1-15,-3 3 1 0,0 1 0 0,0-1 0 16,-3 0-1-16,-3 0-1 0,0-3 0 0,3-2 0 0,-6 3 5 16,0-1 2-16,3-2 0 0,-6 0 0 0,0 0-7 0,0-1-2 15,-3 1 0-15,3 3 0 0,-3-3-9 0,-3 5 0 16,3 0 9-16,-3 5-9 0,-3 1 0 0,3 2 0 15,-3 2 0-15,3 1 0 0,-3 5 0 0,3 0 0 16,-3 5 0-16,0 1 0 0,0-1 0 16,0 6 0-16,1 2-9 0,-1 0 9 0,0 3 0 0,3 3-11 15,0 4 11-15,0 6-8 0,3 3 8 0,3 3 14 16,0-1-3-16,3 6-1 0,3 2-10 0,0 3 12 16,0 0-12-16,3 5 12 0,0 0 20 0,-4 1 5 15,4-1 1-15,0 6 0 0,-3-6 14 0,3 0 4 16,-3 3 0-16,0 0 0 0,0-3-12 0,-3-2-3 15,0 2 0-15,0-5 0 0,0 3-27 0,-3-9-6 16,0 4 0-16,-3-6-8 16,3 0-16-16,-6-5-9 0,3-6-3 0,-3 1-722 0,-3-1-145 15</inkml:trace>
  <inkml:trace contextRef="#ctx0" brushRef="#br0" timeOffset="85228.9861">5160 5950 1094 0,'6'-7'48'0,"-6"4"11"0,0-2-47 0,3-1-12 0,3 1 0 0,-3 0 0 15,6-1 209-15,0 1 40 0,3 0 8 0,3-3 2 16,3 3-157-16,-1-1-31 0,4 1-7 0,3-3 0 16,6 5-52-16,3 1-12 0,-1-3 0 0,1-1-667 15,0 4-133-15</inkml:trace>
  <inkml:trace contextRef="#ctx0" brushRef="#br0" timeOffset="85885.0118">6750 5022 1677 0,'0'0'74'0,"0"0"16"0,0-5-72 0,0-1-18 0,0 6 0 0,0 0 0 16,-3-8 97-16,3 8 16 0,0 0 3 0,0 0 1 15,-3-2-77-15,-6-1-16 0,0 3-4 0,3 3 0 16,-6 2-28-16,3 0-7 0,-3 1-1 0,-3-1 0 16,-3 3-15-16,1 0-3 0,-1 0-1 0,3 0 0 0,0-1 19 0,0 1 3 15,0 0 1-15,0-2 0 0,0 2 12 0,1 0 0 16,-1-1 0-16,3 1 0 0,-3 0 0 0,3 0 0 15,-3 3 0-15,3-1 0 0,3-2 0 0,-3 3 0 16,3-3 0-16,-2 2 0 0,2 4 0 0,3-1 8 16,3 0 0-16,0 3-8 0,-3 3 16 0,6 2-3 15,-3 3-1-15,6 2 0 0,3 0-2 0,0 1-1 16,0 5 0-16,3-1 0 0,-1 4 7 0,1-1 2 16,3 3 0-16,-3-2 0 0,3 2 6 0,-3-3 0 15,0-2 1-15,0 0 0 0,-3 2-8 0,0-2-1 16,-3-1-1-16,0-4 0 0,-3-3-2 0,0 0 0 15,0-1 0-15,0-4 0 0,0 2 13 0,0-5 2 16,-3 0 1-16,3 0 0 0,0-3-2 0,0 0-1 16,-3-2 0-16,6-1 0 0,0-2-9 0,-3 0-1 15,3 3-1-15,0-3 0 0,3 0-4 0,0-3-1 16,0-2 0-16,3-1 0 0,-1-2-2 0,7 0-8 16,0-2 12-16,6-4-4 0,3 1-8 0,3-6 0 0,2 3 0 15,4-5 0 1,3 3-59-16,0 2-4 0,2-5-1 0,-2 5 0 15,-3-3-150-15,2 3-30 0</inkml:trace>
  <inkml:trace contextRef="#ctx0" brushRef="#br0" timeOffset="86447.3732">7312 5387 979 0,'3'-13'43'0,"-3"5"9"0,-6 0-41 0,6-3-11 16,9-2 0-16,0-3 0 0,-6 0 240 0,3-2 47 15,12-1 9-15,-3 1 1 0,3-1-213 0,0 1-42 16,2 2-9-16,-2 0-1 0,3 3-22 0,-3 2-10 16,-9 1 10-16,3 7-10 0,6 3 0 0,-6 3 0 0,-4 4 0 0,-2 7 0 15,-3 2 0-15,0 7 0 16,3 4 0-16,-9 5 0 0,-6 2 0 0,6 3 0 16,3 3 0-16,0-1 0 0,-3-4 0 0,1 2 12 15,-1-5-3-15,6-1-1 0,2 1-8 0,-2-3 0 0,-3-5 0 0,3-3 0 16,9-8 9-16,-3 1 3 0,-6-4 1 0,3-2 0 15,3-3-5-15,0-2 0 0,0-6-8 0,-3 1 12 16,0-4 12-16,3-1 1 0,6-4 1 0,-3-2 0 16,-3-6 13-16,5 1 2 0,7-1 1 0,0-5 0 15,0-2-30-15,0-3-12 0,0-3 11 0,-1 0-11 16,1-2 13-16,0 2-3 0,-6-2-1 0,0 2 0 16,6 0-9-16,-3 1 8 0,-4-1-8 0,-5 3 8 15,0 7-8-15,0 4 0 0,-3 2 0 0,-3 6 8 16,-3 2-8-16,0 8 0 0,0 0 0 0,0 0 0 15,-3 10 0-15,3 6 0 0,0 5 0 0,3 3 8 0,-3 2-8 16,0 4 0-16,-3-1 0 0,6 2 0 16,3 1 0-16,0 0 0 0,-6 0-9 0,3-1 9 15,3 4-24-15,0-6-2 0,0 0 0 0,-3 0-723 16,-6-2-145-16</inkml:trace>
  <inkml:trace contextRef="#ctx0" brushRef="#br0" timeOffset="86900.3907">8339 4977 1688 0,'0'0'37'0,"3"-3"8"0,6-2 2 0,3 0 0 0,0-1-38 0,3 4-9 0,0-4 0 0,3 1 0 15,2-3 29-15,1 0 4 0,6 0 1 0,-6 0 0 16,0 3-12-16,0-3-2 0,2 0-1 0,1 0 0 16,-3 0 17-16,0 3 4 0,-3 0 1 0,-3 5 0 15,-1 0-13-15,1 2-4 0,-6 1 0 0,0 5 0 16,0 0-10-16,-6 5-2 0,3 3-1 0,-3 5 0 16,0 3-1-16,-3 2 0 0,0 1 0 0,0 5 0 15,0 2 8-15,0 0 2 0,0 3 0 0,3-2 0 16,-3-1 8-16,3 1 1 0,0 2 1 0,3 0 0 15,-3-3-4-15,0 3-1 0,3-5 0 0,-3 2 0 16,3-2 1-16,-3 0 0 0,0 0 0 0,0-1 0 0,3-4 2 16,-6-1 0-16,3 1 0 0,-3-1 0 0,0 3-5 15,0-2-1-15,0-3 0 0,-3-1 0 0,3-2-2 16,-3 1-1-16,0-4 0 0,0-5 0 0,-3 1 17 16,0-4 4-16,0 1 1 0,0-1 0 0,-3 4-33 0,-3-6-8 15,0-1 0-15,-3-1 0 0,0-4 0 0,-5 1 0 16,-4 2 0-16,0-5 0 15,0 3-96-15,-3-3-20 0,0-5-5 0</inkml:trace>
  <inkml:trace contextRef="#ctx0" brushRef="#br0" timeOffset="88845.5476">10810 5014 1389 0,'0'0'61'0,"0"0"14"0,0 0-60 0,9 0-15 15,-3 0 0-15,3 0 0 0,-1-3 73 0,1 1 12 16,3-4 3-16,0 1 0 0,0-3 0 0,0-3 0 16,3 1 0-16,-3-3 0 0,3-1-41 0,-3 1-8 15,3-3-2-15,2 0 0 0,-5 1-20 0,3-4-4 16,0 1-1-16,-3-4 0 0,0 4-12 0,0-3 0 15,-3 0 0-15,0-1 0 0,-3 1 0 0,-3 0-18 16,0 0 4-16,-3 0 1 0,0 0 3 0,-6 2 1 16,3-2 0-16,0 2 0 0,-3 1 9 0,-3 2 0 15,3 3 0-15,-3 2 0 0,3 1 12 0,-3 2-1 16,0 0-1-16,0 5 0 0,3-2 7 0,-3 5 2 16,0-3 0-16,3 6 0 0,-3-1-6 0,0 4-1 0,1 2 0 15,2 2 0-15,-3 9-12 0,0-1-8 0,0 3 8 16,0 3-13-16,0 5 13 0,0 3 0 0,0 2 0 15,0 6 0-15,6 0 0 0,0 5 0 0,0 0 0 16,3 8 0-16,3 0 0 0,3 2 16 0,0 3-3 0,0-2-1 16,3-6 9-16,3 3 2 0,-6-3 0 0,3-5 0 15,0-2 3-15,-3-6 1 0,0-3 0 0,3-2 0 16,-6-3-27-16,0-3 0 0,-1-4 8 0,1-7-8 16,-6 1-79-1,1-2-17-15,-1-4-4 0</inkml:trace>
  <inkml:trace contextRef="#ctx0" brushRef="#br0" timeOffset="89017.5335">10551 5337 1954 0,'0'0'43'0,"9"-3"9"0,-3 0 1 0,6 1 3 0,-1-6-45 0,7 2-11 15,3-1 0-15,0 1 0 0,3-2 58 0,6 0 10 16,-1-2 1-16,7 2 1 0,3-3-42 0,-1 3-8 15,1 0-1-15,-3 0-1 16,0 1-137-16,-1 1-27 0,1-2-6 0</inkml:trace>
  <inkml:trace contextRef="#ctx0" brushRef="#br0" timeOffset="89361.2182">11602 5106 2278 0,'0'0'50'0,"0"0"10"0,0-2 3 0,0 2 1 0,0 0-51 16,0 0-13-16,0 0 0 0,0 0 0 0,0 0 28 0,-3 2 4 0,0 4 0 0,0 4 0 16,0 1-32-16,-3 2 0 0,0 3 0 0,3 3 0 15,0-1-12-15,0 3 2 0,-3 0 0 0,3 3 0 16,3-3-2-16,0 1-1 0,0 1 0 0,0-1 0 16,0-7 13-16,3 1-11 0,3-2 11 0,-3-4-10 15,0-2 10-15,3 0 0 0,0-3 0 0,3-2 0 16,-1-3 0-16,1 0 0 0,3-5 0 0,3-3 0 0,3-6 0 15,-3 1 9-15,3 0-1 0,-3-6-8 0,0 1 20 0,-4-1-2 16,1 1-1-16,0-1 0 16,0-2 25-16,-6 0 5 0,3 3 1 0,-3-4 0 0,-3 1-25 0,-3 0-5 15,0 3-1-15,0-1 0 0,-3 0 12 0,-3 6 3 16,3 0 0-16,-3 5 0 0,-3 3-32 0,0-1 0 16,-3 4 0-16,3 2 0 15,-2 8-28-15,-7-3-12 0,0 6-3 0,0 2-737 16,0 3-147-16</inkml:trace>
  <inkml:trace contextRef="#ctx0" brushRef="#br0" timeOffset="89704.7174">11988 4974 1400 0,'0'0'62'0,"6"-2"13"0,6 2-60 0,-3 2-15 0,-3-2 0 0,3 0 0 16,0 5 72-16,0 3 12 0,0 3 3 0,0 0 0 16,3 2-15-16,-3 0-2 0,3 6-1 0,-3 2 0 15,2 3-13-15,-2-1-2 0,0 4-1 0,3-1 0 16,-3 1-8-16,-3-3-1 0,0-3-1 0,-3 0 0 16,6 0-11-16,-6-2-1 0,0-1-1 0,0-5 0 15,3 1 2-15,-6-4 1 0,0-2 0 0,0-8 0 16,6 5 21-16,-6-5 4 0,0 0 1 0,0 0 0 15,0 0 6-15,6-5 2 0,-3-6 0 0,3 4 0 16,0-7-14-16,0-2-2 0,3-2-1 0,-1-6 0 16,7 0-40-16,0 0-10 0,3-5 0 0,0 3 0 15,3-3-30-15,0 0-8 0,-4 2-2 0,7-5 0 16,0 3-70-16,0 6-14 16,0-1-4-16,2 5-691 0,1 3-138 0</inkml:trace>
  <inkml:trace contextRef="#ctx0" brushRef="#br0" timeOffset="90267.0944">14081 4945 1566 0,'-9'-8'69'0,"6"5"15"0,-3-2-68 0,0 0-16 0,0-3 0 0,0 3 0 16,-3-3 116-16,3 0 19 0,0-3 4 0,0 3 1 15,-2-2-46-15,2 2-9 0,-3 2-1 0,0-1-1 16,3 1-40-16,-3 1-8 0,3-3-2 0,-3 5 0 15,-3 1-25-15,3-1-8 0,-3 3 0 0,0 3 0 16,0 2 0-16,-2 0 0 0,-1 3-13 0,0 3 5 16,0 2 8-16,0 0-10 0,0 3 10 0,0 3-10 15,0-1 10-15,3 3 0 0,1 3-9 0,2 0 9 0,0 0 0 0,0 0 18 16,3-3-3-16,3 0-1 0,0 0-14 0,3-5 0 16,0 0 0-16,3-3 0 0,0-2 0 0,3-3 0 15,3-3 0-15,-3-5 0 0,3 0 0 0,0-3-10 16,2-5 2-16,1-2 0 0,3-3 8 0,3-6 16 15,-3 0-4-15,6-2-1 0,-3-5 8 0,-1 2 1 16,1 0 1-16,0-2 0 0,0-1 3 0,0 3 0 16,-6-2 0-16,6 2 0 0,-3-2-12 0,-1 5-1 15,-2 2-1-15,0 3 0 0,-3 6 5 0,0 2 1 16,-6 2 0-16,-3 6 0 0,0 0-16 0,6 6 0 16,-6 2 8-16,0 5-8 0,-3 5 0 0,0 4 0 15,-3-1 0-15,0 8-10 0,0 0 2 0,0 3 0 0,0-3 0 0,3 3 0 31,3-1-45-31,0 1-9 0,0-6-2 0,3 4-703 0,3-7-141 16</inkml:trace>
  <inkml:trace contextRef="#ctx0" brushRef="#br0" timeOffset="90548.267">14331 4461 1382 0,'9'-29'61'0,"-3"16"13"15,-3-3-59-15,6 0-15 0,3 5 0 0,0-2 0 16,3 5 81-16,-1 0 14 0,1 3 2 0,0 5 1 16,-3 0-14-16,0 0-4 0,-3 5 0 0,3 3 0 15,3 0-29-15,0 5-7 0,-4 3 0 0,4 3-1 0,-3 4-1 16,3 4 0-16,-3-1 0 0,0 9 0 0,0 2-1 0,-3 0 0 16,3 5 0-16,-3-2 0 0,0 2-18 0,-3-5-4 15,-1 3-1-15,1 2 0 16,0-2-7-16,-3 5-2 0,0 3 0 0,0-1 0 0,-3-2-9 15,0-3 0-15,0 1 0 0,0-4 0 0,3-1 0 0,0-7-16 16,-3-2 3-16,0 0 0 16,0-5-89-16,0-3-18 0,0-7-3 0,-3-4-877 0</inkml:trace>
  <inkml:trace contextRef="#ctx0" brushRef="#br0" timeOffset="90798.2115">14780 4384 1324 0,'0'-13'59'0,"3"8"12"0,3-1-57 0,0-2-14 0,0 3 0 0,-3 0 0 15,6 5 32-15,0-3 4 0,0 3 1 0,3 3 0 16,-3-1 51-16,0 4 9 0,6-1 3 0,-6 6 0 16,0-1-15-16,0 6-2 0,2 3-1 0,1 4 0 15,-3 4-10-15,3 2-1 0,-3 3-1 0,3 5 0 16,-3 0-21-16,3 8-4 0,-3-6-1 0,0 6 0 15,-3-2-30-15,3-1-6 0,-3 0-8 0,-1 1 11 16,1-1-22-16,0-2-4 0,3 5-1 0,-3-8-728 16,0-3-147-16</inkml:trace>
  <inkml:trace contextRef="#ctx0" brushRef="#br0" timeOffset="91594.9017">16435 4612 2055 0,'6'-3'45'0,"0"-5"10"0,0-2 1 0,0 2 2 0,3-6-46 15,0 1-12-15,3 0 0 0,3 0 0 0,-3-3 46 0,3 0 7 16,6 0 2-16,-4 3 0 0,-2 0-47 0,3-3-8 15,6 2 0-15,-3 4 0 0,0 2 0 0,-6 0 0 16,2 3 0-16,-5 2 0 0,0 3 0 0,-6 3 0 16,-6-3-9-16,0 8 9 0,0 5 0 0,-6 8 0 15,-6 3 0-15,-3 5 0 0,1 5 0 0,-4 3 0 16,0 11 0-16,0 0 0 0,-6-6 11 0,6 0 0 16,3 3 0-16,0 0 0 0,1-5-11 0,5 0 0 15,3-6 0-15,0-2 0 0,3-3 8 0,3-8-8 16,0-2 8-16,3-6-8 0,3-5 28 0,-3-3 1 15,6-2 0-15,-3-3 0 0,5-6 21 0,-2-2 4 16,3-5 1-16,0 0 0 0,0-8-12 0,3 2-3 16,0-2 0-16,3 0 0 0,-6-3-30 0,3-2-10 0,5-1 0 15,4-2 0-15,-9 0 0 0,0-3 0 0,6-2 0 0,3-3 0 16,2 2 0-16,1 1 0 0,-6 2 0 0,3 1 0 16,0 4 0-16,-4 6 0 0,-5 2 0 15,3 4 0-15,-6 4 0 0,0 3-12 0,0 0 3 0,-3 5 1 16,-9 3 8-16,0 0 0 0,3 6 0 0,0 2 0 15,-6 5 0-15,0 3 0 0,3 5 0 0,0 0 0 16,-3 0 0-16,3 0 11 0,-3 3-3 0,3 3 0 16,3-3-8-16,0-3 0 0,0 3 0 0,0-3 0 15,6-3 0-15,0 1 0 0,0-1 0 0,0-2 0 16,2 0-17-16,1-3-6 0,6 0-1 0,-3-2 0 16,-3 0-121-16,9-3-25 0,0-6-5 15,0 4-1-15</inkml:trace>
  <inkml:trace contextRef="#ctx0" brushRef="#br0" timeOffset="91982.0607">18087 4347 1897 0,'0'0'84'0,"0"0"17"0,-3-5-81 0,0 2-20 0,1-2 0 0,2 2 0 16,0 3 82-16,0 0 12 0,-3-2 2 0,3 2 1 16,0 0-61-16,0 0-12 0,0 0-2 0,0 0-1 15,-6 0-21-15,-3 2 0 0,3 1 0 0,-6 5 0 16,3 0 0-16,-3 2 0 0,0 4 0 0,0-1 8 15,0 3 11-15,0 5 2 0,-3 3 1 0,4 2 0 0,-4 3 10 0,0 0 3 0,6-2 0 0,-3 5 0 16,6-3-12-16,0 0-3 0,3-5 0 0,3-1 0 16,0-1 10-16,3-1 2 0,3-3 0 0,0-2 0 15,3 0-32-15,0-3 0 0,3-2 0 16,-3-6 0 0,3 0-20-16,-1 1-9 0,4-4-3 0,0-2 0 0,6 0-136 15,0-5-28-15,0 0-6 0,6-6-1 0</inkml:trace>
  <inkml:trace contextRef="#ctx0" brushRef="#br0" timeOffset="92174.3539">17951 4490 403 0,'-12'3'17'0,"12"-3"5"0,0 0-22 0,0 0 0 15,-3 8 0-15,3-3 0 0,3 3 263 0,0-3 48 16,0 0 9-16,6 1 3 0,-1-4-207 0,4 4-42 31,3-4-8-31,3 1-2 16,3-6-102-16,3 3-21 0,3 0-4 0,-1-2-671 0</inkml:trace>
  <inkml:trace contextRef="#ctx0" brushRef="#br0" timeOffset="92611.7488">18787 4001 2113 0,'3'-3'46'0,"3"-2"10"0,3 5 1 0,0 0 3 0,3 0-48 0,0 2-12 16,-1 1 0-16,4 2 0 0,0 6 60 0,3-3 10 16,-3 0 2-16,0 5 0 0,0 3-13 0,0 0-3 15,2 5 0-15,-2 8 0 0,-3 0-12 16,0 5-4-16,-3 3 0 0,6 6 0 0,0-1 4 0,-3 0 1 15,-9 6 0-15,6 2 0 0,6-2-45 0,-4 0-12 16,-2 2 0-16,3 0-1 0,3-8 36 0,-3 1 7 16,-3-1 2-16,0-5 0 0,-3-2-12 0,0-4-1 15,0 1-1-15,-3-3 0 0,0-5 22 0,-3-3 5 16,3-2 1-16,-3-3 0 0,-3-1-30 0,3-4-7 16,0 0-1-16,0-6 0 0,0 3 0 0,0-8-8 15,0 0 12-15,0 0-4 0,0 0-8 0,0 0 12 16,0 0-12-16,0 0 12 0,9-3-1 0,-3-2 0 15,0 0 0-15,3-3 0 0,-1-6 17 0,4-1 3 16,0-4 1-16,6-2 0 0,3-6-21 0,3-2-11 16,6-5 12-16,5-3-12 0,4-6 0 0,0 4 0 15,8-6 0-15,-2-3 0 0,0 6-13 0,-4-3-10 0,1 0-1 16,9-3-1-16,-4 6 25 0,-2 0 0 0,-1 2 0 16,-2-2 0-1,-6 10-56-15,0 0-7 0,-1 6-1 0,-5 2 0 16,-9 3-51-16,0 2-10 0,-3 3-3 0,-10 3-1126 0</inkml:trace>
  <inkml:trace contextRef="#ctx0" brushRef="#br0" timeOffset="94751.864">2612 7826 1839 0,'0'0'81'0,"0"0"18"0,0 0-79 0,0 0-20 16,0 0 0-16,0-5 0 0,0-3 18 0,6 3 0 15,3-6 0-15,3 1 0 0,3-6 12 0,3 0 2 16,3 0 1-16,0-2 0 0,2 2 3 0,-2 0 0 16,6 0 0-16,-3 0 0 0,-3 3 0 0,2 0 0 15,1 2 0-15,0 3 0 0,-3-3-12 0,3 4-3 0,-3 1 0 16,-1 4 0-16,-2-1-21 0,0 3 9 0,0 0-9 0,3 3 0 15,-6 2 0-15,0 0 0 0,-1 0 0 16,4 6 0-16,-9 8 11 0,0-1-11 0,0 3 10 0,-3 3-10 16,0 3 8-16,-6-1-8 0,0 0 0 0,0 4 9 15,-3-4-1-15,-6 3 0 0,-3 3 0 0,0-3 0 16,-3 3 8-16,-2-1 0 0,-4 1 1 0,-3 5 0 16,0-2-17-16,-3-4 0 0,0 4 0 0,4-1 0 15,-1-5 0-15,0-5 12 0,-3 0-3 0,3 0 0 16,1 0 4-16,2-3 1 15,0 0 0-15,0-5 0 0,3-3 5 0,3-2 1 0,3-1 0 0,-2 1 0 16,8-3 2-16,-6 0 1 0,6-3 0 0,3 3 0 16,0-3-12-16,3-5-3 0,0 0 0 0,6 3 0 15,3-1-8-15,0-2 8 0,0 3-8 0,2 0 8 0,4-1 9 16,0 4 2-16,6-6 0 0,0 2 0 0,3-2-7 0,0 0-2 16,-1-2 0-16,4-1 0 0,0 0-10 0,3 1 0 15,-1-1 0-15,4 0 0 16,0 3-98-16,0-5-25 0,5 3-5 0</inkml:trace>
  <inkml:trace contextRef="#ctx0" brushRef="#br0" timeOffset="94908.4899">3633 8218 2574 0,'0'0'56'0,"0"0"12"0,0 0 3 0,0 0 1 0,6-5-57 0,6-3-15 0,-9 5 0 0,6-2 0 16,3 5 16-16,0-3 1 0,3 1 0 0,0 4-789 16,-3 3-159-16</inkml:trace>
  <inkml:trace contextRef="#ctx0" brushRef="#br0" timeOffset="96282.7555">6259 7422 1324 0,'-12'-6'118'0,"6"4"-94"0,-3-1-24 0,3 0 0 15,0-2 24-15,-3 0 1 0,0 2 0 0,0-2 0 16,0 2 64-16,0-2 13 0,-3 2 2 0,0 1 1 16,-2-1-56-16,2-2-11 0,3 5-2 0,-3 0-1 15,0 0-22-15,3 2-4 0,-3 1-1 0,0 0 0 16,0 2-8-16,-3 0 8 0,0-2-8 0,1 2 8 15,-1 3 14-15,-3 0 2 0,3 0 1 0,-6 5 0 16,3 0 7-16,-3 3 2 0,1 0 0 0,-1 3 0 16,0 2 10-16,3 3 1 0,0 2 1 0,0 6 0 15,1 0 2-15,-1 2 1 16,3 3 0-16,0 3 0 0,3-1-20 0,-3-2-4 0,6 3-1 0,0 0 0 16,3-3-9-16,0 0-3 0,3 0 0 0,0 0 0 0,6-5-12 15,0-3 9-15,3 0-9 0,3-5 8 0,0 0-8 0,6-6-12 16,3-2 2-16,3 0 1 15,6-6-47-15,2 1-8 0,4-6-3 0,3 1 0 16,-1-1-154-16,-5-2-31 0,0-3-7 0,3-3-1 0</inkml:trace>
  <inkml:trace contextRef="#ctx0" brushRef="#br0" timeOffset="96626.4262">6330 8057 1105 0,'24'-27'48'0,"-12"14"12"0,0-6-48 0,0-2-12 16,-1-5 0-16,4-1 0 0,-6 1 111 0,3-3 20 15,-3 0 4-15,0 5 1 0,-3 3-30 0,0 2-6 16,-3 6 0-16,0 2-1 0,-3 3-12 0,3 3-3 15,-3 0 0-15,0 5 0 0,0 0-35 0,0 0-7 16,-3 2-2-16,-3 9 0 0,0 0-24 0,0 4-4 16,-3 7-2-16,3-1 0 0,0 0 3 0,-3 3 1 15,3 0 0-15,3 2 0 0,-3 1-14 0,3 2-8 0,3 0 8 16,0 0-13-16,0 0 13 0,3-5 0 0,0-3 0 16,3 0 0-16,0-2 0 0,0-6 0 0,3-3-10 0,-3-2 10 15,6-2-13-15,-3-4 1 0,3 1 1 0,0-6 0 16,0-5 26-16,-3-2 5 0,3-3 0 0,-1-1 1 15,-2-2-10-15,3 1-3 0,-3-1 0 0,3-5 0 16,0-1 40-16,-6-1 7 0,3-1 1 0,-3 0 1 16,0 0-25-16,0-2-4 0,-3-1-2 0,0-2 0 15,-3 3-2-15,0-1-1 0,0 1 0 0,-3 7 0 16,-3 1-9-16,3 2-2 0,0 5 0 0,-3 3 0 16,-3 3-12-16,0 5 0 0,0 0 0 0,0 5 0 15,-9 6-32-15,0 5 1 0,1 0 0 16,-7 5 0-16,3 0-137 0,0 3-28 15,-3-3-6-15</inkml:trace>
  <inkml:trace contextRef="#ctx0" brushRef="#br0" timeOffset="97211.6745">6723 7686 1785 0,'0'0'79'0,"6"-2"17"0,3-6-77 0,0 2-19 15,0 1 0-15,3 5 0 0,-1 0 44 0,1 3 6 16,3-1 1-16,-3 4 0 0,3 2-4 0,0-1-1 16,-3 1 0-16,3 6 0 0,0 1-5 0,2 1-1 0,-2 3 0 0,3 2 0 15,-3-2-14-15,0 2-3 0,-3 0-1 0,0 3 0 16,3 0-6-16,-6-3-2 0,-3 3 0 0,0-3 0 16,-1-3-1-16,1 1 0 0,-6-1 0 0,0-2 0 15,-3-3 3-15,3-2 1 0,-3-3 0 0,0 0 0 16,1 0-5-16,-1-3 0 0,3-5-1 15,0 0 0-15,-6-5 30 0,0-1 7 0,3-4 0 0,0-1 1 0,0-2-20 0,3-3-4 0,-3-2-1 16,3-1 0-16,3-2-10 0,0 0-2 0,3 0-1 0,0-3 0 16,5 0-11-16,4-2 0 0,0-1 0 0,-3 6 8 15,0 0-8-15,6 5 0 0,9 0 0 0,-12 8 0 16,-9 3 0-16,5 2 0 0,13 0 0 0,0 6 0 16,-3 2 0-16,0 6-14 0,-3 2 5 0,2 3 1 15,4 5 8-15,-6 0 0 0,-6 1 0 0,3-1 0 16,0 0 0-16,0 0 0 0,-9-2 0 0,0-1 8 15,-3 1-8-15,0-3 0 0,0-3 0 0,-3-3 8 16,-3 1-8-16,0 0 0 0,6-4 8 0,-3 1-8 0,0-8 0 16,0 0 0-16,0 0 0 0,0 0 0 0,0 0 0 15,0 0 0-15,-3-8 0 0,3-5 8 0,8-3-8 16,-2 0 0-16,-6-5 0 0,6 0 0 0,6-5-8 16,0-1 0-16,0 1 0 0,0-3 0 0,3-3 8 15,0 5 11-15,9 6-3 0,-7-3 0 0,-5 6-8 0,3 2-14 16,9 6 3-16,-9-1 1 0,-3 0 34 0,0 6 6 15,3 5 2-15,0 0 0 0,2 5-32 0,-2 6 0 16,-9 0 0-16,3 2 0 0,3-3 0 0,0 4-18 31,-6 4 4-31,0-2 1 0,0 0-3 0,3 0 0 16,-3 0 0-16,-3-1 0 0,-3-4-120 0,0 2-24 0,9 3-4 16,-6-5-929-16</inkml:trace>
  <inkml:trace contextRef="#ctx0" brushRef="#br0" timeOffset="97695.9289">8265 7506 2113 0,'0'0'46'0,"0"0"10"0,0 0 1 0,0 0 3 0,0 0-48 0,0 0-12 0,9 0 0 16,-3 3 0-16,-6-3 12 0,3 5 0 0,3 3 0 0,-3 3 0 15,3-1 12-15,-3 6 3 16,2 3 0-16,-2 2 0 0,0 5-1 0,0 1 0 0,0 2 0 0,-3 5 0 16,3-2 21-16,-3 2 4 0,0 3 1 0,0 0 0 15,0 1-11-15,-3-4-1 0,0 0-1 0,0 1 0 16,0-1-22-16,0-2-4 0,3-3-1 0,-5-3 0 16,2-4-1-16,0-4-1 0,0-2 0 0,0-5 0 15,3-3 10-15,-3-3 1 0,0 0 1 16,3-5 0-16,0 0 18 0,0 0 3 0,-6-5 1 0,3-3 0 15,-3-3-20-15,3-2-4 0,0 0-1 0,0-3 0 16,0-8-8-16,3 0-2 0,0 1 0 0,6-7 0 16,-3-4-9-16,3 2 0 0,6-7 0 0,3 2 0 15,-1-8 0-15,1 2 0 0,3-2 0 0,0 8-11 16,3 3 0-16,-3 5 0 0,3-3 0 0,-1 8 0 0,-2 3 11 16,3 5-10-16,-3 3 10 0,-3 2-10 0,0 1 10 15,-3 4 0-15,-6 1 0 0,5 2-8 0,1 3 8 0,0 0 0 16,-9 6 0-16,0 2 0 0,0 0 0 0,-3 2 0 15,0 3 0-15,-3 3 0 0,0 8 0 0,0-3 0 16,0 3 0-16,-3 0 0 0,0 0-8 0,0-3 0 16,0 3 0-16,1 0 0 15,-4-3-85-15,0-3-17 0,-6-2-3 0,0-3-703 16,3-2-140-16</inkml:trace>
  <inkml:trace contextRef="#ctx0" brushRef="#br0" timeOffset="98227.055">8807 7570 460 0,'0'0'41'0,"0"0"-33"15,3-6-8-15,2 1 0 0,1 0 194 0,0 2 37 16,0-2 7-16,0 2 2 0,3-2-100 0,-3 2-19 16,-6 3-4-16,3-2-1 0,3-1-10 0,-6 3-2 15,0 0-1-15,0 0 0 0,3 8-33 0,0 0-6 16,0 3-2-16,-3 4 0 0,-3 4-11 0,3-1-3 16,3 4 0-16,0 4 0 0,0 1-17 0,-3-1-4 15,0 0-1-15,3 1 0 0,3-3-10 0,0 0-3 16,0-3 0-16,0-3 0 0,3-2 10 0,-3 0 1 15,3-5 1-15,-1-6 0 0,1 0-2 0,0 0-1 16,0-5 0-16,0 0 0 0,0-5 19 0,-3-3 4 0,3-2 1 16,0-4 0-16,3 1-14 0,-3-3-4 0,3-5 0 0,0 0 0 15,0-6-20-15,2 4-8 0,-2-4 0 0,0-2 9 32,0 0-32-32,-3 3-6 0,0-1-2 0,0 1 0 15,0-1-146-15,-6 3-30 0,3 3-5 0</inkml:trace>
  <inkml:trace contextRef="#ctx0" brushRef="#br0" timeOffset="98445.7629">9205 7252 172 0,'0'0'16'0,"0"0"-16"16,6-2 0-16,0-1 0 0,3 0 285 0,3 3 55 15,-3 3 10-15,3-3 2 0,3-3-180 0,0 3-37 16,0 0-7-16,5 0-2 0,1 0-16 0,0 0-3 15,9 3-1-15,-6-3 0 0,-3-3-30 0,2 3-5 16,7-2-2-16,0-4 0 0,-3 1-49 0,2 0-9 16,1-1-3-16,0-1 0 15,-3 1-37-15,0-4-8 0,-4-1-2 0,1 3-695 16,0 0-139-16</inkml:trace>
  <inkml:trace contextRef="#ctx0" brushRef="#br0" timeOffset="98726.9418">9485 6728 633 0,'3'-8'56'0,"0"-2"-44"0,-3-1-12 0,3 3 0 16,3 0 136-16,0 3 24 0,0 0 6 0,0 2 1 15,0 3-62-15,-6 0-12 0,9 3-2 0,-3 5-1 16,3 2 14-16,0 4 2 0,-3 1 1 0,-3 9 0 15,0 5 0-15,0 8 0 0,-1 0 0 0,1 6 0 16,-3 2 1-16,0 2 0 0,0 4 0 0,-3-1 0 16,3 0-36-16,3 0-6 0,-3 3-2 0,0 3 0 15,3-6-44-15,0-2-10 0,0-1-2 0,0 1 0 16,-3-6-8-16,0-2-11 0,3 0 3 0,-6-1-870 16,3-1-174-16</inkml:trace>
  <inkml:trace contextRef="#ctx0" brushRef="#br0" timeOffset="99133.2385">9777 7623 1267 0,'0'0'112'0,"0"0"-89"15,0 0-23-15,9 0 0 0,3 0 132 0,-3 0 23 16,0 0 4-16,2-3 1 0,1 0-36 0,0-2-8 15,6-3 0-15,-3 3-1 0,-3 0-87 0,6-3-16 0,3 0-4 0,2-6-8 16,1 1 0-16,0 0 0 16,3-3 0-16,0 0 0 0,2 0 0 0,-5-2 0 0,3-1 0 0,-3 3 0 15,0-2 17-15,-4-1-3 0,-2 1-1 16,0-1 0-16,-6 3 21 0,0-2 4 0,-3-1 1 16,-3 4 0-16,-3 4 9 0,0 0 3 0,-6 1 0 15,3 2 0-15,-9-3-3 0,3 6 0 0,-3 0 0 16,-3 2 0-16,3-2-17 0,-6-1-4 0,0 6-1 0,1 3 0 15,2 2-16-15,-3 3-10 0,0 0 12 0,-3 8-12 16,3 3 16-16,-3 2-4 0,3 3-1 0,1 5 0 16,-1 0-1-16,3 3 0 0,3 2 0 0,0 0 0 15,3-2-10-15,6 0 10 0,-3 0-10 0,6 2 10 16,6-7-10-16,0-1 0 0,3 0-10 0,6 4 10 16,-1-7-48-16,4 1-3 0,3-8-1 15,3 0 0-15,3-8-104 0,2-5-22 0,1-6-4 0,6-5-893 16</inkml:trace>
  <inkml:trace contextRef="#ctx0" brushRef="#br0" timeOffset="132565.7083">8530 7773 115 0,'0'0'10'0,"0"0"-10"16,0 0 0-16,0 0 0 0,0 0 97 0,0 0 18 15,0 0 3-15,0 0 1 0,0 0-71 0,0 0-13 16,0 0-3-16,0 0-1 0,0 0 30 0,0 0 7 15,0 0 0-15,0 0 1 0,6 0 8 0,-6 0 2 16,0 0 0-16,0 0 0 0,0 0-5 0,0 0-1 16,0 0 0-16,0 0 0 0,0 0-9 0,0 0-1 15,0 0-1-15,0 0 0 0,0 0-44 0,0 0-9 16,0 0-1-16,0 0-8 0,0 0 0 0,0 0 0 16,0 0 0-16,0 0-12 0,0 0 42 0,0 0 9 0,0 0 1 0,0 0 1 15,0 0-9-15,0 0-3 16,0 0 0-16,0 0 0 0,-6 0-5 0,-3 3-2 0,0 2 0 0,3-2 0 15,-3 0-4-15,0 2-1 0,0 3 0 0,-3 0 0 16,3-3-4-16,-3 3-1 0,0 0 0 0,1 0 0 16,-1 0-12-16,-3 2 0 0,0-2 0 0,0 0 0 15,0 0-115 1,3 0-22-16,-6-2-5 0,6-1-653 0</inkml:trace>
  <inkml:trace contextRef="#ctx0" brushRef="#br0" timeOffset="134206.1229">12703 6906 1436 0,'0'0'64'0,"0"0"12"0,3-6-60 0,-3-4-16 15,3 2 0-15,0 3 0 0,-3-3 92 0,3 2 16 16,-3 1 4-16,6-6 0 0,-3 3-50 0,3-2-10 0,-3 2-1 0,3-3-1 16,2 1-24-16,-2-1-5 15,0-2-1-15,0 0 0 0,0 0-5 0,0 5-2 0,-3-3 0 16,0 0 0-16,-3 1 15 0,-3 2 4 0,0 0 0 0,0 0 0 15,-3 3-6-15,-3 2-1 0,-3-5 0 0,-2 6 0 16,-4-1-14-16,0 0-3 0,-3 3-8 0,-3 0 12 16,0 0-4-16,4 0 0 0,-4 3-8 0,3 0 12 15,3-1-12-15,0 3 0 0,0-2 0 0,1 2 0 16,-1 1 0-16,0 2 0 0,0-3 0 0,0 3 0 16,0 2-10-16,0 1 10 0,-2-3-8 0,-1 5 8 15,-3 3 0-15,0 0 0 0,0 0 0 0,6 2 0 16,-2 1 0-16,-1 2 11 0,0 3-1 0,3 0 0 15,-3-3 4-15,6 0 1 0,-3 0 0 0,1 0 0 0,5 0-1 16,0 1 0-16,0 1 0 0,3 1 0 0,0 0-3 0,3 0-1 16,3 2 0-16,0 1 0 0,0 5-10 15,3-1 10-15,3 1-10 0,0 2 10 0,0-2-10 16,0 3 0-16,0-4 0 0,0 1 0 0,3-3 8 0,3 3-8 16,-3-6 0-16,3 4 8 0,6-1 5 0,-3 0 1 15,-1 0 0-15,7-3 0 0,0 1 9 0,-3-3 1 16,0-1 1-16,0 1 0 0,3-5-11 0,3 2-2 15,-4-5-1-15,7 0 0 0,0-3-3 0,-3-5 0 16,0-3 0-16,-1-2 0 0,4-1 3 0,-3-4 0 16,0-4 0-16,3 1 0 0,3-3-11 0,-1-2 0 15,1-1 0-15,-3-5 8 0,0 0 17 0,0-2 3 16,-4 2 1-16,1-3 0 0,-3 3-14 0,3 1-3 16,-6-1-1-16,0 0 0 0,-6-3-11 0,3 3 0 15,-4 1 0-15,1-1 0 0,-6 2 0 0,-3 4 0 0,0-3 0 16,-3 2 0-16,0 1 0 0,-3-1-14 0,-2-2 5 15,-4 2 1-15,3 3 8 0,-3 0 0 0,0 3 0 0,0-3 0 32,0 3-24-32,0-1-7 0,-3 1-1 0,0 2 0 0,-2-2 20 0,2 3 3 0,3 2 1 0,0 0 0 15,-3 0-1-15,6 0 0 0,0-3 0 0,0 3 0 16,0 0 9-16,3 0 0 0,-3 3 0 0,9-3 0 16,0 0 10-16,0 0-2 0,0 0-8 0,0 0 12 15,0 0-3-15,0 0-1 0,0 0 0 0,0 0 0 16,0 0 0-16,0 0-8 0,0 0 12 0,0 0-4 15,6 0-8-15,3 2 10 0,3-2-10 0,3 0 10 0,-3 3-10 16,6-1 0-16,-3-2 0 0,0 0 8 0,5 0-8 16,1 3 0-16,0-6 0 0,0 3 8 15,3 3-29-15,0-3-7 0,-1-3 0 0,1 3-1 16,0-5-194-16,3 0-38 0</inkml:trace>
  <inkml:trace contextRef="#ctx0" brushRef="#br0" timeOffset="134705.8255">12753 6281 1335 0,'0'0'59'0,"0"0"13"0,0 0-58 0,6 3-14 16,3-6 0-16,-3 3 0 0,3-2 72 0,3 2 11 15,0-3 2-15,3 0 1 0,3 3-7 0,0-5-2 16,5 2 0-16,1-2 0 0,6 5-24 0,3-3-5 15,0-2 0-15,2 0-1 0,7 2-27 0,0-2-6 16,-1 0-1-16,-2-1 0 0,0-2-13 0,-4 3 0 16,1 2 8-16,-3-2-8 15,-3 0-31-15,-4-3-9 0,-2 3-1 0,0-1-1 16,-6 4-47-16,0-4-10 0,-3 1-1 0,-4-3-431 16,-2 3-85-16</inkml:trace>
  <inkml:trace contextRef="#ctx0" brushRef="#br0" timeOffset="134940.1453">13161 6186 1836 0,'0'0'81'0,"0"0"17"16,0 0-78-16,0 0-20 0,-3 5 0 0,3 1 0 15,3-1 52-15,-3 3 8 0,3 0 0 0,0 2 1 16,0-2-4-16,0 3-1 0,0 5 0 0,3 2 0 15,-3 1-36-15,0 5-7 0,0 2-1 0,0 6-1 0,-3 0 4 16,0 5 1-16,-3 0 0 0,3 0 0 16,-3 0-16-16,0 0 0 0,-3 2 0 0,0-2 0 15,3-2-155-15,0-1-27 0</inkml:trace>
  <inkml:trace contextRef="#ctx0" brushRef="#br0" timeOffset="135596.2465">13495 7173 748 0,'0'0'67'0,"0"0"-54"15,0 0-13-15,6-5 0 0,2-1 116 0,-2 4 20 16,3-4 4-16,-3 4 0 0,-3-4-36 0,3 1-8 16,6 2-2-16,3-2 0 0,0 0-2 0,6 0-1 15,0-3 0-15,2 5 0 0,1-2-19 0,0-1-4 16,0 1-1-16,0 0 0 0,2 2-30 0,1-2-5 15,0 5-2-15,0-3 0 0,3-2-16 0,-4 2-3 0,-2 1-1 0,3 2 0 16,3-3-10-16,0 0 0 0,-4 1 0 0,4-1 0 16,-6 0-16-16,3 1 5 0,-6-1 1 15,2 1 0 1,-2 2-22-16,-3 0-4 0,-3-3 0 0,-3 3-1 16,-3 3-136-16,0-3-27 0,-9 0-6 0</inkml:trace>
  <inkml:trace contextRef="#ctx0" brushRef="#br0" timeOffset="135877.4397">13584 7276 1152 0,'0'0'102'0,"0"0"-82"0,-3 5-20 0,3-5 0 0,0 0 95 0,0 0 14 16,-3 8 3-16,3-8 1 0,0 0-37 0,0 0-8 15,0 8-2-15,0 0 0 0,0-3-24 0,0 3-5 16,0 0-1-16,0-8 0 0,0 0-3 0,9 8-1 16,0 0 0-16,3-3 0 0,0 1 0 0,0-1 0 15,2-2 0-15,1-1 0 0,0-2-5 0,3 0-2 16,0 0 0-16,0-2 0 0,3-1-17 0,-1 0-8 16,4-2 0-16,0 2 8 0,0-2-8 0,3 0 0 15,-1 0-12-15,1-3 12 16,0 2-44-16,0-2-2 0,6 3 0 0,2 0-902 0</inkml:trace>
  <inkml:trace contextRef="#ctx0" brushRef="#br0" timeOffset="136924.0555">13539 7406 345 0,'0'0'31'0,"0"0"-31"16,0 0 0-16,0 0 0 0,0 0 90 0,0 0 12 15,0 0 2-15,0 0 1 0,0 0-56 0,0 0-11 0,0 0-2 0,0 0-1 16,0 0-14-16,0 0-2 0,0 0-1 0,0 0 0 16,0 0 26-16,0 0 6 0,0 0 1 0,0 0 0 15,0 0 12-15,0 0 2 0,0 0 1 0,0 0 0 16,0 0-30-16,0 0-7 0,0 0-1 0,0 0 0 15,0 0 12-15,9-3 1 0,0-2 1 0,0 2 0 16,0 0-14-16,0 1-2 0,3-1-1 0,0 1 0 16,3-1 31-16,-3 0 5 0,-1 1 2 0,1-1 0 15,-3 3-12-15,3-3-3 0,0 1 0 0,0 2 0 16,3 0-9-16,-3-3-3 0,-3 3 0 0,6-3 0 16,-4 3-16-16,4 0-4 0,0-2-1 0,0-1 0 0,3 3-15 15,3-3 0-15,0-2 0 0,-1 2 0 0,4 1 11 0,0-1-11 16,0 1 12-16,0-1-12 0,3-2 0 0,-1 5 0 15,-2-3 0-15,0 0 0 16,0 1-23-16,-3 2-5 0,-4-3 0 0,1 3-1 16,0-3-93-16,-3 3-18 0,-3-5-4 0</inkml:trace>
  <inkml:trace contextRef="#ctx0" brushRef="#br0" timeOffset="138290.3838">15337 6276 1299 0,'0'0'57'0,"0"0"13"0,0 0-56 0,0 0-14 0,0 0 0 0,0 0 0 16,0 0 48-16,0 0 6 0,0 0 2 0,0 0 0 16,-6-3-1-16,3 3 0 0,3 0 0 0,0 0 0 15,-9 3-25-15,3 2-5 0,-3-2-1 0,3 2 0 16,0 3-10-16,-2 0-2 0,2 3-1 0,-3-1 0 15,-3 3 2-15,3 3 1 0,-3 0 0 0,-3 3 0 16,3 2 14-16,0 0 2 0,-3 3 1 0,3 2 0 16,-2 6 14-16,-1 0 3 0,-3 2 1 0,0 3 0 15,0 3-1-15,0 5 0 0,-3-3 0 0,-2 6 0 16,2 5 0-16,0-3 0 0,3 0 0 0,0 3 0 16,0-2-12-16,0 1-2 0,1 1-1 0,5 3 0 15,3-3-1-15,3 0 0 0,3-6 0 0,3-2 0 0,3 0-32 16,3 3 0-16,3 0 0 0,0-3 0 0,-3-6 0 15,5 1 0-15,7-3 0 0,0 0 0 16,0-3-98-16,0-4-26 0,3-7-6 16,3-4-604-16,-1-6-121 0</inkml:trace>
  <inkml:trace contextRef="#ctx0" brushRef="#br0" timeOffset="139727.5637">15736 6453 1267 0,'0'0'112'0,"0"0"-89"0,0 0-23 0,0 0 0 16,0 0 80-16,0 0 12 0,6 0 3 0,0 3 0 16,-6-3-26-16,9 2-5 0,0 4 0 0,0-1-1 15,0 0-11-15,2 3-1 0,1 0-1 0,-3 0 0 0,0 3-13 0,-3 2-2 16,9 0-1-16,-3 3 0 0,3 3-1 15,3 2 0-15,-3 5 0 0,0 6 0 0,2 5-33 0,-2 5 0 16,0-2 0-16,0 2-12 0,-3 3 12 0,0-2 13 16,0-1-2-16,0 0-1 0,0-2 11 0,-1 0 3 15,1 2 0-15,0-2 0 0,0-1 0 0,-3-2 1 16,0 1 0-16,0-4 0 0,3 3-3 0,0-5-1 16,-6-3 0-16,3 0 0 0,-3-5-5 0,3 0 0 15,-4-3-1-15,1 0 0 0,-3-5-7 0,0-3-8 16,3 0 11-16,-3 0-11 0,0-5 23 0,0 0-3 15,0-2 0-15,0-4 0 0,-3-2 3 0,0 0 0 16,3 6 0-16,-3-6 0 0,0 0-15 0,0 0-8 16,0 0 10-16,0 0-10 0,3 0 10 0,-3 0-10 15,0 0 10-15,0 0-10 0,0 0 15 0,0 0-3 16,0 0-1-16,0 0 0 0,0 0 4 0,3-6 1 16,3-2 0-16,-3 0 0 0,-3-2 4 0,3-3 0 0,0-1 1 15,0 1 0-15,0-3-3 0,3-2-1 16,0-3 0-16,3-3 0 0,3-3-4 0,0-2-1 0,-3-3 0 15,2-5 0-15,4-5-12 0,3 0 8 0,6-1-8 0,-3-2 0 16,3 0 0-16,-3 0 0 0,2-2-8 0,4-3 8 16,0 2-20-16,-3 3 2 0,3-3 1 0,-4 3 0 15,-2 3-11 1,3 2-1-16,0 1-1 0,-6 2 0 0,-6 0-11 16,-1 2-3-16,4 6 0 0,-3 3 0 0,-6 2-139 0,0 3-28 15,0 2-5-15</inkml:trace>
  <inkml:trace contextRef="#ctx0" brushRef="#br0" timeOffset="140196.1841">17150 7207 1440 0,'0'0'128'16,"0"0"-103"-16,0 0-25 0,-3 8 0 0,3 0 184 0,6 3 32 0,0 2 7 0,0 5 1 15,0 4-128-15,-6 7-24 0,-3 2-6 0,3 4-1 16,-3 5-22-16,-3-1-5 0,-9 4-1 0,3 2 0 0,0-3-28 0,-3 3-9 16,0-3 0-16,0-2 0 15,1-3-100-15,-1-5-28 0,3-3-4 16</inkml:trace>
  <inkml:trace contextRef="#ctx0" brushRef="#br0" timeOffset="140774.5352">18031 6681 1479 0,'3'-11'65'0,"-3"11"15"0,3-5-64 0,-3 0-16 15,6-3 0-15,-3 2 0 0,0 1 72 0,3 2 11 16,-3-2 2-16,3 5 1 0,-6 0-17 0,6 0-3 15,0 0-1-15,-1 3 0 0,1 2-19 0,3 3-4 16,-3 3-1-16,0 2 0 0,-3 3-7 0,0 5-2 16,-3 5 0-16,3 6 0 0,-3 2-6 0,3 3-2 15,-3 3 0-15,0 5 0 0,-3-3 30 0,-3 3 6 16,0 0 0-16,-3 3 1 0,0 2-19 0,1-2-4 16,-1-3-1-16,0 0 0 0,3-3-24 0,-3-5-5 15,0 0 0-15,3-8-8 0,0 1 0 0,0-7-22 16,0-4 3-16,3-6 1 15,-3-2-86-15,3-1-16 0,0-7-4 0,3-3-1 16,0 0-104-16,0 0-21 0</inkml:trace>
  <inkml:trace contextRef="#ctx0" brushRef="#br0" timeOffset="141117.8481">18019 6652 1695 0,'-3'-3'37'0,"3"3"8"0,0 0 2 0,0 0 1 0,0 0-39 0,0 0-9 16,0 0 0-16,0 0 0 0,0 0 35 0,6-3 5 16,0 1 0-16,3-1 1 0,0 0 3 0,3 1 0 15,-3-1 0-15,3 0 0 0,-1-2 3 0,4 3 1 16,0-4 0-16,6 1 0 0,3 0-3 0,3-3 0 15,2 0 0-15,1 0 0 0,0-3-2 0,0 1-1 16,2-1 0-16,1 1 0 0,0-4-26 0,0 1-6 16,2 2-1-16,-2 1 0 0,-6-1-9 0,-3 1 12 15,3 2-12-15,-4 0 12 0,-2 3-12 0,0-1-9 16,-6 1 9-16,0 2-13 16,0 1-23-16,-6 2-5 0,0 0-1 0,-9 0 0 15,0 0-179-15,0 0-36 0,0 0-7 0,-6 13-2 0</inkml:trace>
  <inkml:trace contextRef="#ctx0" brushRef="#br0" timeOffset="141430.2758">18159 6911 172 0,'-12'11'8'0,"12"-4"1"16,-3-1-9-16,0 2 0 0,-3 0 0 0,0 2 0 15,0-2 156-15,0 0 28 0,0-3 7 0,0 3 1 16,0-2-76-16,0-1-14 0,0 3-3 0,3-3-1 16,3-5 14-16,-3 5 2 0,1 1 1 0,2-6 0 15,0 0-14-15,0 0-2 0,0 0-1 0,8 2 0 0,4 1-16 16,0-3-3-16,0 0-1 0,0-3 0 16,3 1-9-16,6-4-1 0,0 4-1 0,5-4 0 0,-2 1-39 0,3 0-7 15,-3 0-1-15,6-3-1 0,-4 0-11 0,1 0-8 16,0 2 12-16,0 1-12 0,5 3 0 0,-8-6 0 15,3 5 0-15,-6 0-9 16,3-2-39-16,-3 5-8 0,-4 0-2 0,4 0 0 16,-3 0-82-16,-3 0-16 0,-3 0-3 0,0 0-1 0</inkml:trace>
  <inkml:trace contextRef="#ctx0" brushRef="#br0" timeOffset="141773.9354">17852 7453 1220 0,'0'0'54'0,"0"0"11"0,0 0-52 0,0 0-13 0,0 0 0 0,0 0 0 16,3 8 122-16,3 0 22 0,-6-3 4 0,3 1 0 16,0 2-32-16,-3-8-6 0,0 0-2 0,9 2 0 15,-3 6-24-15,6-5-4 0,-3 0-2 0,3-1 0 0,0-2-34 0,3 3-6 16,-3-6-2-16,5 1 0 0,1-1-13 0,3 3-3 16,3-5-1-16,0 2 0 0,-1 0 1 0,4 1 1 15,0-6 0-15,3 5 0 0,3 0-21 0,-1-2 9 16,1 0-9-16,3-3 0 15,-3 3-88-15,2-6-25 0,4 3-5 0,-3-5-968 0</inkml:trace>
  <inkml:trace contextRef="#ctx0" brushRef="#br0" timeOffset="142164.6087">18843 6046 1825 0,'0'0'40'0,"0"0"8"16,0 0 1-16,0 0 3 0,0 0-41 0,0 0-11 0,0 0 0 0,0 0 0 0,0 0 48 0,0 0 8 16,0 0 2-16,9 0 0 0,0 0-16 0,3 0-3 15,0 0-1-15,6-3 0 0,3 0-12 0,3 1-2 16,-1-3-1-16,7 2 0 0,-3-2-12 0,3-1-3 15,0 4 0-15,-1-4 0 0,-2 4-8 0,0-1-9 16,-3 0 9-16,3-2-1014 16</inkml:trace>
  <inkml:trace contextRef="#ctx0" brushRef="#br0" timeOffset="142367.5501">19034 6088 2124 0,'0'0'47'0,"0"0"9"0,0 0 3 0,0 8 0 0,-3 0-47 0,3 5-12 0,0 0 0 0,0 3 0 15,-3 3 49-15,-3 2 8 0,3 3 2 0,-3 2 0 16,0 6-39-16,0 0-7 0,0-1-1 0,0 4-1 16,-3-1-11-16,3 1 0 0,1-4-12 0,-1 1 12 31,3-5-112-31,0-1-16 0,0-2-2 0</inkml:trace>
  <inkml:trace contextRef="#ctx0" brushRef="#br0" timeOffset="142862.7201">19650 5779 2070 0,'0'0'45'0,"6"0"10"0,6 0 1 0,-3 2 3 0,0 1-47 0,3 5-12 15,3 2 0-15,0 4 0 0,-1-1 60 0,1 5 9 16,3 3 3-16,0 6 0 0,6 5-16 0,0 5-4 0,-1 5 0 0,1 3 0 15,0 3-12-15,-6-6-2 16,-6 8-1-16,0 6 0 0,-6 7 11 0,-3 3 3 0,-3 1 0 0,-3 4 0 16,-3 3 5-16,-3 19 2 0,-3-1 0 0,-3-7 0 15,3-16-17-15,-3-3-3 0,3-3-1 0,-3 1 0 16,4-11-29-16,-1 0-8 0,-3-8 0 0,0 2 0 31,-6-10-83-31,0-2-21 0,-6-6-4 0,4-8-1196 0</inkml:trace>
  <inkml:trace contextRef="#ctx0" brushRef="#br0" timeOffset="143924.7381">5247 9520 864 0,'-6'2'76'15,"6"-2"-60"-15,0 0-16 0,0 0 0 16,0 0 175-16,0 0 32 0,0 0 6 0,0 0 2 15,0 0-103-15,0 0-21 0,0 0-4 0,0 0-1 0,0 0-37 16,0 0-7-16,0 0-2 0,6 6 0 0,-3-1-21 0,0 0-5 16,-3-5-1-16,5 8 0 0,-5 0 5 0,3 5 1 15,3 1 0-15,-3 1 0 0,0 4 5 0,-3 2 2 16,0 6 0-16,0 4 0 0,-3 1 6 0,0 5 0 16,0 3 1-16,-3 7 0 0,1 1-1 0,-1 0-1 15,0-3 0-15,-3-3 0 0,3-2-7 0,-3-3 0 16,3 0-1-16,0-3 0 0,0-5-13 0,3 0-2 15,-3-2-8-15,3-3 12 0,0-6-12 0,0-2-8 16,0 0 8-16,3-3-13 16,-3-2-27-16,0-6-6 0,0 0-1 0,0 1-699 15,3-6-140-15</inkml:trace>
  <inkml:trace contextRef="#ctx0" brushRef="#br0" timeOffset="144237.1645">5116 9633 1742 0,'3'-2'38'0,"-3"2"8"0,0 0 2 0,6-5 1 0,-1 2-39 0,1 0-10 0,-3-2 0 0,6 0 0 16,-3-1 45-16,3 1 7 0,3-3 2 0,0 0 0 0,0-2-14 0,3-1-4 15,6 3 0-15,-1 3 0 0,1-3 3 16,3 3 0-16,-3-3 0 0,3 2 0 0,3-2-3 0,-1 0 0 16,4-2 0-16,-3 5 0 0,0-1-8 0,-1 1-3 15,-2-3 0-15,0 3 0 0,3 0-13 16,-3-1-4-16,-3 1 0 0,2 0 0 0,1 2-8 0,3-5 12 16,-3 3-12-16,0-1 12 15,-7 1-43-15,1 0-8 0,0 2-1 0,-6 1-1 16,0-1-139-16,-6 3-27 0</inkml:trace>
  <inkml:trace contextRef="#ctx0" brushRef="#br0" timeOffset="144565.4088">5172 9906 864 0,'0'0'38'0,"0"5"8"0,0-5-37 16,-3 6-9-16,3-6 0 0,0 0 0 0,0 0 244 0,0 8 48 0,0-8 8 0,6 7 3 15,0-1-214-15,0-1-42 0,0 0-9 0,3-2-2 16,3-3 10-16,0 3 2 0,3-3 0 0,2-3 0 16,4-2-26-16,0 5-5 0,3-3-1 0,3-2 0 15,0-1-8-15,-1-1-8 0,4-4 12 0,0 0-12 16,0 3 0-16,-1 0 0 0,-2-2 0 0,-3-1-9 15,3 1-11-15,-3 2-3 0,-4-3 0 0,4 3 0 16,-3-2-2-16,-3 4-1 16,0-2 0-16,0 3 0 0,-6 0-39 0,-1 0-8 0,4 2-2 0,-6 0-514 15,-9 1-103-15</inkml:trace>
  <inkml:trace contextRef="#ctx0" brushRef="#br0" timeOffset="145018.4734">5199 10348 1116 0,'0'0'49'0,"0"0"11"0,0 0-48 0,0 0-12 0,0 0 0 0,0 0 0 16,0 0 75-16,0 0 13 0,0 0 2 0,0 0 1 15,-3 3-23-15,0 4-4 0,0-1 0 0,3-6-1 16,0 0-21-16,0 0-4 0,-3 5-1 0,3-5 0 16,0 0-19-16,0 0-4 0,-3 5-1 0,3-5 0 15,0 0 11-15,0 0 1 0,0 0 1 0,0 0 0 16,0 0 12-16,0 0 2 0,0 0 1 0,0 0 0 15,0 0-15-15,0 0-3 0,0 0-1 0,0 0 0 16,0 0-11-16,0 0-3 0,0 0 0 0,0 0 0 16,0 0 12-16,0 0 3 0,0 0 0 0,0 0 0 0,0 0 0 15,0 0 0-15,0 0 0 0,6 6 0 0,3-4-3 0,0 1-1 16,0-3 0-16,3 0 0 0,0-3-5 16,5-2-1-16,7-3 0 0,-3 0 0 0,3 0-4 0,0 0-1 15,6-2 0-15,2-1 0 16,-2-2-38-16,0 0-8 0,0-1-2 0,-1 4 0 15,4-3-121-15,-3-1-25 0,3 1-5 0,-1 0-1 0</inkml:trace>
  <inkml:trace contextRef="#ctx0" brushRef="#br0" timeOffset="145408.7644">6256 9014 1735 0,'0'0'76'0,"0"0"17"0,0 0-74 0,0 0-19 16,-6 0 0-16,6 0 0 0,15 0 75 0,2-2 11 15,-2-1 2-15,3 0 1 0,0-2-26 0,3 2-6 16,0-2-1-16,2-3 0 0,-2 3-44 0,0-3-12 15,3 3 0-15,0-3 0 16,-3 0-24-16,-1 3-11 0,4-3-1 0,-3 5-612 16,0-2-121-16</inkml:trace>
  <inkml:trace contextRef="#ctx0" brushRef="#br0" timeOffset="145627.4633">6497 8935 1094 0,'0'0'97'0,"-3"8"-77"0,3-8-20 0,-6 5 0 16,3 3 115-16,0 3 19 0,0 2 4 0,0 0 1 15,3 3-83-15,-3 3-17 0,3-1-3 0,0 6-1 16,3 0 9-16,-3 5 3 0,0-3 0 0,3 9 0 16,0-6 13-16,-3 3 4 0,3 2 0 0,-3 0 0 15,3 1-20-15,-3-4-4 0,6 4-1 0,-3-1 0 16,-3-2-107-1,6-6-20-15,-3 1-5 0</inkml:trace>
  <inkml:trace contextRef="#ctx0" brushRef="#br0" timeOffset="146049.257">6881 9763 1857 0,'0'0'40'0,"0"0"9"0,0 0 2 0,0 0 2 0,0 0-42 0,0 0-11 0,0 0 0 0,0 0 0 16,0 0 44-16,6 0 6 0,3 0 2 0,0 0 0 15,-1 0-4-15,4 0-1 0,3-3 0 0,0 1 0 16,6-3-11-16,-3 2-1 0,3 0-1 0,5 1 0 16,13-6-18-16,-9 5-4 0,-9 0-1 0,6-2 0 15,2 2-11-15,1-2 0 0,0 0 0 0,-3 2 0 16,-7-2 0-16,4 5 0 0,3-5 0 0,-3-1 0 15,-9 4-20-15,3-1 4 0,-1 0 1 0,4 1 0 16,-6-4-25 0,-3 4-4-16,-3-1-2 0,3 1-611 0,3-4-123 0</inkml:trace>
  <inkml:trace contextRef="#ctx0" brushRef="#br0" timeOffset="146252.854">6902 9911 979 0,'0'0'87'0,"0"0"-70"16,0 0-17-16,0 3 0 0,3 2 187 0,-1 1 33 15,4-4 8-15,3 1 0 0,3-1-128 0,0 1-27 16,0 2-5-16,6-5 0 0,3 3-10 0,0 0-2 16,2-1 0-16,7 1 0 0,3 0-37 0,0-3-8 15,-10 0-2-15,4 2 0 0,3-2-27 0,3 0-6 16,3 0 0-16,-1-2-1 15,-5-4-151-15,6-2-29 0</inkml:trace>
  <inkml:trace contextRef="#ctx0" brushRef="#br0" timeOffset="146892.7902">8640 8766 403 0,'0'0'17'0,"-3"-8"5"0,-3 0-22 0,0-3 0 16,-3 3 0-16,3-2 0 0,-3-4 261 0,3 7 48 15,-3-1 10-15,3 2 1 0,0 1-233 0,0 2-47 16,3 3-10-16,0 0-2 0,-5-2 8 0,2 4 0 16,-6 1 1-16,3 2 0 0,-3 3-2 0,0-2-1 15,3 1 0-15,-3 4 0 0,3 0 2 0,0-1 0 16,3 3 0-16,0 1 0 0,3-1-19 0,0 3-3 16,0 0-1-16,0 5 0 0,0 0-13 0,0 3 8 15,3 2-8-15,0 6 0 0,0 2 10 0,3 6-10 16,-3 2 10-16,3 3-10 0,-3 3 38 0,0 5 2 15,-6-3 0-15,3 3 0 0,1-3 16 0,-4 3 3 16,0 0 1-16,0 0 0 0,-3-8-17 0,3 0-3 16,-3-5-1-16,3-1 0 0,-3-4-25 0,3-6-5 15,0 0-1-15,-3-2 0 0,3-6-8 0,-3 3 0 16,0-9-12-16,3 1 12 0,0-5-18 0,3-1 4 0,-6-4 1 16,7-1 0-16,2-5 13 0,0 0-11 0,-3-5 11 0,0-3-10 15,6-3 1-15,-3-2 0 0,3-6 0 0,2 4 0 16,1-4-3-16,3 1 0 0,6-4 0 0,-3 4 0 15,3 2 0-15,0 0 0 0,3 6 0 0,0 2 0 16,-3 0 12-16,2 5-10 0,-2 3 10 0,0 3-10 16,0 5 22-16,-3 5 4 0,0 3 0 0,-3 5 1 15,0 5-17-15,-3 1 10 0,-3 2-10 0,3 8 8 16,-3 5 16-16,0-2 4 0,-1 0 0 0,1 2 0 16,0-2 2-16,-3-1 1 0,0 1 0 0,3 0 0 0,6-6-18 15,0 0-3-15,0 1-1 0,3-3 0 0,0-3-9 16,3-3-11-16,-3 1 3 0,3-4 0 15,0-4-91-15,-1-3-17 0,4-6-4 16,0-2-968-16</inkml:trace>
  <inkml:trace contextRef="#ctx0" brushRef="#br0" timeOffset="147831.8451">9705 8938 345 0,'0'0'31'0,"0"0"-31"0,0 0 0 0,0 0 0 15,3-8 152-15,0 2 25 16,0-2 5-16,0 3 1 0,-3 5-91 0,0 0-17 16,0-5-4-16,0 5-1 0,0 0-13 0,0 0-2 15,0 0-1-15,0 0 0 0,0 0 6 0,0 0 2 16,0 0 0-16,0 10 0 0,-3 1 0 0,0 5 0 16,0 5 0-16,0 3 0 0,-3-3-14 0,4 8-2 15,-4 0-1-15,0 8 0 0,-3-2 3 0,3 4 0 16,-3 1 0-16,3 5 0 0,0 5 8 0,3 1 3 15,0-1 0-15,0 0 0 0,0 0-19 0,3 1-3 16,3-1-1-16,-3 0 0 0,0-5-18 0,3-2-4 0,3 2-1 16,0 0 0-16,0-3-13 0,0-5 0 0,3 0-9 0,0-3 9 31,0-7-100-31,2-3-13 0,1-3-3 0,3-8-924 0</inkml:trace>
  <inkml:trace contextRef="#ctx0" brushRef="#br0" timeOffset="148425.2276">10229 9308 1771 0,'0'0'78'0,"3"-8"17"0,-3-2-76 0,3 2-19 16,3-3 0-16,0 0 0 15,3-2 73-15,3 0 11 0,0 0 3 0,3 0 0 0,3-1-25 0,-3-4-5 16,-1 5-1-16,4-1 0 0,3 4-34 0,-3 2-7 16,0-3-2-16,-3 3 0 0,0 6 2 0,-3-1 0 15,-1 3 0-15,1 3 0 0,-3-1-15 0,-3 6 0 16,0 5-9-16,-3 6 9 0,0 2-9 0,-3 6 9 15,0 2-8-15,0 2 8 0,-3 6 0 0,3 1 0 16,-6 1 0-16,6 1 0 0,-3 0 0 0,3-6 0 16,-3 0 0-16,3 1 0 0,0-3 0 0,3-3 12 0,0-6-4 15,-3-1 0-15,6-1 13 0,-3-5 3 16,3 0 1-16,-3-3 0 0,3-5-14 0,0 0-3 0,0-6-8 16,0 1 12-16,3-3 0 0,0-5 0 0,0-1 0 15,3-2 0-15,-4-2-4 0,4-3-8 0,0-3 11 0,3 0-11 16,-3-5 9-16,3-3-9 0,0-3 0 0,-3-4 9 15,6-1-1-15,-6 0-8 0,5-2 12 0,-5-3-4 16,3 0-8-16,0 2 10 0,0-2-10 0,0 0 10 16,0 0-10-16,-3 5-11 0,2 6 3 0,-2 5 0 15,0 2 8-15,-3 1 0 0,0 4 0 0,0 4 8 16,-3 7 18-16,-6 3 4 0,0 0 1 0,0 0 0 16,3 8-18-16,3 3-3 0,-3 2-1 0,-3 3 0 0,0 0-9 15,0 2 0-15,3 1 0 0,-3-1 8 0,0-2-8 16,3 5 0-16,-3-2 0 0,6-1 8 0,-3 1 0 15,3-1 0-15,-3 6 0 0,3 0 0 0,-3-3-8 0,0 3 0 16,0 0 0-16,0 0 0 0,-3 2-15 0,0-2-5 16,0-3 0-16,3 0-1 15,-3 0-155-15,0-2-30 0</inkml:trace>
  <inkml:trace contextRef="#ctx0" brushRef="#br0" timeOffset="148643.926">11250 9353 2181 0,'0'0'48'0,"6"0"9"0,0 3 3 0,0-1 2 0,-6-2-50 0,6 8-12 0,0 0 0 0,0 0 0 16,6 3 76-16,-3-1 13 0,0 4 3 0,-3 4 0 16,3 1-28-16,0 2-6 0,-3 8-1 0,-1 0 0 15,-2 3-32-15,0 2-6 0,-3 0-2 0,0 4 0 16,-8-1-8-16,-1-3-1 0,3 0-8 0,-3 1 12 15,0-3-80 1,0-3-16-16,0-6-3 0,3 1-1071 0</inkml:trace>
  <inkml:trace contextRef="#ctx0" brushRef="#br0" timeOffset="149112.5661">11855 9345 1825 0,'-3'-5'80'0,"3"0"18"0,-3 2-78 0,6-2-20 15,-3 5 0-15,3-6 0 0,-3-2 68 0,3-2 9 16,2 2 3-16,-2-3 0 0,3 1-34 0,0-1-6 15,0 0-2-15,0 1 0 0,3 5-22 0,-3-3-5 16,0 0-1-16,0 2 0 0,-6 6-2 0,6 0-8 16,-6 0 12-16,0 0-4 0,6 8 8 0,0 3 2 15,-3 2 0-15,-3 0 0 0,0 9-10 0,0-1-8 0,-3 8 9 0,0 0-9 16,0 3 0-16,0-1 0 16,-3 7 0-16,3-1 0 0,0-3 11 0,0-2-11 0,3-1 12 0,0-1-12 15,0-4 29-15,3-5-1 0,-3 0 0 16,3-5 0-16,-3-3 2 0,3 1 0 0,3-6 0 0,-3-3 0 15,-3-5 8-15,0 0 2 0,0 0 0 0,6 0 0 16,3-5-12-16,0-3-3 0,0 0 0 0,3-3 0 16,-1-7-5-16,1-4-2 0,3 1 0 0,-3-3 0 15,3-2-6-15,3 0-2 0,-3-1 0 0,3-5 0 16,3 1-10-16,-4-4 0 0,1 3 0 0,-3 3 0 16,6 0-14-16,3-2-8 0,-3 4-2 0,-1-2 0 15,1 0-113-15,-3 2-23 16,0 1-5-16,-3 2-947 0</inkml:trace>
  <inkml:trace contextRef="#ctx0" brushRef="#br0" timeOffset="149487.4798">12477 8829 1904 0,'0'0'84'0,"6"0"18"0,-6 0-82 0,9 3-20 0,-1-1 0 0,1 4 0 16,0-1 101-16,0 6 16 0,3 2 3 0,0 3 1 15,3 2-41-15,-3 6-8 0,3 3-1 0,-3 7-1 16,3 6-14-16,-4-1-2 0,-2 4-1 0,0 2 0 16,0-3 0-16,-3 3 0 0,0 3 0 0,-3-1 0 15,-6-2-29-15,0 3-5 0,0-1-2 0,0-2 0 16,-6 0-17-16,0-8 8 0,0-2-8 0,-3-1 0 16,-2-7-86-16,-1-4-24 15,0-1-5-15,-3-4-1122 0</inkml:trace>
  <inkml:trace contextRef="#ctx0" brushRef="#br0" timeOffset="150705.9744">13926 9033 1472 0,'0'0'65'0,"3"-5"14"0,-3 5-63 0,0 0-16 16,3-6 0-16,0 4 0 0,0-4 80 0,-3 6 12 15,3-8 4-15,-3 8 0 0,9 0-48 0,-3-2-8 0,-6 2-3 0,9-3 0 16,0 3-7-16,-3 0-2 0,3 0 0 0,-3 0 0 15,-6 0 1-15,0 0 0 0,0 0 0 0,6 3 0 16,-6-3-4-16,6 2-1 0,0 4 0 0,-1 2 0 16,1-3-9-16,3 3-3 0,-6 0 0 0,3-3 0 15,-3 3-12-15,0-3 0 0,-3 3 0 0,0 3 0 16,0-1 0-16,-3-2 0 0,-3 0 0 0,0 0 0 16,0 0 0-16,0 3 0 0,1-3 0 0,2-3 0 15,-3-2 8-15,0-1 0 0,-3 1-8 0,3-3 12 16,6 0 28-16,-3-3 4 0,-3-2 2 0,0 2 0 15,6 3-34-15,-6-5-12 0,3 0 0 0,0-1 9 16,0-1-9-16,0 1 8 0,3-4-8 0,0 2 8 16,0 8-8-16,3-8 0 0,-3 8 9 0,0-5-9 15,6-1-12-15,-3 4-8 0,3-4 0 0,-3 4-1 16,6-4-26-16,-3 6-5 0,3-2 0 0,-3 2-979 16</inkml:trace>
  <inkml:trace contextRef="#ctx0" brushRef="#br0" timeOffset="151221.4493">14004 9557 172 0,'0'0'16'0,"0"0"-16"0,0 0 0 0,0 0 0 15,0 0 197-15,0 0 37 0,0 0 7 0,0 0 2 16,0 0-79-16,0 0-16 0,0 0-4 0,0 0 0 16,0 0-38-16,0 0-8 0,0 0-2 0,0 0 0 15,0 0-2-15,0 0-1 0,0 0 0 0,0 0 0 16,0 0-60-16,0 0-12 0,0 0-2 0,0 0-1 16,0 0-7-16,3 5-2 0,-3-5 0 0,0 0 0 15,0 0-9-15,0 0 0 0,0 0 0 0,0 0 0 16,0 0 0-16,0 0 8 0,0 0-8 0,0 0 8 15,0 0 0-15,0 0 0 0,0 0 0 0,0 0 0 16,0 0 16-16,0 0 4 0,0-5 0 0,0 5 0 16,6-6-16-16,-6 6-4 0,0-5 0 0,0 5 0 0,3-5-8 15,-3 5 0-15,0 0 0 0,8-5 0 0,-2 2 0 16,-6 3 0-16,0 0 0 0,9 3 0 0,0-3 0 0,-3 5 0 16,-6-5 0-16,3 5 0 0,-3-5 0 0,0 8 0 15,3 0 11-15,-3 3-11 0,-3-3 15 0,0 2-3 16,-3-2-1-16,3 0 0 0,0 0-11 0,-3-3 10 15,-3-2-10-15,6 0 10 0,3-3-10 0,0 0 0 16,-6 2 0-16,6-2 0 0,0 0 15 0,0 0-3 16,0 0 0-16,0 0 0 0,-2-2-12 0,2-4 0 15,-3 4-12-15,0-4 12 16,-3-2-28-16,6 0 2 0,3 3 0 0,0 0 0 16,3 0-82-16,-1-3-17 0,1-3-3 0,0 3-864 0</inkml:trace>
  <inkml:trace contextRef="#ctx0" brushRef="#br0" timeOffset="152105.3025">15465 8700 1036 0,'0'0'46'0,"0"0"10"0,0-6-45 0,-3 4-11 16,3 2 0-16,0 0 0 0,0 0 148 0,0 0 28 15,0 0 6-15,0 0 1 0,-3-6-125 0,3 6-25 0,0 0-5 0,0 0 0 16,0 0-3-16,0 0 0 0,-6 6 0 0,3 2 0 0,-3-3 7 16,3 3 2-16,-9 0 0 0,3 2 0 0,1 3 8 0,-1 3 2 15,3 3 0-15,-3-1 0 0,0 6-3 0,-3 3 0 16,3 2 0-16,-3 8 0 15,0 0-7-15,3 5-2 0,-3 6 0 0,3-3 0 0,0 2 8 16,1 1 2-16,2 0 0 0,-3-1 0 0,3 1-6 0,0-3 0 16,0 3-1-16,0-1 0 0,3 3-9 0,0-2-2 15,3-3 0-15,0-3 0 0,6-5-16 0,0 0-8 16,6-2 0-16,3-9 8 16,2-7-145-16,1-3-30 0</inkml:trace>
  <inkml:trace contextRef="#ctx0" brushRef="#br0" timeOffset="152769.3787">15736 9184 1036 0,'0'0'92'0,"0"0"-73"0,0 0-19 0,6-3 0 0,-3-2 181 0,6-1 33 16,-3-1 6-16,6 1 2 0,-3-2-98 0,3-2-19 15,-1-4-4-15,1 1-1 0,3 0-48 0,3-5-9 16,6-1-3-16,0 0 0 0,-3 1-31 0,2-1-9 16,-2 6 0-16,0 0 0 0,-3 2 0 0,0 3 0 15,-3-2 0-15,-3 5 0 0,-1 2 0 0,1 3 8 16,-3 0-8-16,-3 5 11 0,0 1 20 0,-3 4 4 15,3 3 1-15,-3 3 0 0,0-3-36 0,-3 11 0 16,-3 3 0-16,0 2 0 0,-3 3 0 0,3 5-11 16,-3-3 11-16,0 0-10 0,0-2 10 0,0 5 0 15,3-2 0-15,-3 2 0 0,3 0 0 0,0-3 0 16,1-2 0-16,2-3 0 0,-3-8 9 0,0 0-9 16,3-5 12-16,0 0-12 0,0-5 30 0,-3-3-1 0,3 2 0 0,0-5 0 15,0-5 15-15,0 0 2 0,0 0 1 16,0 0 0-16,0 0 4 0,0 0 1 0,6-5 0 0,2 0 0 15,1 0-43-15,3-3-9 0,0-3 0 0,0 0 0 16,6-2 0-16,0-3 12 0,3 0-3 0,2-2-1 16,-2-1 3-16,6-2 0 15,0-3 0-15,0 1 0 0,2-1 1 0,-2 0 0 16,0 0 0-16,-3-2 0 0,0-3-12 0,-4 2 0 16,1-5 0-16,0 3 0 0,-3-2 0 0,0 1 12 15,0-4-12-15,3 0 12 0,-1-1-12 0,-2 3 0 16,-3 1-10-16,0-1 10 15,0 3-83-15,0 2-10 0,-12 1-3 0,6 0-752 16,-3-4-152-16</inkml:trace>
  <inkml:trace contextRef="#ctx0" brushRef="#br0" timeOffset="153159.9125">16799 9163 1728 0,'17'5'76'0,"-17"-5"16"0,0 0-73 0,3 5-19 16,-3-5 0-16,9 8 0 0,0 0 172 0,-3 5 32 16,-9-2 5-16,3 5 2 0,6 0-119 0,-3 5-24 15,-3 3-5-15,-6 5-1 0,3 0-29 0,0 8-5 16,0 2-2-16,-3 1 0 0,-11 0-14 0,5-3-4 15,12 3 0-15,-9-6 0 0,-9-2-23 0,-3-3-5 16,0-5 0-16,3-3-1219 0</inkml:trace>
  <inkml:trace contextRef="#ctx0" brushRef="#br0" timeOffset="154003.4622">17367 9102 1209 0,'0'0'108'0,"3"-6"-87"0,-3-2-21 0,0-2 0 16,-3 2 147-16,6-3 25 0,3 3 4 0,-3-5 2 15,3 3-75-15,-3-6-15 0,6 2-4 0,0-1 0 16,3-1-22-16,-3 3-5 0,0-1-1 0,2 1 0 16,4-3-19-16,-3 3-4 0,-3 2-1 0,3 1 0 15,0 2-16-15,0 3-4 0,0-1-1 0,-6 1 0 16,-3 2-11-16,3 3 0 0,6 3-12 0,-6 0 12 16,-6-3-24-16,3 8 4 0,5 5 0 0,-2 0 0 15,-6 6 5-15,0 4 2 0,-3 6 0 0,3 1 0 0,0 4 13 16,-5 0 0-16,-4 3 0 0,0 0 0 0,6 0 0 0,-3-5 0 15,-3 3 13-15,3-6-4 0,0 0 9 0,3-3 2 16,0-2 0-16,0 0 0 0,-6-6 8 0,6-4 1 16,6-6 1-16,0 0 0 0,-3-3 6 0,0-5 0 15,6 2 1-15,0-2 0 0,3-5-37 0,0-3 0 16,0 0 0-16,6-5 0 0,5 0 19 0,-2-3-1 16,-6 0 0-16,6-2 0 0,0-4-6 0,3-4-2 15,-3-3 0-15,2-3 0 0,4-2-10 0,0-3 0 16,3 0 0-16,0-3 0 0,-4-2 0 0,4 5 0 15,0 0 0-15,-3 2 0 0,0 6 0 0,-6 3-9 16,2 7 9-16,-5 3-13 0,0 6 13 0,-6-1 0 16,-3 6 0-16,0 2 0 0,3 3 0 0,-9 0 0 15,0 0 9-15,0 13-9 0,0 8 0 0,-6 1 8 0,3 4-8 16,-3 8 0-16,3-2 0 0,-3 5 0 0,3-2 0 16,0-1 0-16,0 0 0 0,0-4 0 0,3-1 0 0,3-3 0 15,3-2-13-15,-3 0-9 0,3-6-2 0,3 1 0 16,3-6-151-1,0-2-30-15,0-3-7 0</inkml:trace>
  <inkml:trace contextRef="#ctx0" brushRef="#br0" timeOffset="154534.6523">18430 8541 1036 0,'0'0'46'0,"3"-6"10"0,-3-1-45 0,3-1-11 0,3 0 0 0,0 2 0 16,0 4 209-16,2-1 40 0,1 3 8 0,3 3 2 15,0 2-143-15,0 3-28 0,0 5-5 0,3 6-2 16,-3 2 0-16,0 11 0 0,-3-1 0 0,3 12 0 16,-3 2-12-16,-1 5-2 0,-2 3-1 0,-3 5 0 0,0-5-9 0,-3 5-1 15,-3-2-1-15,-3 2 0 0,3-10-32 0,-3-1-7 16,1-4 0-16,-4 2-1 0,-3-3-15 0,0-5-10 15,-3-5 2-15,0-3 0 16,-3-5-126-16,0-3-25 0,-3-5-5 0</inkml:trace>
  <inkml:trace contextRef="#ctx0" brushRef="#br0" timeOffset="155331.276">19853 8649 1324 0,'0'0'118'0,"0"0"-94"0,0 0-24 0,3-2 0 16,0-4 100-16,-1 1 16 0,1 2 4 0,3-2 0 15,-3 5-45-15,-3-5-9 0,3 2-2 0,0-2 0 16,0 0-31-16,-3 5-6 0,0 0-2 0,0 0 0 15,-3-3-14-15,3 3-3 0,-3-3-8 0,0 1 12 16,-3 2 10-16,0 0 2 0,-2 2 0 0,-1 1 0 16,-3 0 5-16,-3-3 2 0,0 5 0 0,0 3 0 15,-6 0-20-15,3 0-11 0,-2 0 12 0,-1 5-12 16,-3 0 8-16,0 3-8 0,0 2 0 0,0 1 0 16,1 2 19-16,-1 3-3 0,3 0-1 0,3 0 0 15,0 2 1-15,6-7 1 0,0 2 0 0,4-3 0 16,-1 3 9-16,3 1 2 0,3-1 0 0,0 0 0 15,3-8-4-15,0 6 0 0,6 2 0 0,3-8 0 0,2 0-9 16,4-2-3-16,0-3 0 0,6 0 0 0,6-3-12 16,3-2-10-16,2-3 2 0,4-3 0 15,-3 0-23-15,6-2-4 0,-1-5-1 16,4 2 0-16,-6-3-131 0,2 0-26 0,1-4-6 0,-3-4-1 16</inkml:trace>
  <inkml:trace contextRef="#ctx0" brushRef="#br0" timeOffset="155596.8356">19507 8845 1036 0,'0'0'92'0,"0"0"-73"0,6 3-19 0,3-1 0 16,0-2 177-16,0 3 32 0,3-3 7 0,0 3 0 16,3-3-75-16,0 2-15 0,-1-2-3 0,7 0-1 15,-3 0-75-15,3 0-15 0,0 0-4 0,0 0 0 16,0-2-28-16,5-1-8 0,-2 0-1 0,6-2 0 16,0 2-163-16,2-2-33 15</inkml:trace>
  <inkml:trace contextRef="#ctx0" brushRef="#br0" timeOffset="155956.1289">20939 8332 1825 0,'-9'0'80'0,"6"0"18"0,0-3-78 0,3 3-20 16,0 0 0-16,-3 0 0 0,3 3 96 0,-3-1 16 0,3 1 4 0,-3 5 0 16,0 0-40-16,3 2-8 0,-6 4-2 15,3 2 0-15,0 5-28 0,0 3-6 0,-3 7 0 0,3 4-1 16,-3 4 15-16,0 6 3 0,1 3 1 0,-1 2 0 15,-3-5-18-15,0 3-4 0,3-3-1 0,0-11 0 16,0 1-5-16,0 2-1 0,0-3 0 0,0-2 0 31,0-3-56-31,0-5-11 0,3 0-2 0,-3-1-1 16,0-7-83-16,0-3-17 0,0-7-3 0,3-4-576 0,3-2-116 0</inkml:trace>
  <inkml:trace contextRef="#ctx0" brushRef="#br0" timeOffset="156268.6677">20868 8345 345 0,'0'0'31'0,"0"0"-31"16,0 0 0-16,0 0 0 0,0 0 94 0,0 0 13 16,0 0 2-16,0 0 1 0,0 0 2 0,0 0 1 15,0 0 0-15,0 0 0 0,0 0 9 0,0 0 2 16,0 0 0-16,0 0 0 0,6 0-4 0,2 3-1 15,-8-3 0-15,9 0 0 0,-3 2-34 0,6 1-6 16,-3-3-2-16,3 3 0 0,0-3-20 0,3 0-4 16,0 2-1-16,0-2 0 0,5 0-34 0,-2 0-7 15,3 0-2-15,3-2 0 16,0 2 5-16,0-6 1 0,2 4 0 0,1-4 0 0,3 4-1 0,0-4 0 16,-6 4 0-16,2-1 0 0,-2-2 10 0,0 2 1 0,0 1 1 15,-3-1 0 1,-4-2-53-16,1 2-10 0,0 0-3 0,-3 1 0 15,-6 2-83-15,3-3-17 0,-3 0-3 0,0 1-857 0</inkml:trace>
  <inkml:trace contextRef="#ctx0" brushRef="#br0" timeOffset="156643.4711">20915 8668 1216 0,'0'0'54'0,"-3"10"11"0,3-2-52 0,0 0-13 16,0 0 0-16,0 3 0 0,3-3 106 0,-3-8 18 16,0 0 4-16,3 5 1 0,-3-5-33 0,3 5-6 15,-3-5-2-15,6 3 0 0,0 0-12 0,3-3-4 16,-9 0 0-16,9 0 0 0,-3-3-32 0,6 0-8 15,-3 1 0-15,3-1-1 0,2 0 21 0,-2 1 4 16,0-4 0-16,3 4 1 0,0-4-39 0,0 4-8 16,0-1-2-16,3-2 0 0,0 0-8 0,2-1 0 15,1 1 0-15,0-3 0 0,0 5 0 0,0 1-14 16,3-4 3-16,-4 4 1 0,1-3-10 0,-3 2-3 16,3 0 0-16,-3 1 0 15,0-1-16-15,-1 0-3 0,-2 1-1 0,0-1 0 16,-3 3-10-16,0-3-3 0,-6 3 0 0,0 0 0 15,-6 0-121-15,0 0-25 0,0 0-5 0,0 0-1 0</inkml:trace>
  <inkml:trace contextRef="#ctx0" brushRef="#br0" timeOffset="156997.0285">20683 8956 288 0,'0'0'25'16,"0"5"-25"-16,0 3 0 0,3-2 0 16,-3-6 179-16,3 8 30 0,0 0 7 0,3-1 0 0,-3 1-103 0,-3-8-21 15,3 6-4-15,3 2 0 0,-3-3-20 0,3 0-4 16,0 1-1-16,0-1 0 0,-3 0 9 0,-3-5 1 15,0 0 1-15,6 3 0 0,0-1 12 0,2 1 2 16,-2 0 1-16,0-3 0 0,0-3-17 0,0 0-4 16,0 6-1-16,6-3 0 0,-3-3-15 0,3-2-4 15,3 0 0-15,-3 0 0 0,0 2-9 0,3 0-3 0,2-2 0 0,1 0 0 0,3 2-17 0,3 0-4 16,3 1-1-16,-1-1 0 0,1 0-14 0,0 1 9 16,3-4-9-16,3 1 8 15,-1 0-30-15,1 0-6 0,3-3-2 0,2 2 0 16,4-2-193-16,0-2-38 0</inkml:trace>
  <inkml:trace contextRef="#ctx0" brushRef="#br0" timeOffset="158333.3544">21954 8094 1785 0,'0'0'159'0,"12"-6"-127"16,0 1-32-16,0-3 0 0,3 3 56 0,-1 0 6 16,4-3 1-16,3 2 0 15,0 1 3-15,3 2 1 0,0 1 0 0,-1-1 0 0,-2 0-35 0,3 3-8 16,0 0 0-16,3 0-1 0,-1 0-11 0,-2 0-1 16,0 0-1-16,-3 3 0 0,0 0 16 0,0-3 3 15,-6 2 1-15,-1 4 0 16,-2-1-30-16,0 3 8 0,-3 2-8 0,-3-2 0 0,-3 6 0 0,0-1 0 15,-6 5 0-15,0 4 0 0,-6 4 0 0,-9 0 0 16,6 6 0-16,-11 5 0 0,-1-2 0 0,-3-1 11 16,0 0-2-16,-3 6 0 0,7 0 9 0,2-3 2 15,-3-3 0-15,3 1 0 0,3-4-9 0,6-4-2 16,6-3 0-16,3-1 0 16,3-4-1-16,0-6-8 0,3 0 12 0,3-5-4 0,6 0-8 0,0-5-9 15,3 0 9-15,-3-3-13 0,3-3 13 0,0 0 0 0,3 1 0 16,-7-6 0-16,13 2-10 15,-6-1 10-15,0 1-10 0,-3-4 10 0,3 4 22 0,-9-2 10 0,9 0 3 0,-7 1 0 16,-2 1-22-16,0 1-4 0,-6 2-1 0,6 3 0 16,-3-5-8-16,-6 5 8 0,0 0-8 0,0 0 8 15,0 0-8-15,0 0 0 0,0 0 0 0,0 5 0 16,3 6 0-16,-6-1 0 16,3 4 0-16,-3-1-11 0,3 5 19 0,-3 1 3 0,3 2 1 0,0 3 0 15,-3 2 0-15,-3 1 0 0,6 5 0 0,-6-1 0 16,3 4 20-16,-3-3 5 0,0 5 1 0,-2 2 0 15,-1 1 16-15,-3-3 3 0,3 3 1 0,-6-3 0 16,3 0-21-16,-3-3-4 0,-3 1-1 0,3-1 0 0,3-5-14 16,-2-3-3-16,-1 1-1 0,-6-3 0 15,0 2-24-15,-3-5-5 0,3-2-1 0,-5-3 0 16,-1-6-113-16,-3-2-23 0,-3 0-5 16,1-5-1146-16</inkml:trace>
  <inkml:trace contextRef="#ctx0" brushRef="#br0" timeOffset="162059.5122">2705 11597 1728 0,'-12'-8'153'0,"6"5"-122"0,-3 0-31 0,3 1 0 16,3-1 18-16,-3 1-2 0,0 2-1 0,3-3 0 15,3 3 6-15,0-3 2 0,-6 3 0 0,6-2 0 16,0 2-10-16,0-3-1 0,0-2-1 0,0 5 0 16,0-6-11-16,6 1 0 0,-3 0 9 0,9-1-9 15,-6-1 9-15,6 1-9 0,0-4 12 0,8 2-12 16,-5 0 21-16,3 0-2 0,3 0-1 0,3-3 0 16,0 3 0-16,-4 0 0 0,10 3 0 0,-6 0 0 15,3 0-4-15,3 5-1 0,-1 0 0 0,1 0 0 16,0 2 8-16,-3 1 2 0,0 2 0 0,-4 0 0 0,-2 1 0 15,0-1 0-15,-6 3 0 0,0 0 0 0,-3 0-1 0,-3 2 0 16,0-2 0-16,-4 3 0 0,-2 0-22 0,-3-1 8 16,-6 3-8-16,1-2 0 0,-4 2 9 0,-3 0-9 15,-3 3 12-15,-6 0-12 0,0 3 0 0,-3-3 0 16,-2-1 0-16,-1 4 0 0,3-1-9 0,-3-2-3 16,3 3 0-16,1-6 0 0,2 3 12 0,0-5 0 15,3-4 0-15,3 1 0 0,3-2 0 0,6-1 0 16,-6-2 0-16,12-3 0 0,0 0 0 0,0 0 0 15,0 0-9-15,0 0 9 0,0 0-14 0,0 0 2 16,12-3 0-16,-6 3 0 0,6-3 12 0,6 1 0 16,0 2 0-16,3 0 0 0,5 2 0 0,-8 1 0 0,3 5 8 15,3 0-8-15,0 0 17 0,-3 2-3 0,2 1-1 0,-2 0 0 0,-6 2 3 0,0-3 1 16,-3 4 0-16,0-1 0 0,-3-3 4 0,-3 1 1 16,-3 0 0-16,0 2 0 0,0-3-1 0,-6 1 0 15,-3 2 0-15,0-2 0 0,-3 5-4 0,-6-3-1 16,0 3 0-16,-6 0 0 0,-3 0-16 0,1-1 10 15,-4 4-10-15,3-1 8 0,-3-2-8 0,3 0-14 16,1 0 3-16,-1-3 1 16,0 1-42-16,0-4-8 0,0-2-1 0,4 0-672 15,2-3-135-15</inkml:trace>
  <inkml:trace contextRef="#ctx0" brushRef="#br0" timeOffset="162815.1111">3717 11943 921 0,'0'0'82'0,"0"0"-66"0,-6 0-16 0,3-2 0 16,3 2 144-16,-3-6 24 0,3 1 6 0,0 0 1 16,0-3-104-16,3 0-21 0,0 0-4 0,0 0-1 15,0 0-11-15,3 0-2 0,-3 0-1 0,2 0 0 16,-2 3 4-16,-3 5 1 0,3-5 0 0,3-1 0 15,-6 6 8-15,3-2 1 0,-3 2 1 0,0 0 0 16,0 0-8-16,12 2-2 0,-6 1 0 0,3 2 0 16,0 3-36-16,-3 0 0 0,3 0 0 0,-6 0 0 0,3 3 0 0,-3-3 0 15,0 0 8-15,0-3-8 0,0 3 12 16,-3-8-3-16,0 0 0 0,0 0 0 0,0 0 9 0,0 0 2 16,0 0 0-16,0 0 0 0,0 0 8 0,0 0 3 15,0 0 0-15,0 0 0 0,0 0-3 0,0 0-1 16,-6-3 0-16,0 3 0 0,0-3 2 0,0 1 1 31,0 2 0-31,3-3 0 0,3 3-19 0,0 0-11 0,0 0 12 0,0 0-12 16,-6-2 0-16,6 2 0 0,0 0 0 0,0 0-12 31,0 0-86-31,3 7-17 0,6-1-3 0,-3-1-952 0</inkml:trace>
  <inkml:trace contextRef="#ctx0" brushRef="#br0" timeOffset="164596.2276">5884 11253 1695 0,'-3'-8'75'0,"3"5"16"0,0-2-73 0,0 0-18 0,0-1 0 0,0 1 0 16,0 0 77-16,3-3 12 0,-6 2 3 0,3-1 0 15,0 1-65-15,-3 1-13 0,3 0-2 0,-3-1-1 16,0 1 1-16,-3 0 1 0,0-1 0 0,0 1 0 15,-3 0 20-15,0 2 4 0,0-2 1 0,0 0 0 16,-3 2-15-16,-3 0-3 0,0 1-1 0,1-1 0 16,-4 0-5-16,0 3-1 0,3 0 0 0,-3 3 0 15,-3 0-13-15,0-1 8 0,1 4-8 0,-1-1 0 16,0 0 0-16,-3 3 0 0,3 0 0 0,-3 3 0 16,-2 2 0-16,2 3 0 0,-3 2 0 0,0 1-10 0,3-1 10 0,1 4 0 15,-4-1 0-15,6 5 8 0,-3 3 20 0,6 0 4 16,-3 3 0-16,4 3 1 0,5-4-1 0,0 6 0 15,0-2 0-15,3 2 0 0,3 0-12 0,3 0-4 16,6-5 0-16,3 2 0 0,-3-2-4 0,6-3-2 16,3-3 0-16,3-2 0 0,3 0-10 0,5-6 0 15,1-2 0-15,3 0 0 0,0-3-11 0,5-2-4 16,1 0-1-16,0-6 0 16,6 0-81-16,-1-2-17 0,-2-3-3 0,3 0-938 0</inkml:trace>
  <inkml:trace contextRef="#ctx0" brushRef="#br0" timeOffset="165095.8239">6485 11454 1958 0,'-6'-3'174'0,"3"1"-139"0,-3-4-35 0,3 4 0 15,3 2 96-15,0 0 12 0,-6-3 2 0,3 0 1 16,3 3-74-16,-6 0-14 0,0-2-3 0,0 2-1 16,0 0-19-16,0-3-9 0,-3 3 1 0,3 0 0 15,0 3 8-15,0-3-12 0,-2 2 12 0,-1 1-12 16,0 0 12-16,3 2 0 0,-3-5 0 0,0 5 8 16,3-2 15-16,-3-1 3 0,-3 4 1 0,0-1 0 15,3 3-27-15,3 0 0 0,0 0 0 0,0 0 0 16,-6 0 14-16,4 5 1 0,-4-2 0 0,3 2 0 0,-3 0-7 15,0 6-8-15,3-1 11 0,-3 3-11 0,3 0 9 16,0 3-9-16,3-3 0 0,0 3 9 0,3-5-9 0,0-1 0 16,0-2 0-16,0 0 0 0,3-5 0 0,3-1 0 15,-3-2 0-15,0-8 0 0,3 5 0 16,-3-5-14-16,9 3 5 0,-3-6 1 0,6-2 8 16,-3-3 0-16,0 0 0 0,3-5 0 0,0 0 0 0,0-8 12 15,-3 2-2-15,0-7-1 0,5-1 0 0,-2 3 0 16,0 1 0-16,0-1 0 0,0 0 19 0,0 5 3 15,-3 3 1-15,0 1 0 0,-3 4-16 0,0 0-2 16,0 6-1-16,-6 5 0 0,0 0 6 0,0 0 1 16,0 0 0-16,6 8 0 0,-3 5-20 0,-3 1 0 15,3 4 0-15,-3 1 0 0,3 2-12 0,3 0-7 16,-6 5-1-16,5 1 0 16,1-3-82-16,-3-3-17 0,6 3-3 0,-3-3-622 0,3-3-125 0</inkml:trace>
  <inkml:trace contextRef="#ctx0" brushRef="#br0" timeOffset="165408.2561">6785 10898 1036 0,'3'-8'92'0,"3"-2"-73"15,3-4-19-15,3 1 0 0,0 0 284 0,3 0 52 16,3 2 12-16,3 3 1 0,-3-2-245 15,2 7-50-15,1 0-10 0,0 6-1 0,0 2-11 0,-3 6-1 16,-3 2-1-16,-3 3 0 0,2 3-1 0,-5 7 0 16,-3 3 0-16,-3 3 0 0,3 5 3 0,0 3 1 15,-6 2 0-15,0 3 0 0,-6 2-9 0,3 4-1 16,3-1-1-16,0 0 0 0,-3 1-8 0,0-1-2 16,3-3 0-16,0-2 0 0,0 3-12 0,-3-3 0 15,3 0 0-15,0-3 0 0,3-2 0 0,-3-6-20 16,0-2 4-16,-3 0 0 15,3-6-23-15,0-4-4 0,-3-4-1 0,0 1 0 16,0-9-97-16,3-2-20 0,0-8-4 0,0 0-532 16,0 0-107-16</inkml:trace>
  <inkml:trace contextRef="#ctx0" brushRef="#br0" timeOffset="165689.4349">7271 10853 1728 0,'6'-5'153'0,"-3"-6"-122"0,-6-2-31 0,6 3 0 16,3-4 56-16,-4 1 6 0,4 0 1 0,-3 2 0 15,3 1-23-15,0 2-5 0,3 0-1 0,-3 5 0 16,-6 3-14-16,0 0-2 0,12 3-1 0,-3 7 0 16,0 1 29-16,-3 5 6 0,6 8 0 0,-3 5 1 15,0 8 8-15,-3 2 2 0,-3 4 0 0,3 2 0 16,0 5-13-16,-1 3-2 0,-5 0-1 0,0 0 0 15,0 5-23-15,0-2-5 0,3-6-1 0,-3 0 0 0,-6-2-18 16,4-3 0-16,7 0 0 0,-5-6 0 16,-5 1-35-16,5-6-7 15,0-2-2-15,0-3 0 0,0-7-181 0,0-4-37 0</inkml:trace>
  <inkml:trace contextRef="#ctx0" brushRef="#br0" timeOffset="167450.4448">9360 10941 1501 0,'3'-14'66'0,"-3"9"14"16,-3 0-64-16,6-3-16 0,-3 0 0 0,0 3 0 15,0-1 106-15,0 6 18 0,0-5 3 0,0 5 1 0,0 0-53 16,0 0-11-16,0 0-1 0,0 0-1 0,0 0-38 0,0 0-8 16,0 0-2-16,6 0 0 0,0 8 5 0,-3 0 1 15,0 2 0-15,-3 6 0 0,0 5 5 0,3 1 2 16,0 1 0-16,-3 7 0 0,0-4 1 0,-3 8 1 16,3 3 0-16,0 3 0 0,-3 0 1 0,3-3 0 15,0 5 0-15,0-5 0 0,0 0-14 0,0-2-2 16,0-4-1-16,0 1 0 0,0-3-5 0,0-2 0 15,0-3-8-15,3-1 12 0,0-1-12 0,-3-1-8 16,0-5 8-16,-3-1-13 16,3-1-23-16,-3-1-4 0,3-5 0 0,0 0-1 15,0-8-129-15,0 0-26 0,0 0-4 0</inkml:trace>
  <inkml:trace contextRef="#ctx0" brushRef="#br0" timeOffset="167835.2797">9274 11157 1670 0,'-12'-7'74'0,"9"4"15"0,-3-2-71 0,3-3-18 0,-3 0 0 0,3 0 0 16,3 0 36-16,-3-3 4 0,3 1 1 0,3-4 0 16,0-1-22-16,3-1-5 0,3-3-1 0,0 1 0 15,3-3-13-15,0-1 11 0,6-1-11 0,-1 1 10 16,7 1 22-16,0 3 4 0,3-3 0 0,-3 5 1 15,2 2 5-15,1-1 1 0,3 1 0 0,-3 4 0 16,3-1-3-16,-4 6-1 0,1 0 0 0,-3 2 0 16,3 6 8-16,0-1 1 0,-4 6 1 0,1 3 0 15,3 5-29-15,-3-1-5 0,0 4-2 0,-1 2 0 0,-5 3 7 16,3 2 2-16,0 1 0 0,0 2 0 0,0 0-3 16,-1 3-1-16,-2 0 0 0,-3 2 0 0,-3 0 8 0,-6 3 2 15,0-2 0-15,-6 2 0 0,-6-3-11 0,0 3-1 16,-6-2-1-16,-3-1 0 0,-6-2-6 0,1 0-1 15,-4-1 0-15,-3-2 0 0,-3 1-20 0,-3-4-4 16,1-5 0-16,-4 3-1 16,3-3-29-16,-2-2-6 0,-1-6 0 0,0-3-1 31,3-2-21-31,4-5-4 0,-1-3-1 0,6-3-647 0,-3-5-130 0</inkml:trace>
  <inkml:trace contextRef="#ctx0" brushRef="#br0" timeOffset="168897.5336">10560 10681 1324 0,'0'0'118'0,"0"0"-94"0,0 0-24 0,0 0 0 15,0 0 130-15,0 0 22 0,0 0 4 0,0 0 0 16,0 0-61-16,3 8-13 0,0 5-2 0,0 3-1 16,0 8-30-16,0 5-5 0,0 3-2 0,-3 5 0 15,0 3 1-15,0-1 0 0,0-2 0 0,0 3 0 16,-3-3-14-16,3 0-2 0,-3 0-1 0,3-2 0 16,-3 2-17-16,3-3-9 0,-3-5 10 0,3 0-10 15,-3-2 0-15,0-3-20 0,3-3 4 0,-3-5 0 31,0-1-48-31,0-1-8 0,0-1-3 0,0-5-631 0,0-3-126 0</inkml:trace>
  <inkml:trace contextRef="#ctx0" brushRef="#br0" timeOffset="169147.4592">10387 10821 864 0,'0'0'38'0,"0"0"8"0,3-7-37 0,3-1-9 16,3-3 0-16,0 0 0 0,3 1 221 0,9-1 43 15,-1-2 8-15,1 0 1 0,6 0-168 0,6-1-33 16,0-2-8-16,2-2 0 0,1 2-27 0,6 0-5 16,2-2 0-16,1 4-1 0,3-1-19 0,-1-1-3 15,-2 2-1-15,-6 4 0 0,-4-1-8 0,1 3 0 16,-3-2 0-16,-6 4 0 15,-1 4-96-15,-5-3-17 0,-3 2-4 0,0 3-749 0</inkml:trace>
  <inkml:trace contextRef="#ctx0" brushRef="#br0" timeOffset="169319.3011">10581 10909 2458 0,'0'0'54'0,"0"0"11"0,0 0 3 0,8 2 1 0,1-2-55 0,9 3-14 0,6-3 0 0,3-3 0 16,6-2-17-16,2 0-7 0,1-3 0 0,6-3-1 15,2 1-152-15,1-3-31 0</inkml:trace>
  <inkml:trace contextRef="#ctx0" brushRef="#br0" timeOffset="169772.3194">11959 10549 1944 0,'0'-13'86'0,"0"5"18"0,0 0-84 0,0 3-20 0,0-6 0 0,0 3 0 15,0 0 32-15,0 0 3 0,-3-2 0 0,3 2 0 16,-3 2-35-16,3 6 0 0,-6-2 0 0,-3-1 0 16,-3 3 0-16,-3 3 0 0,-3-1-12 0,0 9 3 15,-5 0 9-15,-1 4 0 0,3 1 0 0,0 3 0 16,0 2 0-16,3 0 12 0,-2 3-4 0,5 0 0 15,3-3 2-15,3 0 1 0,3 3 0 0,0-3 0 16,3 0-11-16,6-2 0 0,3-1 0 0,0 1 0 16,6-1 0-16,0-2 0 0,3 3 0 0,-1-3 0 15,4-1 15-15,3 4-3 0,0-1 0 0,-3 4 0 16,3-4 18-16,-6 3 3 0,2-2 1 0,-5 2 0 16,0-2 22-16,-3 2 5 0,-3-3 1 0,-3 1 0 15,-3-3-9-15,-3 2-1 0,-3-2-1 0,-3 3 0 16,-3-4-25-16,-6 7-5 0,1-4-1 0,-7 1 0 15,0-6-41-15,-3 3-9 16,-6 0-2-16,1-3-765 0,-7 0-154 0</inkml:trace>
  <inkml:trace contextRef="#ctx0" brushRef="#br0" timeOffset="170850.1888">13632 10345 1440 0,'0'0'128'0,"-3"-5"-103"16,0-3-25-16,0 0 0 0,0-3 89 0,3 1 13 15,0 2 2-15,0-3 1 0,3 1-37 0,0-1-8 16,-6 1-2-16,3 4 0 0,0-2-46 0,0 3-12 16,0-3 0-16,0 8 0 0,-3-2 11 0,0-1 0 15,3 3 0-15,-6-3 0 0,0 3 1 0,0 3 0 16,-3 0 0-16,0-1 0 0,-3 6 0 0,-6 3 1 0,0-1 0 0,-3 3 0 16,-2 3 10-16,-1 3 1 0,-6 5 1 15,3 2 0-15,-2 3 7 0,-1 6 0 0,-3-1 1 16,3 3 0-16,-2 5 11 0,2 1 1 0,6 7 1 0,0 0 0 15,0 6-13-15,0 2-2 0,7 3-1 0,-1-3 0 16,3 0-14-16,3-2-2 0,6-3-1 0,0 0 0 16,6-6-3-16,6-2-1 0,6 0 0 0,0-5 0 15,3-3 1-15,6-3 0 0,2-2 0 0,4-5 0 16,6-1-21-16,0-5-4 0,2 0-1 0,-2-5 0 31,3-5-92-31,0-1-18 0,-1-7-4 0,4-3-1 0</inkml:trace>
  <inkml:trace contextRef="#ctx0" brushRef="#br0" timeOffset="171584.3868">14697 10546 1785 0,'-6'-10'79'0,"6"10"17"0,0-8-77 0,0 2-19 0,-3-1 0 0,3-1 0 15,0 0 127-15,0 0 21 0,0 0 5 0,-3 0 1 16,3 3-124-16,-3-1-30 0,0-2 0 0,0 3 0 16,-3 0-12-16,0 2-7 0,-3-5-1 0,4 3 0 15,-7 0 20-15,0 2 0 0,3-2-8 0,-3 2 8 16,-3 0 0-16,0 1 0 0,-3 2 0 0,0 0 0 16,1 0 11-16,2 2 2 0,-3 4 1 0,-3-1 0 15,3 0-5-15,-3 3-1 0,-3-3 0 0,4 3 0 16,-7 3-8-16,3 0 0 0,0-1 0 0,0 1 0 15,-2 2 0-15,2 3 0 0,-3 5 0 0,3-2 0 16,3 7 23-16,-2 0 2 0,-1 6 1 0,3 0 0 16,6 0-3-16,-3 2-1 0,3 0 0 0,0 4 0 15,3-1-3-15,4 2-1 0,-1-2 0 0,3 0 0 0,3-5 5 16,3 2 1-16,3-2 0 0,0-3 0 0,3 3-8 16,3-3 0-16,-1 0-1 0,4-2 0 0,0-1-3 0,3-2 0 15,6 0 0-15,0-3 0 0,3 0-12 0,2-5 0 16,1-3 0-16,0-2 0 0,3-3 0 0,0-3 0 15,2-2 0-15,-2-3 0 0,0-6 0 0,0 1-18 16,-4-3 4-16,1-5 1 0,0 2 13 0,-3 1 12 16,3-3-3-16,-7-1 0 0,-2 1 3 0,-3 0 0 15,0-3 0-15,-6 3 0 0,-3-3 0 0,0 0 0 0,-6 0 0 16,0 3 0-16,0-3 0 0,-6 5 0 0,0 1 0 16,0-1 0-16,-3 3-12 0,-3 0 0 0,0 3-10 0,0 0 10 15,-3 0-10-15,1 2 10 0,2 3-10 0,0 0 10 16,-3 0-10-16,3 3 10 0,3-1-10 0,0-2 10 15,0 3 0-15,9-3 13 0,0 0-1 0,0 0 0 16,0 0-12-16,0 0 0 0,9 8 0 0,0-6 0 16,0 4 0-16,6-6-10 0,3 0 2 0,3-3 0 31,2 0-22-31,4-2-4 0,3 0-1 0,0-3 0 16,-1 0-209-16,1-5-41 0</inkml:trace>
  <inkml:trace contextRef="#ctx0" brushRef="#br0" timeOffset="171998.7052">15126 10298 1785 0,'-3'0'159'0,"0"-6"-127"0,0-2-32 0,3 3 0 15,-3 0 162-15,3 5 26 0,0 0 6 0,3-6 1 16,-3 1-127-16,0 5-26 0,0 0-5 0,9-2-1 15,-3-4-36-15,3 4 0 0,3-4 0 0,2 4 0 16,4-1 0-16,0-2 0 0,6-1 0 0,3 1 0 16,6 3 0-16,2-4 0 0,1 1 0 0,3 2-8 15,-1 1 0-15,1-1 0 0,-3-2 0 0,-4 5 0 16,1-3-16-16,-3 0-4 0,-3 1 0 0,0-1 0 16,-7 0-29-16,4 1-7 0,-9-1 0 0,0 3-1 15,-3-5-110-15,-3 2-21 0</inkml:trace>
  <inkml:trace contextRef="#ctx0" brushRef="#br0" timeOffset="172217.4107">15245 10274 2340 0,'0'0'52'0,"0"0"10"0,0 0 2 0,0 0 1 0,0 0-52 0,0 0-13 0,0 0 0 0,0 0 0 16,9 5 28-16,-3-2 4 0,0-1 0 0,0 6 0 15,0-2-19-15,0 4-3 0,-1 3-1 0,4 3 0 16,-6 8-9-16,3 0 8 0,3 2-8 0,-3 3 8 16,-3 3 1-16,3 0 0 0,-3 0 0 0,3-1 0 15,0 1-9-15,-3 0 0 0,3-3-12 0,-3 0 12 16,0 0-112 0,0 0-16-16,0-5-2 0,0 3-1 0</inkml:trace>
  <inkml:trace contextRef="#ctx0" brushRef="#br0" timeOffset="172639.1798">16093 9988 2325 0,'0'0'51'0,"0"0"10"0,0 0 3 0,6-3 2 0,0-2-53 0,3 5-13 0,3 3 0 0,0 2 0 15,3 6 59-15,0 2 9 0,2 8 1 0,1 8 1 16,6 3-20-16,-3 5-4 0,-3 8-1 0,3 0 0 16,-4 8-9-16,1 5-1 0,0 0-1 0,-3 6 0 15,0-3 14-15,-3-3 4 0,-6 5 0 0,0-5 0 16,0 1-14-16,0-4-2 0,-6-2-1 0,0-3 0 16,-3-5-27-16,-6 0-8 0,-3 0 0 0,-3-5 0 15,-6-3-84 1,-3 0-21-16,-5-5-4 0,-4-3-1 0,-3 0-99 0,0-2-20 15,-44 15-4-15,15-16-1 0</inkml:trace>
  <inkml:trace contextRef="#ctx0" brushRef="#br0" timeOffset="174628.1591">17260 10739 2217 0,'18'-2'98'0,"-18"2"21"0,0 0-95 0,0 0-24 16,12 0 0-16,3 0 0 0,2 2 58 0,-2 4 7 15,-6 4 2-15,0 4 0 0,0 4-22 0,-3 6-4 16,-3 2-1-16,-3 3 0 0,3 3-6 0,-9 0-2 16,-3 2 0-16,-3-2 0 0,0 0-8 0,-6 0-1 15,4 2-1-15,-7-2 0 0,-3-3-22 0,3 0-20 16,0-5 4-16,0 0-804 0,-5 2-160 0</inkml:trace>
  <inkml:trace contextRef="#ctx0" brushRef="#br0" timeOffset="175362.362">18617 10149 1735 0,'9'-15'76'0,"-6"7"17"0,3-3-74 0,3 3-19 0,-3-2 0 16,3-1 0-16,0 0 19 0,3 1 0 0,-3 2 0 0,6 0 0 15,-3 0 0-15,-1 3 0 0,1-1 0 16,0 4 0-16,0 2 33 0,0 2 8 0,0 1 0 16,-3 8 1-16,3-1-2 0,0 6-1 0,-3 5 0 0,3 6 0 15,-4 2-20-15,4 3-4 0,-3 5-1 0,0 5 0 16,-3 6-1-16,-3-1-1 0,0 6 0 0,-3 0 0 16,-3 3 17-16,0-1 3 0,0 1 1 0,0-1 0 15,0 1-20-15,-3-3-3 0,3-3-1 0,0-8 0 16,0 1-9-16,-3-9-3 0,3-2 0 0,-3-6 0 15,1 1-16-15,-1-9 8 0,0 1-8 0,-3-6 0 16,3-2 18-16,0-3-3 0,3-3-1 0,-3-3 0 16,3 1 1-16,3-3 0 0,-9-3 0 0,6-2 0 15,-3 0-6-15,3-3-1 0,0 0 0 0,0-5 0 16,3-3-8-16,0-3 0 0,6 1-12 0,3-6 12 16,0-2-19-16,3-6 4 0,3 3 1 0,3-3 0 15,5 6-11-15,1-4-3 16,6 7 0-16,3-1 0 0,-4 5 12 0,1 3 1 0,3 3 1 0,-3 3 0 0,-1 2 5 0,1 8 1 15,-6 0 0-15,0 5 0 0,-3 0 8 0,-3 6 8 16,-4-1-8-16,1 4 11 0,-3 1-11 0,-3 4 8 16,-3 0-8-16,-6-1 8 0,0 3 0 0,-6 0 0 15,0-2 0-15,-6-1 0 0,-6 4 4 0,1-4 1 16,-7 1 0-16,-6-1 0 0,-3-2-13 0,-2-3-13 16,-4-2 2-16,0-1 1 15,0 1-100-15,4-6-20 0,-4 3-4 0,3-5-627 16,1 0-126-16</inkml:trace>
  <inkml:trace contextRef="#ctx0" brushRef="#br0" timeOffset="176174.6678">19570 10665 2530 0,'0'0'112'0,"0"0"24"0,3-5-109 0,0 0-27 15,-3 5 0-15,6-6 0 0,-3 4 40 0,-3 2 2 16,0 0 1-16,0 0 0 0,0 0-28 0,0 0-6 15,0 0-1-15,0 0 0 0,3 5-8 0,3 0 0 16,-3 6 0-16,0 5-11 0,2 0 11 0,-2 2 0 16,0 6-9-16,0-3 9 0,3 3 0 0,0 0 18 15,3 0-3-15,-3-6-1 0,6 3-14 0,-3-2 0 16,0-3 8-16,0-3-8 0,0-2 0 0,0-6-13 16,0 0 2-16,0-2 1 0,0-3 10 0,2-3 0 15,-2-5 0-15,3-2 0 0,0-1 9 0,0-5 4 16,0-2 1-16,3-3 0 0,-3-1 2 0,6-4 0 15,-3-1 0-15,-1-2 0 0,4 0 5 0,-3 3 2 16,0-1 0-16,0 1 0 0,-3 5-8 0,0 5-2 0,-3 3 0 16,0 5 0-16,-6 0 5 0,-3 8 1 0,0 0 0 15,0 0 0-15,3 10-19 0,0 4 10 0,-6 7-10 0,0 2 8 16,0 4-8-16,-3 2 0 0,0 3 0 0,0 0 0 16,6-6 0-16,-3 3 0 0,3-2 0 0,0-4 0 15,6-1-10-15,-3-4 10 0,3 1 0 0,0-6-9 16,3 0 9-16,2-2-12 0,4-3 12 0,0-3-12 15,-3 0 12-15,6-2 0 0,-3-3 10 0,3 0-10 16,-3-3 17-16,2-2-2 0,-2 0-1 0,0-3 0 16,0 0 10-16,0-3 3 0,3-2 0 0,-3 0 0 15,0-6-4-15,2-2-1 0,-5 0 0 0,3 0 0 16,3-3-9-16,-3-3-1 0,0-4-1 0,3-1 0 16,-6 0-11-16,0-5 0 0,2-5 0 0,1-1 0 15,-3-4 0-15,0-1 0 0,3-2-9 0,0 0 9 16,0-1-17-16,-3 1 3 0,3 2 1 0,-4 6 0 0,4 2 2 15,-3 1 1-15,-3 2 0 0,3 5 0 0,-3 3 10 0,0 2 0 16,0 4 0-16,-6 4 0 0,3 8 0 0,-3 4-15 16,3-1 3-16,-6 8 0 0,0 0 12 0,0 0-9 15,0 10 9-15,-3 6-8 0,0 0 8 0,0 5-10 16,-3 0 10-16,0 6-10 0,0 2 10 0,0 0 0 16,0 3 0-16,3 2 0 0,3-2 0 0,0 2 0 15,-3 3 0-15,3 0 0 0,0 0 0 0,0 3 9 16,-3 0-9-16,3-1 0 0,0-4 0 0,0 2 0 15,3-3 0-15,-3 1 0 16,0-6-25-16,3 0-9 0,-3 0-2 0,0-3 0 16,-3 1-113-16,3-9-23 0,0-4-5 0,-3-4-602 0,0-5-120 0</inkml:trace>
  <inkml:trace contextRef="#ctx0" brushRef="#br0" timeOffset="176408.9921">20052 10213 2592 0,'9'-3'230'0,"0"-2"-184"0,6-3-37 0,3 0-9 16,8 0 78-16,7 3 14 0,3-6 2 0,8 3 1 15,4-2-74-15,3-1-21 0,-1 1 9 0,1 2-9 16,0 2-21-16,-4 1-9 15,1 0-2-15,-1 0 0 0,-2 2-42 0,0-2-9 0,2-1-1 0,-2 4-1 16,0-1-111-16,-7 0-21 0,-2 1-5 0</inkml:trace>
  <inkml:trace contextRef="#ctx0" brushRef="#br0" timeOffset="178585.6648">4886 12872 1440 0,'0'0'128'16,"0"0"-103"-16,0 0-25 0,0 0 0 0,0 0 102 0,0 0 15 0,0 0 3 0,-3-3 1 16,-3 3-60-16,6 0-12 0,0 0-2 0,-5 0-1 15,-1 3-33-15,3 2-13 0,-3 1 11 0,3-1-11 16,-3 5 8-16,0 4-8 0,0 2 0 0,3 2 9 15,3 3 11-15,-3 0 3 0,0 3 0 0,0 5 0 16,3 0 5-16,0 3 2 0,0-3 0 0,3 0 0 16,3 0-15-16,-3 1-3 0,3-4-1 0,-3-5 0 15,6 0-21-15,0-2-4 0,-3-3-1 0,2-3 0 16,1-2-105-16,0-3-20 16,-3-6-5-16</inkml:trace>
  <inkml:trace contextRef="#ctx0" brushRef="#br0" timeOffset="178742.5446">4821 12642 2336 0,'-15'2'104'0,"9"1"20"0,-3 0-99 0,0 2-25 0,0-2 0 0,3-1 0 16,-3 1 24-16,3 0-1 15,0-1 0-15,6-2 0 16,0 0-157-16,0 0-31 0</inkml:trace>
  <inkml:trace contextRef="#ctx0" brushRef="#br0" timeOffset="179444.8292">5178 12957 1983 0,'-12'-6'88'0,"9"4"18"0,0-1-85 0,0-2-21 0,0-1 0 0,0 1 0 15,3 5 33-15,0 0 3 0,0 0 0 0,0 0 0 16,0 0-20-16,12 3-3 0,0 2-1 0,-3 6 0 16,0-1-12-16,0 6 0 0,-3 3 0 0,3 5 0 15,3-1 0-15,-6 6 11 0,0-2-2 0,0 2 0 16,0-5-1-16,-1 2-8 0,-2-2 12 0,3-3-4 15,0-2 0-15,-3-3-8 0,0-3 12 0,-3 0-4 16,0-2-8-16,0-3 8 0,3-3-8 0,-3-5 8 16,0 0 1-16,0 0 0 0,0 0 0 0,0-5 0 15,3-6 12-15,0-2 3 0,-3-6 0 0,6-2 0 16,0-3-24-16,3-5 0 0,0 0 0 0,0-3 0 0,3 1 13 16,-3 1 2-16,3 1 0 0,3 3 0 0,-1 2 9 15,1 6 1-15,-6 2 1 0,6 8 0 0,-3-3 2 0,0 9 0 16,-3-1 0-16,3 6 0 0,-3 4 0 15,3 4 0-15,0 2 0 0,-1 1 0 0,1 7-10 0,-3-3-2 16,0 6 0-16,0-3 0 0,0 6-16 0,0-4 0 16,-3 4 0-16,3-3 0 15,-3 0-87-15,3-1-11 0,0-1-2 0,-3-1-656 16,3-3-132-16</inkml:trace>
  <inkml:trace contextRef="#ctx0" brushRef="#br0" timeOffset="180413.3609">6738 12771 2185 0,'0'0'48'0,"0"-7"9"0,0-4 3 0,3 0 2 0,3-2-50 0,3 0-12 0,3 2 0 0,2-2 0 15,10 2 18-15,-3 4 1 0,6-4 0 0,0 6 0 16,-3-1-10-16,2 6-1 0,1 0-8 0,0 3 12 16,-6 5-12-16,3 5 0 0,2 6 0 15,1 5 0-15,-6 2 18 0,0 3-2 0,-3 8-1 0,2 0 0 16,1 3 4-16,-6 5 1 0,-9-3 0 0,0 3 0 16,6 0 1-16,-6-3 1 0,0-2 0 0,-6-3 0 15,0-2-22-15,0-6 0 0,3 0 0 0,-6-5 0 16,-6-3 0-16,6-5 0 0,0 0 0 0,0-6-12 15,-3 1 12-15,0-6 16 0,3-2-4 0,-3-3-1 16,0-3 9-16,0-2 3 0,-6-6 0 0,6 1 0 16,0-6 5-16,1-3 0 0,-1-5 1 0,-3-5 0 15,3-3-13-15,3-7-2 0,0-1-1 0,0-2 0 16,0-3-13-16,6 0 0 0,9 0-9 0,-3 2 9 16,0 1 0-16,2 2 0 0,10 1 0 0,0 2 10 0,6 2-10 15,-3 6 0-15,3 3 0 0,-1 5 0 0,7 2 0 16,-6 9 8-16,0 4-8 0,2 9 12 0,4 2-12 15,-3 6 0-15,0 5 0 0,-4 5 0 0,-2 5 0 16,0 6 0-16,-6 0 0 0,-3-1 0 0,-3 4 0 0,-3 5 0 16,3-3 0-16,-4 0 0 0,-10 0 0 0,2-3 0 15,2 0 0-15,-2-2 0 0,3 0 0 0,-6-3 0 16,-2-2 10-16,2-6-10 0,0-3 8 0,-3-5-8 16,-9 1 0-16,3-6 0 0,3 0 15 0,0-3-4 15,-3-2-1-15,0-6 0 0,-3 0 6 0,3-2 2 16,6-6 0-16,-3-2 0 0,-2-5 3 0,5-4 1 15,3-7 0-15,3-2 0 0,0-6-22 0,3-3 8 16,3 0-8-16,5 0 0 0,10-2 0 0,-3 2 0 0,-6 3 0 16,9 0-8-16,3 3 8 0,0 8 0 0,-7 2 10 0,1 3-10 15,0 5 0-15,3 5 0 0,3 6 0 0,-3 5 0 16,-7 2 8-16,4 4-8 0,6 4 0 0,-6 4 0 16,0 4 0-16,0 1 0 0,0-1 0 0,2 3 0 15,4 0-16-15,-6 6 1 0,-3-3 0 0,3 0 0 31,6-1-21-31,-6 4-5 0,-10 2-1 0,1-3 0 0,6 1-74 16,0-3-14-16,-3-1-3 0,-3-1-606 0,0-4-121 0</inkml:trace>
  <inkml:trace contextRef="#ctx0" brushRef="#br0" timeOffset="180897.619">8836 12843 1785 0,'0'0'79'0,"0"0"17"0,0-8-77 0,3 0-19 15,0 0 0-15,0-3 0 0,3 1 95 0,0-1 15 16,0-2 3-16,0 0 1 0,0-3-85 0,-3 3-17 16,3-3-3-16,-6 0-1 0,3 0-8 0,-6 3 0 15,3-3 0-15,-6 3 0 0,0 0 0 0,0-1 15 16,0 1-3-16,-3 5 0 0,-3 0 20 0,0 0 4 15,0 3 1-15,-2 2 0 0,-1 3-5 0,-3 3-2 0,0 0 0 0,-3 5 0 16,3 0-10-16,-6 2-3 0,4 3 0 16,-1 1 0-16,0 4-17 0,0 3 8 0,3 3-8 15,-3 3 0-15,7-1 0 0,-4 0 0 0,6 4 0 16,0-4 0-16,3 3 0 0,0 0 0 0,6 0 0 0,3-5 0 16,0-3 0-16,3 0 0 0,3-2 0 0,0 0 0 15,3-6 0-15,0-3-16 0,3-2 5 0,-3-2 1 16,0-4-8-16,-1-2-2 0,4-2 0 0,0-6 0 15,0 0 20-15,0-6 0 0,3 1 11 0,0-3-11 16,0-2 23-16,0-3-3 0,0-1 0 0,-1 1 0 16,-2-5 21-16,-3 5 4 0,3-3 1 0,-3 3 0 15,0 2-11-15,0 1-3 0,-3 4 0 0,0 7 0 16,-3-1 9-16,-3 8 2 0,0 0 0 0,0 0 0 16,0 0-20-16,6 8-4 0,3 2-1 0,-6 3 0 15,3 3-18-15,-3 5 0 0,3 1 0 0,0 1-9 16,-1-1-25-1,-2 1-5-15,6-2-1 0,0 3 0 0,-3-5-145 0,6-1-30 16,-3 1-5-16</inkml:trace>
  <inkml:trace contextRef="#ctx0" brushRef="#br0" timeOffset="181116.7051">9140 12692 2714 0,'0'0'60'0,"3"5"12"0,0 3 2 0,0 6 2 0,3 1-60 0,0 1-16 0,3-2 0 0,0 1 0 15,3 1 20-15,-4 0 0 0,4 0 1 0,0 0 0 16,-3 0-21-16,3 0 0 0,-3 0 0 0,0-3 0 16,3 0-12-16,-3 0-6 0,0-2-2 0,0-3 0 31,0 0-171-31,-3-3-34 0,2 0-7 0</inkml:trace>
  <inkml:trace contextRef="#ctx0" brushRef="#br0" timeOffset="181257.3159">9220 12166 2790 0,'0'0'124'16,"0"0"24"-16,-6 5-118 0,6-5-30 0,0 8 0 0,3-3 0 15,3 3-108-15,3 0-27 0,0-3-5 0</inkml:trace>
  <inkml:trace contextRef="#ctx0" brushRef="#br0" timeOffset="181710.0802">9667 12547 1152 0,'0'0'51'0,"0"0"10"0,0 0-49 0,0 0-12 0,6 5 0 0,0 0 0 15,0 0 341-15,0 3 66 0,2 0 13 0,-2 3 2 16,0 5-313-16,0 0-62 0,0-3-13 0,0 5-2 16,3-2-32-16,-3 5 8 0,-3 1-8 0,3-1 0 15,0-3 0-15,0 1 0 0,-3-3 0 0,3 2 0 16,-3-2 0-16,0 0 0 0,0-3 0 0,0-2 0 15,0-1 0-15,0-2 0 0,0 0 0 0,-3-8 0 16,0 0 0-16,0 0 0 0,0 0 0 0,0 0 0 16,0 0 19-16,0 0 1 0,3-10 0 0,0-6 0 15,0-3 1-15,3-2 1 0,0-5 0 0,0-3 0 16,2-3-11-16,4 0-3 0,3-2 0 0,-3-3 0 16,6 5-8-16,-3 3 0 0,-3 2 0 0,3 6 0 15,-3 3 12-15,2 7 0 0,1-2 0 0,-3 10 0 16,0 0 3-16,3 9 1 0,-3-1 0 0,-3 6 0 15,3-1 10-15,-3 9 2 0,3 2 1 0,0 3 0 16,-1 0-29-16,1-1-13 0,0 4 1 0,0-3 0 16,0-1-17-16,3-1-3 0,-3-1-1 0,0 0 0 15,0 0-113-15,0-2-22 0,2-4-5 0,-2-1-615 16,3-1-124-16</inkml:trace>
  <inkml:trace contextRef="#ctx0" brushRef="#br0" timeOffset="183692.5582">11878 11898 1324 0,'3'-16'118'0,"-3"11"-94"0,0-5-24 0,-3 2 0 16,3-6 26-16,-3 4 1 0,3-1 0 0,0 1 0 15,0-1 20-15,0 0 4 0,-3 1 1 0,3 2 0 16,-3 0 6-16,3 0 2 0,-3 0 0 0,3 0 0 16,0 0-20-16,0 3-3 0,0 5-1 0,0 0 0 15,0-5-3-15,0 5-1 0,0 0 0 0,0 0 0 16,0 0-2-16,3 10-1 0,0 4 0 0,0 4 0 16,0 3 5-16,3 8 1 0,-6 6 0 0,0-1 0 15,0 8 13-15,-6 3 4 0,3 8 0 0,-3 6 0 16,0 1-16-16,-2 7-4 0,-1 1 0 0,-3 1 0 15,0 5 0-15,3-5 0 0,0-3 0 0,0-2 0 0,3-6-32 16,3-5 0-16,0-3 0 0,0-5 0 16,3-3-48-16,-3-5-3 0,3-5-1 0,-3-5-717 15,0-6-144-15</inkml:trace>
  <inkml:trace contextRef="#ctx0" brushRef="#br0" timeOffset="184082.8426">12289 12274 2361 0,'0'0'210'0,"0"0"-168"0,0 0-34 0,0 0-8 16,0 0 49-16,-3 5 8 0,3-5 2 0,0 6 0 16,3 4-50-16,-3-2-9 0,0 5 0 0,-3 1 0 15,0 4-12-15,-3 3 2 0,0 3 1 0,0 5 0 16,0 0 9-16,-3 3-8 0,0 8 8 0,1-6-8 15,2 1 8-15,3 2 0 0,0-6 0 0,3 1 0 16,3-5 0-16,3-1 0 0,3-5 0 0,-1-2 0 16,4-3 0-16,0-3 0 0,0-5 0 0,0-6 11 15,3 1-23-15,-3 0-4 0,3-6 0 0,0 0-1 16,-3-5 17-16,2-2 0 0,1-3 0 0,0-3 0 16,0-5 28-16,-3-3-1 0,3 0 0 0,-3 0 0 15,0-2 16-15,0-3 3 0,-4-6 1 0,-2 3 0 16,0-2-18-16,-3 2-3 0,0-2-1 0,0-1 0 0,-3 4-5 15,0 2 0-15,-3 5-1 0,0 5 0 0,0 3 1 0,-3 3 0 16,0 3 0-16,1 4 0 0,-7 4-20 0,0 2 0 16,0 5 0-16,-3 0 0 15,-3 8-72-15,-3 1-16 0,-3 4-2 0,4 1-1 16,-1 5-146-16,-3-3-30 0,-24 21-5 0,19-13-2 0</inkml:trace>
  <inkml:trace contextRef="#ctx0" brushRef="#br0" timeOffset="184457.7953">12974 12256 2361 0,'0'0'210'0,"0"0"-168"0,3-8-34 0,-3 8-8 16,6-6 57-16,-6 6 10 0,6-8 1 0,0 3 1 15,-6 5-57-15,0 0-12 0,0 0 0 0,0 0 0 31,3 8-27-31,-6 3 0 0,0 7 0 0,-6 3 0 0,0 3 7 0,3 5 2 0,-9 6 0 0,3 2 0 16,0 0 26-16,0 2 4 0,0 1 2 0,3 0 0 16,3-6-14-16,3 1 0 0,0-6 0 0,3-6 0 15,3-1-8-15,0-7-5 0,3-1-1 0,-3-4 0 16,6-4-4-16,-3-4-1 0,3 1 0 0,0-6 0 16,0-2 19-16,0-6 0 0,0 1 0 0,3-3 9 15,-3-3 18-15,0-3 3 0,0 1 1 0,2-6 0 16,-2 0 25-16,-3 0 4 0,3 0 2 0,-3 1 0 15,0-1-21-15,0-3-4 0,0 3-1 0,-3 1 0 0,0-1-8 16,3 0-3-16,-3 0 0 0,-3 3 0 0,3 3-25 16,-3 2 0-16,0 2 0 0,-3 1 0 0,0 5-20 15,0 3 4-15,3 5 1 0,0 0 0 16,0 0-21-16,0 0-5 0,-6 3-1 0,0 5-783 16,0-1-157-16</inkml:trace>
  <inkml:trace contextRef="#ctx0" brushRef="#br0" timeOffset="185098.2268">13432 12224 1670 0,'-3'-8'148'15,"0"3"-118"-15,3-3-30 0,-3 0 0 16,3-3 116-16,3 3 16 0,-3 0 4 0,3 3 1 15,-3 0-37-15,0 5-8 0,0 0-2 0,0 0 0 16,9 2-62-16,-3 4-12 0,0 4-2 0,0 6-1 0,0 3 4 0,0 7 1 16,-3 0 0-16,0 6 0 0,0 5 6 0,-3 0 0 15,-3 6 1-15,3-1 0 0,-6 6 1 16,0-1 0-16,-3-2 0 0,3 0 0 0,-3-3-9 16,0-4-1-16,3-1-1 0,0-3 0 0,0-5-5 0,0-2-1 15,3-6 0-15,0-3 0 0,-3-2-9 0,3-3 0 16,0-5 9-16,3 0-9 0,0-8 8 0,-3 5-8 15,3-5 8-15,0 0-8 0,0 0 21 0,0 0 0 16,-5-7 0-16,2-4 0 0,0-2-6 0,0-3-2 16,0-3 0-16,3 1 0 0,0-6 1 0,3-5 0 15,3-5 0-15,-3-6 0 0,2-5-14 0,7-3 0 16,0-2 0-16,3 0-10 16,6-3-17-16,0 2-3 0,0-1-1 0,5 4 0 15,-2 6-4-15,3 2-1 0,0 6 0 0,0 2 0 0,-1 5 18 0,1 4 3 0,0 7 1 16,-3 0 0-16,-3 5 14 0,0 3 10 0,-4 3-2 0,1 2 0 15,0 3 13-15,-3 3 3 0,3 2 0 0,-6 3 0 16,0 3-4-16,0 5 0 0,-7-3 0 0,1 5 0 16,-3 4-1-16,-6 1-1 0,0-4 0 0,-5 2 0 15,-4 3-9-15,0 0-1 0,-6-1-8 0,-6-1 12 16,3-1-12-16,-9-3-8 0,-2 1 8 0,-4-1-13 31,0-2-100-31,-2 0-20 0,-7-5-4 0,0-1-1064 0</inkml:trace>
  <inkml:trace contextRef="#ctx0" brushRef="#br0" timeOffset="187563.7033">15623 12068 518 0,'0'0'46'0,"-3"-8"-37"15,3 2-9-15,-3-2 0 0,3 1 334 0,0-1 65 16,0 0 13-16,3 0 2 0,-3 0-307 0,3 0-62 16,-3 0-12-16,0 0-2 0,0 0-19 0,-3 3-4 15,0-3-8-15,0 3 12 0,3 2-3 0,-6-2-1 16,3 2 0-16,0 3 0 0,-3 0 16 0,0 3 2 16,0-1 1-16,-3 6 0 0,-3 0 3 0,3 3 1 0,-3 5 0 15,1 5 0-15,-4 0-2 0,0 5 0 0,-3 3 0 16,3 1 0-16,3 4-29 0,-3-2 0 0,3 2 0 0,3-2 0 15,3-3 0-15,4-3 0 0,-1-4 0 0,0-1 0 16,6-5 10-16,0 0-10 0,-1-3 10 0,4-3-10 16,0-2 0-16,3-2-20 0,9-4 4 0,-3-2 0 15,3-2 16-15,0-4 0 0,3 1 0 0,-1-6 0 16,4-2 12-16,-3 0 0 0,0 0 0 0,0-6 0 16,3 1 9-16,-7-4 2 0,1 1 0 0,0-5 0 15,0-1 5-15,-3 1 2 0,0-1 0 0,-6 1 0 16,0 2-6-16,0 0 0 0,-3-2-1 0,-3 7 0 15,-3-2-13-15,0 8-2 0,0-3-8 0,-3 6 12 16,-6-1-22-16,3 3-5 0,-3 3-1 0,0 2 0 16,-3 0-83-16,0 6-17 0,-3 2-3 0,0 1-978 15</inkml:trace>
  <inkml:trace contextRef="#ctx0" brushRef="#br0" timeOffset="187938.5904">16001 12197 2599 0,'0'0'57'0,"6"-5"12"0,6-3 3 0,0-8 0 0,8 3-57 0,-2-8-15 0,6 0 0 0,0-6 0 16,0 1 9-16,-3-1-1 0,-1 1 0 0,1-1 0 15,-3 1-8-15,-3-1 0 0,0-2 0 0,-3 3 0 16,0-1 0-16,-3 1 0 0,-3-1 0 0,0 1 0 15,-6 0 20-15,3 2 1 0,-3-3 1 0,-3 3 0 16,0 1-14-16,3 4-8 0,-6-2 10 0,0 2-10 16,0 4 0-16,3 4 0 0,-6 0-13 0,3 3 4 15,0 1 9-15,0 4-13 0,0 0 5 0,0 3 8 16,0 6-17-16,0 1 4 0,-3 4 1 0,3 5 0 16,-3 5 4-16,3 6 8 0,-3 2-13 0,3 8 5 15,-5 2 8-15,5 4 8 0,0 2-8 0,-3 5 11 16,3 0 21-16,0 6 5 0,0 2 1 0,3 3 0 15,-3 0 11-15,3 0 3 0,0-8 0 0,-3-1 0 16,3-1-52-16,0-4 0 0,-3 1-9 0,0-6 1 16,0 1-13-16,0-6-3 0,-3-3 0 0,0-2 0 15,-2-3-133-15,-4-8-27 0,3-2-6 0</inkml:trace>
  <inkml:trace contextRef="#ctx0" brushRef="#br0" timeOffset="188087.7472">15855 12322 2714 0,'0'0'60'0,"0"0"12"0,0 0 2 0,0 0 2 15,15 2-60-15,3 1-16 0,3-3 0 0,2 3 0 16,7-3 0-16,0-3 0 0,3 3 0 0,-1-5 0 16,4 2-186-16,3-5-40 0</inkml:trace>
  <inkml:trace contextRef="#ctx0" brushRef="#br0" timeOffset="188665.7525">17620 11943 2084 0,'-15'-10'92'0,"15"10"20"0,3-6-90 0,-3 1-22 15,0 0 0-15,3 0 0 0,-3-1 79 0,6 1 11 16,-6 5 2-16,0 0 1 0,0 0-41 0,9 3-9 16,-3 2-2-16,-3 3 0 0,0 5-17 0,0 3-4 15,0 5-1-15,3 3 0 0,0 5 9 0,-6 5 3 16,-3 3 0-16,3 3 0 0,6 2 1 0,-9-2 1 16,-3 0 0-16,-3 0 0 0,6-1-3 0,0-2-1 15,-3 0 0-15,-3-2 0 0,0-4-29 0,3 1 0 16,0-5-13-16,0-1 4 15,-6-2-33-15,1-3-6 0,5-5-2 0,0-3 0 16,-6 0-197-16,0-5-39 0,-9 0-8 0,6-10-2 0</inkml:trace>
  <inkml:trace contextRef="#ctx0" brushRef="#br0" timeOffset="189009.1056">17462 12044 2275 0,'-12'-16'100'0,"9"8"22"0,3-5-98 0,3 2-24 0,3-2 0 0,-3 0 0 16,0 0 59-16,3-1 6 0,6 1 2 0,0 0 0 16,-3-3-45-16,9 3-9 0,0 0-1 0,6-3-1 15,-1 2-2-15,7 1 0 0,0 3 0 0,6-1 0 16,2 0 20-16,1 6 4 0,0 0 1 0,-4 2 0 16,1 1-10-16,3 2-1 0,-3 2-1 0,-1 3 0 15,4 3-1-15,0 3 0 0,-7 2 0 0,1 3 0 0,3 5 2 0,-6 3 0 16,-7 0 0-16,-2 5 0 0,0 3-11 15,-9 0-3-15,0-1 0 0,-6 4 0 0,0 2 3 0,-9 0 1 16,-3 0 0-16,-3-3 0 0,-9 1-4 0,-6-4-1 16,-2 1 0-16,-4 0 0 0,-3 0 2 0,-9-3 0 15,1 0 0-15,-7-3 0 0,-3 3-10 0,-5-2 0 16,-1-1 0-16,-5 1 0 0,-1-1-13 0,7-5-5 16,2 1-1-16,7-4 0 15,-4 1-27-15,6-6-6 0,4-3 0 0,5-2-1 16,9-2-79-16,-3-4-15 0,1 1-3 0,5-6-958 0</inkml:trace>
  <inkml:trace contextRef="#ctx0" brushRef="#br0" timeOffset="189384.0173">18543 11930 2188 0,'6'-8'195'0,"-3"3"-156"0,-3-3-31 0,3 3-8 15,-3-1 100-15,6-2 20 0,-3 0 3 0,3 1 1 16,-3 1-67-16,3 1-13 0,-6 5-2 0,0 0-1 0,0 0-21 15,0 0-5-15,0 0-1 0,6 8 0 0,-3 5-14 0,-1 3 0 16,-2 5 0-16,-2 6 0 0,2 7 0 0,-3 3 17 16,-6 8-1-16,3 3-1 0,0 2 9 0,-3-2 1 15,0-3 1-15,0-1 0 0,3-4-26 0,-3 0 0 16,3-6 8-16,0 1-8 0,0-4 0 0,-3-4 0 16,0-1 0-16,3-5 0 15,-3 1-29-15,0-6-8 0,1-3-2 0,-1-3 0 16,0-4-97-16,-3-1-20 0,3-2-4 0,0-6-939 0</inkml:trace>
  <inkml:trace contextRef="#ctx0" brushRef="#br0" timeOffset="189649.5806">18525 11922 2246 0,'0'0'200'0,"0"0"-160"0,0 0-32 0,9-5-8 16,0-3 68-16,3 0 12 0,0 0 2 0,3 3 1 16,5-6-55-16,1 3-10 0,6-2-2 0,3-1-1 15,0 0-15-15,2 1 0 0,1-3 0 0,0 2 0 16,0 0 32-16,2 4 0 0,1-4 0 0,0 3 0 16,-4 5-32-16,1-2 0 0,-3 2 0 0,0 1 0 15,-4 4 0-15,-2 1 0 0,-3 0 0 0,-3-3 0 16,-3 2-33-16,-3 1-13 15,-3 0-2-15,-3 2-728 0,-6-5-146 0</inkml:trace>
  <inkml:trace contextRef="#ctx0" brushRef="#br0" timeOffset="189852.6569">18412 12033 2602 0,'0'0'57'0,"-3"3"12"0,-3 2 3 0,0 0 1 0,3 3-58 0,0 3-15 15,0-3 0-15,3 3 0 0,3-4 28 0,0 1 4 16,6 0 0-16,0 3 0 0,3-3-32 0,9-3 0 16,-1-2 0-16,10 2 0 0,3-2 12 0,6-1-4 15,5-2-8-15,1 0 12 0,0-2-12 0,-1 2-8 0,4-3 8 0,-3 3-13 32,2-3-121-32,1 1-24 0,-4-1-5 0,4-2-881 0</inkml:trace>
  <inkml:trace contextRef="#ctx0" brushRef="#br0" timeOffset="190305.6781">19963 11766 1940 0,'-6'-8'86'0,"6"8"18"0,3-5-84 0,3 0-20 16,-6-1 0-16,0 1 0 0,0 0 95 0,3-1 14 15,0 1 3-15,-3-3 1 0,-6 5-45 0,3-2-8 16,0 3-3-16,0-4 0 0,-6 4-25 0,0 2-4 16,-3 0-2-16,0 0 0 0,-3 0-5 0,-3 5-1 15,0 3 0-15,-2 2 0 0,-1 6-20 0,-3 0-15 16,3 5 3-16,0 0 0 0,3 6 12 0,1-3 16 15,-1 2-3-15,3-2-1 0,3 0-12 0,3 0-16 16,6-3 3-16,-3-3 1 0,6 1 12 0,0-3 16 16,6 0-3-16,-3-1-1 0,6 4-12 0,0 0-16 15,0-4 3-15,3-1 1 0,0 2 22 0,2-1 5 16,-2-1 1-16,3-1 0 0,0 0 19 0,0 0 4 16,0 1 1-16,-3-4 0 0,0 1 6 0,-3-1 2 0,0 4 0 15,-3-4 0-15,-3 1-8 0,-3-3-2 0,-3 2 0 16,0-2 0-16,-6 0-15 0,-3 3-3 0,-6-3-1 0,-3 2 0 15,-3 1-19-15,-6-1-9 0,-5 4 1 0,-7-6 0 32,0 2-81-32,-8-2-16 0,-7 0-3 0,1 0-783 0,-4-3-156 0</inkml:trace>
  <inkml:trace contextRef="#ctx0" brushRef="#br0" timeOffset="191852.1864">21573 11988 2548 0,'0'0'56'0,"0"0"12"0,0 0 3 0,0 0 0 0,3 8-57 0,0 3-14 0,0-1 0 0,0 6 0 16,-3 3 16-16,3 2 1 0,-3 5 0 0,-3 4 0 15,-3-1-17-15,-3 0 0 0,0 0 8 0,-3 0-8 16,-3-3-15-16,0 3-6 0,-8-5-2 0,2 3-738 16,-9-3-148-16</inkml:trace>
  <inkml:trace contextRef="#ctx0" brushRef="#br0" timeOffset="193907.468">5217 14150 1681 0,'-15'-3'74'0,"12"3"16"0,0-2-72 0,0-1-18 16,-3 0 0-16,0-2 0 0,3 2 23 0,-6 1 1 15,6-4 0-15,-3 4 0 0,-3-1 8 0,3 1 1 16,-6-1 1-16,4 0 0 0,-7 6-5 0,3 0-1 15,-6-1 0-15,3 3 0 0,-6 3-1 0,0 3-1 16,-5 0 0-16,2 2 0 0,3 3 0 0,0 2 0 16,-3 6 0-16,3 0 0 0,-2 2-6 0,2 1-2 15,0 2 0-15,0 0 0 0,-3 3-6 0,3 2-2 16,1-2 0-16,5 0 0 0,-3-3 5 0,3 0 1 16,3 0 0-16,6 0 0 0,-3-3 5 0,6 1 2 15,0-1 0-15,9 3 0 0,0 1-12 0,3 1-3 0,9 1 0 16,0 2 0-16,3-4-8 0,2 1 0 0,4-2-12 15,6 1 12 1,3-4-59-16,2 0-4 0,7-2-1 0,-3-3-950 0</inkml:trace>
  <inkml:trace contextRef="#ctx0" brushRef="#br0" timeOffset="194344.8641">5735 14777 2008 0,'-18'3'89'0,"15"-3"19"0,-3 0-87 16,3 0-21-16,3 0 0 0,-9-3 0 0,3 0 12 0,0-2-1 15,-3 2-1-15,3-2 0 0,-3 0 7 16,0 2 2-16,3-2 0 0,-3 2 0 0,-2 1-3 0,2 2 0 16,-3-3 0-16,3 6 0 0,0-3 16 0,-3 5 4 15,0 3 0-15,0-3 0 0,0 6-11 0,0-3-1 16,0 8-1-16,1-1 0 0,2 1-14 0,0 3-9 15,0 2 12-15,3 3-12 0,-3-3 0 0,0 0-12 16,9 0 0-16,0-2 0 0,3-3 12 0,3 0 12 16,3-1-3-16,3-4 0 0,-3 0-19 0,6-3-4 15,-4-1-1-15,4-4 0 0,0 0-5 0,0-1 0 16,-3-4-1-16,0-4 0 0,3 1 21 0,-3-5 0 16,3-1 0-16,-4-5 0 0,4 0 0 0,-6-2 18 15,3-6-2-15,0 0 0 0,3 0-4 0,-3 0 0 16,3-5-1-16,-3 3 0 0,0-3-11 0,-6 5 0 0,2 0 9 15,-2 0-9-15,-3 6 0 0,0 2 8 0,-3 3-8 16,0 5 0-16,-3 0 11 0,-6 5-3 0,1 1 0 0,-4 4 0 16,0 4-8-16,0 1 0 0,-6 7 9 0,0-1-9 15,0 5 0-15,0 4-13 0,1-4 1 0,-1 9 1 32,0-4-38-32,3 1-8 0,-3 0-2 0,9-5-609 0,0-4-123 0</inkml:trace>
  <inkml:trace contextRef="#ctx0" brushRef="#br0" timeOffset="194735.3894">6015 14557 2206 0,'8'6'98'0,"-2"-4"20"0,-3 4-94 0,6 2-24 16,0 2 0-16,3 1 0 0,3-1 44 0,6 1 4 15,-3 2 0-15,3-2 1 0,2 2-16 0,-2 3-3 16,-3 0-1-16,0 0 0 0,0-1-17 0,-6 4-4 16,-3-3-8-16,-3 2 12 0,5 1-12 0,-5-6 0 15,-3 0 0-15,-3 1 0 0,-6-1 0 0,3-5 0 16,0 2 0-16,3-2 0 0,0 0 0 0,-2-3-12 16,2-5 12-16,-6 3-13 0,-3-3 13 0,3-3 0 15,-3-4 0-15,0-1 0 0,3-6 0 0,-3-2 10 0,6-2-2 0,0-3 0 16,0 0-8-16,6-3 12 0,0-3-12 0,0 4 12 15,3-4 0-15,3 1 1 0,3 2 0 0,0 5 0 16,-3 1 3-16,-1 5 0 0,4 5 0 16,3 2 0-16,0 1 4 0,-3 8 2 0,0 2 0 0,3 3 0 15,0 0-7-15,0 8-2 0,-3 2 0 0,-1 1 0 16,1-1-13-16,0 3 11 0,-3 1-11 0,0-1 10 31,3 0-31-31,0-3-7 0,0 1 0 0,-3-3-1 16,0 0-171-16,0-6-35 0</inkml:trace>
  <inkml:trace contextRef="#ctx0" brushRef="#br0" timeOffset="195235.2745">7232 14367 2386 0,'-30'-5'106'0,"18"-1"22"0,3 4-103 0,0-1-25 0,0 0 0 0,4-2 0 15,-7 2 27-15,6 1 0 0,6 2 0 0,-6-6 0 16,-6 4-36-16,0-3-7 0,3 5-2 0,-3-3 0 16,-3 6 5-16,0-1 1 0,-3 3 0 0,4 3 0 15,-4 3 12-15,3 2 0 0,-3 0-10 0,0 1 10 16,6 2 0-16,-3-1 0 0,3-1 0 0,3-1 0 16,1 0 0-16,5 0 0 0,3-2-8 0,0 0 8 15,0-4-22-15,3 1 0 0,2-2 0 0,4 2 0 16,3-3 6-16,0 0 0 0,0 3 1 0,6-3 0 15,-3 3 24-15,0 0 5 0,0 0 1 0,0 0 0 16,-4 3 23-16,4-1 5 0,-6-2 1 0,0 3 0 16,-3-1 0-16,-3 4 0 0,0-4 0 0,-3 4 0 15,-3-1-1-15,-3-3 0 0,3 1 0 0,-3-1 0 16,-3 4-31-16,0-4-12 0,0 1 11 0,0 2-11 16,1-5-18-16,-4 3-10 0,0-1-1 15,-3-4-1-15,3-1-134 0,-3 0-26 0,0 3-6 16</inkml:trace>
  <inkml:trace contextRef="#ctx0" brushRef="#br0" timeOffset="195578.9698">7494 14547 1825 0,'-12'-3'80'0,"12"3"18"0,0 0-78 16,0 0-20-16,0 0 0 0,0 0 0 0,0 0 107 0,0 0 17 0,0 0 4 0,-6 5 1 15,0 1-29-15,-3-1-7 0,6 3-1 0,-3 3 0 16,-6 2-36-16,6 0-8 0,0 3-2 0,3 0 0 16,-3-3-17-16,3 3-3 0,0 0-1 0,3 0 0 15,3-1-25-15,0-1 0 0,0-4 0 0,0 1 0 16,3-1-37-16,0-2-3 0,3-2-1 0,-3-4-783 16,0-2-157-16</inkml:trace>
  <inkml:trace contextRef="#ctx0" brushRef="#br0" timeOffset="195735.3061">7568 14129 2800 0,'0'0'124'0,"-9"5"26"0,0 0-120 0,0 3-30 16,1-2 0-16,2-1 0 0,6-5 0 0,0 0-15 15,-3 3 2-15,3-3-809 16,9 5-162-16</inkml:trace>
  <inkml:trace contextRef="#ctx0" brushRef="#br0" timeOffset="196813.0254">8315 14261 921 0,'-9'5'82'0,"1"-2"-66"0,-4 2-16 0,3 1 0 16,0-4 379-16,0 4 72 0,0-1 14 0,3 0 3 15,3-2-356-15,-3-1-72 0,0-2-15 0,0 0-2 16,0 0-12-16,0 0-3 0,-3-2 0 0,0 2 0 15,0 0-24-15,0 2-4 0,9-2-2 0,-8 0 0 0,-10 3 11 0,6 2 3 16,0-2 0-16,3 2 0 0,0 1 8 0,-3 1 0 16,-6 4 0-16,6 0 0 0,0 5 0 0,-5-1 0 15,-4 7 0-15,0 1 0 0,3 1 0 0,0 3 0 16,3-4 0-16,3 4 0 0,-2-3 0 0,8 0 0 16,0-3-9-16,-3 3 9 0,0-3 0 0,6-3-9 15,3 1 9-15,3-1 0 0,-3-2-9 0,3-3 9 16,3 1 0-16,3-4-9 0,3-2 9 0,-1-5 0 15,-2-1 0-15,6-4 0 0,3-4 11 0,0-1 1 16,-3-7 0-16,0-2 0 0,6-5 5 0,2-3 2 16,-2 1 0-16,3-6 0 0,0-6-5 0,0-2-1 15,2 0 0-15,1-5 0 0,0-6-13 0,-3 0 0 0,-3 1 8 16,2-1-8-16,1-7-8 0,-3 2-5 0,-3-3-1 16,0-2 0-16,-3 2 3 0,0-2 1 0,-3 5 0 0,-1 0 0 15,1 3 10-15,-3 5 0 0,-3 3-9 0,0 5 9 16,-3 2 0-16,0 6 0 0,0 8 0 0,-3 0 0 15,0 8 0-15,0 2 13 0,-3 8-1 0,3 3-1 16,0 0 2-16,-3 3 1 0,-6 5 0 0,3 3 0 16,-3 4-14-16,0 4 0 0,-2 5 0 0,2-3 0 15,0 3 0-15,0 5 0 0,0 0 0 0,-3 3 0 16,3 2 0-16,0 1 0 0,0 2 0 0,0 2 0 16,3 1 12-16,0 0 7 0,0-1 1 0,3 1 0 15,0-3-3-15,3-5 0 0,0 2 0 0,3-2 0 16,0 0-9-16,0-1-8 0,0 1 12 0,0-3-12 15,6-2 0-15,-3-1 0 0,0 3 0 0,0-5 0 16,3-3 0-16,0-2-11 0,0-1 0 0,3-4 0 16,0-1-13-16,3-3-2 0,-1-4-1 15,4-1 0-15,0-2 3 0,-3-6 0 0,3 0 0 0,0-2 0 0,3-3 24 0,2 0 14 16,-2-2-2-16,0-4 0 0,0 1-12 0,3 0 8 16,-3 0-8-16,-4-1 0 0,1-1 8 0,0-4-8 15,-3 3 0-15,0 0 0 0,-6-2 12 0,3 5-3 16,-3-3-1-16,-3 2 0 0,-3 4 5 0,0-3 1 15,-3-1 0-15,0 6 0 0,0-2 6 0,-3-1 0 16,-3 3 1-16,0 0 0 0,0 0-7 0,0 3-2 16,-3 0 0-16,3 2 0 0,-3-2-12 0,0 5-8 0,0-3 8 15,0 3-13-15,-3 3 1 0,3 0 1 0,0-1 0 0,0 4 0 16,1 1-3-16,-1 1-1 0,0 0 0 0,0 3 0 16,0 2 15-16,0 3 0 0,0 0 0 0,0 2 0 15,0 4 0-15,3-1 0 0,0 0 12 0,3 3-12 16,0 0 18-16,6-3-3 0,3 3-1 0,-3-3 0 15,3-3 5-15,3-2 1 0,3-3 0 0,0 1 0 16,0-6-20-16,6-3 0 0,-1-3 0 0,4-2 0 16,0-2 0-16,0-3 0 0,0-3 0 0,3-3 0 15,2-5 12-15,4 0 1 0,-3-2 1 0,3-1 0 16,2-2 6-16,1 0 0 0,0-3 1 0,-3 3 0 16,-4 2 6-16,1 1 1 0,-3 2 0 0,0 3 0 15,-3 2-5-15,-3 6-1 0,-1 2 0 0,1 3 0 16,-3 3-2-16,0 5-1 0,0 2 0 0,0 6 0 0,-3 3-11 15,0 2-8-15,0 5 12 0,-4 4-12 0,4-4 0 16,-3 6-9-16,-3-1-1 0,3-1 0 16,0-1-26-16,0 0-4 0,0-3-2 15,0 1 0-15,-3-3-146 0,3-1-28 0,0-2-7 16</inkml:trace>
  <inkml:trace contextRef="#ctx0" brushRef="#br0" timeOffset="200925.7707">10518 14330 172 0,'-12'-5'8'0,"6"5"1"0,0-6-9 0,0 4 0 16,3-1 0-16,-3-2 0 0,3-1 369 0,3 1 72 15,0 0 15-15,0-3 2 0,6-3-333 0,0 1-66 16,3-1-14-16,0-2-2 0,6-3-9 0,0 0-2 16,0 0 0-16,3-2 0 0,2-3-15 0,-2 2-3 15,3 1-1-15,0-1 0 0,0 3-2 0,3 0-1 16,-3 3 0-16,-1 2 0 0,1 4-10 0,-3-1 10 0,0 5-10 16,3 0 10-16,-3 6-10 0,-4 0 0 15,1 2 0-15,0 5 0 0,-3 1 0 0,0 5 0 0,-3 2 8 0,-3 4-8 16,3 4 0-16,-6 3 0 0,-6 6 0 0,0-1 8 15,-3 6 5-15,-3-3 1 0,-3 0 0 0,3 0 0 16,-3-5-25-16,3-1-5 0,0-2 0 0,0-5-1 16,1-3 8-16,2-2 9 0,3-6-13 0,0 0 5 15,0-5 8-15,0 0 0 0,3-8 0 0,0 0 0 16,0 5 21-16,0-5 0 0,0 0 0 0,0 0 0 16,6 0 9-16,3-5 2 0,-3 0 0 0,5-6 0 15,1 1 13-15,3-6 3 0,0-3 1 0,3-2 0 16,0 0-1-16,3-3 0 0,-1-2 0 0,4-3 0 15,-3 0-27-15,3-1-5 0,0 1-2 0,3 0 0 16,-1-3-14-16,4 3 0 0,0 0 0 0,0 3 0 16,-1-3-87-16,1 0-17 0,0 2-3 15,-3 1-1013-15</inkml:trace>
  <inkml:trace contextRef="#ctx0" brushRef="#br0" timeOffset="201347.546">11602 14335 1440 0,'0'0'64'0,"0"0"12"0,0-5-60 0,2 0-16 0,1-3 0 0,0 0 0 16,3-3 146-16,0 1 26 0,3-4 6 0,3 1 1 15,0 0-130-15,3-3-25 0,0-3-6 0,0 1-1 16,0 2-5-16,0-2 0 0,-1-4-1 0,1 4 0 16,0-1 6-16,0 1 2 0,-3-3 0 0,-3 2 0 15,0 1-19-15,0 2 0 0,-3 0 0 0,-3 0 0 16,-3 3 8-16,0-1 2 0,0 1 0 0,0 3 0 16,-3 2 8-16,-3-3 2 0,0 1 0 0,0 4 0 15,-6 1-20-15,3 5 10 0,-3 0-10 0,3 5 8 16,0 3-8-16,-3 3-11 0,-3 2 3 0,1 8 0 15,-4 3 8-15,3 5-13 0,-3 6 5 0,6-1 8 16,-3 0 0-16,6-2 15 0,3 2-1 0,0-2 0 16,3 0 18-16,3 0 3 0,3-1 1 0,3 1 0 15,3-3-12-15,0-2-1 0,3-3-1 0,0-3 0 0,0-3-22 16,3-2-16-16,0-3 2 0,-3-2 1 16,-4-3-154-16,1-5-30 15</inkml:trace>
  <inkml:trace contextRef="#ctx0" brushRef="#br0" timeOffset="201644.3511">11994 13959 2444 0,'0'0'108'0,"0"0"23"0,3 8-105 0,0 3-26 0,0 2 0 0,3 0 0 15,-3 1 30-15,3 4 1 0,0 1 0 0,0-1 0 16,-3 1-23-16,0-1-8 0,0 1 0 0,-3-1 0 15,0 1 0-15,0-1 0 0,0 1 0 0,-3-3-10 16,0 0 10-16,0-1-8 0,-3-1 8 0,3-1-8 16,0-2 8-16,0-1 0 0,0-2 8 0,0 0-8 15,3-8 25-15,0 0 1 0,0 0 0 0,0 0 0 16,0 0 9-16,0 0 1 0,0 0 1 0,0 0 0 16,3-11 10-16,0 3 1 0,0-5 1 0,0 0 0 15,3-6-31-15,3 1-6 0,0-6-2 0,3 0 0 16,3-2-10-16,3-3 0 0,3 0-10 0,-4 0 10 15,4-1-45 1,0 4-3-16,0-3-1 0,0 2-801 0,3 1-160 0</inkml:trace>
  <inkml:trace contextRef="#ctx0" brushRef="#br0" timeOffset="201894.5675">12560 13944 2016 0,'0'0'179'0,"0"0"-143"15,0 0-36-15,0 0 0 0,6 0 100 0,3-3 12 16,3-2 4-16,6-3 0 0,2 0-75 0,4-3-14 0,3-2-3 0,0-3-1 16,3 0-5-16,2 0-1 0,1 0 0 0,0-2 0 15,3 2-2-15,-4 0-1 0,4-2 0 0,0 4 0 16,-1 1-14-16,-2 0 0 0,-6 0 0 0,0 2 0 31,3 3-23-31,-7-2-7 0,1 2-2 0,-3 2-727 0,0-2-145 0</inkml:trace>
  <inkml:trace contextRef="#ctx0" brushRef="#br0" timeOffset="202152.0454">12884 13293 2300 0,'0'0'102'0,"0"0"21"0,0 0-99 0,0 0-24 0,0 0 0 0,0 0 0 16,-3 8 57-16,3-3 7 0,0 5 0 0,3 4 1 15,-3 2-41-15,0 2-9 0,0 11-2 0,0 6 0 16,-3 7 20-16,3 3 4 0,-6 5 1 0,1 0 0 16,-1 6-12-16,-3 2-2 0,0 3-1 0,-3 3 0 15,0-1 14-15,3-2 3 0,0-3 1 0,0-2 0 31,3-3-56-31,0-3-11 0,3 0-2 0,0-5-1 16,-3 0-108-16,3-8-22 0,0 0-4 0</inkml:trace>
  <inkml:trace contextRef="#ctx0" brushRef="#br0" timeOffset="202339.7425">13134 13946 2419 0,'0'0'215'0,"0"5"-172"15,-3 3-35-15,3 6-8 0,0 2 76 0,3 2 14 16,3 3 2-16,0 0 1 0,-3 1-66 0,0 1-14 16,-3-1-2-16,3-1-1 0,-3 0-10 0,0 0-17 15,-3-5 4-15,3 0 1 16,0-3-136-16,3 0-28 0,-3-5-4 0,0 0-2 0</inkml:trace>
  <inkml:trace contextRef="#ctx0" brushRef="#br0" timeOffset="202464.4677">13322 13708 403 0,'0'0'36'0,"0"-3"-36"0,-3-2 0 0,0 0 0 15,3 2 531-15,0 3 99 0,0 0 20 0,0 0 4 32,0 0-615-32,0 0-123 0,0 0-25 0</inkml:trace>
  <inkml:trace contextRef="#ctx0" brushRef="#br0" timeOffset="203241.6269">13995 13610 1785 0,'12'-10'159'0,"-9"4"-127"0,0-2-32 0,0 0 0 0,-3 0 127 16,2-2 19-16,4-1 4 0,-3 3 1 0,-3 0-66 15,0 1-13-15,-3-4-2 0,0 6-1 0,3-3-33 0,-5 2-8 16,-1-2 0-16,-3 3-1 0,3 3-12 0,-6 2-3 16,3 0 0-16,-3 2 0 0,0 1-12 0,-3 7 0 15,3 1 0-15,0 5 0 0,-3 0 0 0,4 2 0 16,-1 3 0-16,0 3 0 0,3 0 9 0,0 3-1 16,-3 2 0-16,6 0 0 0,-3 2-8 0,3 4 8 15,-3-1-8-15,3 3 8 0,0 0-8 0,0-2 0 16,3-4 0-16,0 1-11 0,0-3 11 0,3-2-8 15,0-3 8-15,3-3-8 0,0-5 8 0,0 0-8 16,6-6 8-16,-3-2-8 16,6 0-23-16,0-3-4 0,0-5-1 0,6 0 0 0,0 0 17 0,2-5 3 15,4-6 1-15,3-2 0 0,3 0 5 0,3-3 1 0,-1-8 0 16,4 3 0-16,-3 0 9 0,3-3 11 0,-4-5-3 16,-2 0 0-16,0 0 36 0,-3 2 6 0,-1-2 2 15,-5 3 0-15,-3 2-20 0,0 0-3 0,-3 6-1 0,-3-4 0 16,-6 7 5-16,-3-1 1 0,0 2 0 0,-3 1 0 15,0 0-16-15,-3 5-3 0,-3-2-1 0,0 2 0 16,0 0-14-16,-3 2 0 0,3 4-12 0,-3 2 12 31,0 2-38-31,0 4-1 0,0-1 0 0,0 6 0 0,-3-1 16 0,3 6 3 0,0 0 1 0,-2 5 0 16,-1 3 19-16,3 2 0 0,0 1 0 0,3 2 0 16,-3 0 0-16,0 0 0 0,3 3 8 0,0-6-8 15,0 3 15-15,3-5-3 0,-3-3-1 0,6-2 0 16,0-3-11-16,0-3 8 0,-3-2-8 0,6-6 8 15,0 3 0-15,-3-8 0 0,0 0 0 0,9 0 0 16,0-3-8-16,6-2-11 0,0-6 3 0,3 1 0 0,3-6 8 16,-1 0 0-16,7-3 8 0,3-2-8 0,0-3 14 0,-4 3-2 15,4 3 0-15,3-1 0 0,3-2 8 0,-4 5 0 16,4 3 1-16,0 0 0 0,-3 2-6 0,-1 3-2 16,1 0 0-16,0 6 0 0,-3 2-13 0,2 0 0 15,4 0 0-15,-9 5 0 0,-9 3 0 0,3 0-8 16,-1 2 8-16,-2 1-13 0,-6 0 13 0,-6 2 0 15,0 3 0-15,-6-3 0 16,-6 3 0-16,0-3 15 0,-6 3-2 0,-3 0 0 16,-5 0-1-16,-7-1-1 0,0-1 0 0,-3-1 0 0,0 0-11 0,-2-2 0 15,2-3 0-15,-3 0 0 0,0-3-16 0,1 0 4 16,2-5 0-16,-3 0 1 16,6 0-34-16,-2-2-7 0,2-4-2 0,6 1 0 15,0-6-123-15,3 1-25 0,0-6-5 0</inkml:trace>
  <inkml:trace contextRef="#ctx0" brushRef="#br0" timeOffset="203928.9662">16206 13647 1267 0,'0'0'112'0,"-3"-5"-89"0,3-3-23 0,0 0 0 16,-3 0 201-16,3 0 36 0,0-2 7 0,0 2 2 15,0-3-119-15,0 3-24 0,0 3-5 0,0 5-1 16,0 0-29-16,0-5-7 0,0 5-1 0,0 0 0 16,0 0-40-16,0 0-8 0,0 0-1 0,0 7-1 15,-3 4 3-15,0 8 1 0,3 4 0 0,-6 4 0 16,0 5 20-16,0-1 4 0,4 6 1 0,-1-2 0 15,0 2-24-15,0-5-5 0,3 2-1 0,3-2 0 0,0-3-9 16,0-5-12-16,-1-3 2 0,1-5 1 16,3-3-37-16,0-2-7 0,3-4-2 15,-3-4-785-15,0-6-156 0</inkml:trace>
  <inkml:trace contextRef="#ctx0" brushRef="#br0" timeOffset="204116.4307">16343 13211 2898 0,'0'0'64'0,"0"0"12"0,0 0 4 0,0 0 1 0,0 0-65 0,0 0-16 0,0 0 0 0,0 0 0 32,0 0-44-32,0 0-12 0,6 2-2 0,3 1-1 15,0 0-167-15,-3 5-34 0,0 7-6 0,0-4-659 0</inkml:trace>
  <inkml:trace contextRef="#ctx0" brushRef="#br0" timeOffset="204538.3393">16566 13618 2476 0,'0'0'220'0,"0"0"-176"0,0 0-35 0,0 0-9 0,6 8 78 0,0 0 14 16,3 3 2-16,-3-1 1 0,0 3-47 0,3 1-10 15,-3-1-2-15,-3 3 0 0,0 0-23 0,-3-1-5 16,6 4 0-16,-6 2-8 0,0 0 0 0,0-5 0 16,-3 0-10-16,0 0 10 0,3 0 0 0,-3-3 0 15,3-2 12-15,-3-1-4 0,0-2 2 0,3-3 0 16,0-5 0-16,0 0 0 0,0 0 26 0,0 0 6 15,0 0 1-15,0 0 0 0,0 0-32 0,3-7-11 16,0-7 0-16,3 1 9 0,0-3-9 0,6-5 12 16,3 0-12-16,6-6 12 0,-1 1-12 0,1-3 8 15,0-3-8-15,6 3 8 0,3 0-8 0,-1 5 0 16,-5 3 0-16,0 5 8 0,0 5-8 0,-3 3 8 0,-3 6-8 16,-1 7 8-16,-5 0 1 0,6 6 0 0,-3 5 0 15,0 0 0-15,-3 2-9 0,0 1 10 0,6 5-10 0,-7-3 10 16,-2 3-22-16,0-1-5 0,0 4-1 0,0-3 0 31,-3 2-98-31,0-2-19 0,-9 0-4 0,6 2-731 0,0-5-146 0</inkml:trace>
  <inkml:trace contextRef="#ctx0" brushRef="#br0" timeOffset="208136.9833">18593 13404 979 0,'0'0'87'0,"0"0"-70"0,0 0-17 0,3-5 0 15,-3 5 140-15,9-3 25 0,-3-2 5 0,0 5 1 16,0-3-95-16,0 0-18 0,0 1-4 0,-6 2-1 16,0 0 0-16,0 0 0 0,0 0 0 0,6 0 0 15,-6 0-9-15,0 0-1 0,0 0-1 0,0 0 0 16,0 0-5-16,0 0-1 0,0 0 0 0,0 10 0 15,-3 1-22-15,-3 5-5 0,-3 2-1 0,0 1 0 16,-3 7 10-16,-5 1 2 0,-1-1 0 0,-3 6 0 16,0 0 1-16,3-1 1 0,-3-2 0 0,6 3 0 15,-2-5-8-15,5-1-2 0,0 1 0 0,3-1 0 16,3-2-4-16,3 0-8 0,3-3 11 0,3-3-11 0,3-2 0 16,3-3 0-16,0-2 0 0,3-3 0 15,5-3-17-15,4-5-1 0,3-5 0 0,3 0 0 0,0-3 1 16,-1-3 0-16,4 1 0 0,0-6 0 0,-3 0 17 0,0-3 0 15,-1 3-8-15,-2-2 8 0,-3-1 23 0,0-2 8 16,-3-3 1-16,-3 1 1 0,-1-1 27 0,1-3 6 16,-6-2 1-16,0 3 0 0,-3-1-35 0,0 1-6 15,-6-1-2-15,0 1 0 0,0 5-9 0,-6 2-3 16,0 1 0-16,-3 4 0 0,0 7-12 0,-3-4 0 16,-2 6 0-16,-7-1-10 0,0 6-8 0,-3 0-2 15,-3 3 0-15,1 5 0 16,-1 0-97-16,3 2-20 0,6 4-4 0,-3-1-944 0</inkml:trace>
  <inkml:trace contextRef="#ctx0" brushRef="#br0" timeOffset="208484.6257">19094 13507 2329 0,'0'0'103'0,"0"0"21"0,5 5-99 0,1 3-25 15,0 0 0-15,3-3 0 0,0 6 15 0,0 0-3 16,-3 2 0-16,0 0 0 0,-3 0-12 0,0 1 0 16,0-4 0-16,-6 3 0 0,0 3 0 0,0-3 0 15,0-2 0-15,-3 2 0 0,3-2 25 0,-3-1 6 16,0-2 1-16,3 3 0 0,3-11-4 0,0 0-1 15,-3 5 0-15,3-5 0 0,0 0 9 0,0 0 1 16,0 0 1-16,0 0 0 0,0 0 20 0,0 0 4 16,3-2 1-16,3-4 0 0,0-2-33 0,0-2-6 15,3-1-2-15,0-2 0 0,0-3 16 0,3-2 3 16,3-1 1-16,3-2 0 0,-1-3-34 0,-2 3-8 0,6-6 0 16,0 4 0-1,0 4-26-15,0 1-4 0,0-1-1 0,-1 3 0 16,4 3-74-16,0 0-15 0,-3 0-4 0,3-1-1112 0</inkml:trace>
  <inkml:trace contextRef="#ctx0" brushRef="#br0" timeOffset="209500.0172">20183 13518 2588 0,'-3'-8'57'0,"3"2"12"0,-3-2 3 0,3 0 0 0,-3 3-58 0,3-3-14 15,-3-2 0-15,0-1 0 0,0-5 41 0,-3 3 6 16,0 2 1-16,0-2 0 0,0 0-33 0,-3 2-7 16,0 1 0-16,-2 2-8 0,2 0 8 0,-3 3-8 15,0-1 0-15,0 4 0 0,0 2 0 0,-3 5 0 16,0 0 0-16,-3 3 0 0,0 0 0 0,-2 8 0 15,5 5 0-15,-3 0 0 0,-3 3 0 0,0 3 0 16,3 2 0-16,3 0 0 0,1 0 0 0,-1-3 0 16,6 1 0-16,0-3 0 0,3-3-12 0,3-3-7 15,0 1-1-15,3-3 0 16,0-6-18-16,3 1-4 0,0-3-1 0,3-3 0 16,3 0 14-16,0-5 2 0,6 0 1 0,-1-2 0 0,4-6 26 0,3 0 0 0,3-5 0 15,3-1 0-15,0-4 0 0,-1-3 0 0,1-3 9 16,-3-3-9-16,3-2 34 0,0-2 0 0,-4-4 0 0,1-2 0 15,0 0 10-15,-3 0 1 0,3 0 1 0,-4-3 0 16,1 1-9-16,-3-1-1 0,3 3-1 0,-6-3 0 16,0 6-10-16,0-1-1 0,2 4-1 0,-5 2 0 15,0-3-12-15,0 5-3 0,0 4 0 0,0-1 0 16,0 5-8-16,-3 3 0 0,0 1 0 0,-3 1 0 16,3 4-8-16,-3 4 8 0,0 1-10 0,-3 0 10 15,-3 5-16-15,0 0 4 0,0 0 0 0,0 0 0 16,0 0-4-16,0 0-1 0,0 10 0 0,-6 4 0 15,-3-1 9-15,3 3 8 0,-6 2-12 0,0 3 12 0,-6 3 0 0,0 3-8 0,-3-1 8 0,1 6 0 16,-4-3 0-16,3 5 0 0,-3-4 0 0,3 4 9 0,3-2-9 16,1 2 0-16,-1 0-10 0,3 1 10 0,0 2 0 15,6-3 0-15,-3 3 0 0,6-2 10 0,0-1-10 0,3-2-17 16,3-3 4-16,0 0 1 0,3-2 12 0,3-6 13 16,0 0-2-16,3-5-1 0,0-3-10 0,0 0 0 31,6-5 0-31,0-3 0 0,5 1-12 0,1-6 1 0,6 0 1 0,0-3 0 0,6-2 10 0,-1-3-12 15,1-3 12-15,0-5-12 0,0 1 12 0,-4-7 9 16,1-1-1-16,0-4-8 0,-3-2 32 0,-1 0 0 16,-2-3 0-16,-3 3 0 0,-3-3-11 0,-3 6-2 15,-3-3-1-15,-3 2 0 0,-3 3-4 0,0 3-1 16,-3 3 0-16,-3 2 0 0,-3 3-13 0,0 5 0 0,-3 0 0 16,0 2 0-16,-3 4 0 0,-3 2-12 0,-3 2 3 15,0 6 0-15,0 0-3 0,-3 6-1 0,0 1 0 16,1 4 0-16,-1 2-2 0,-3 3 0 0,6-3 0 0,0 6 0 15,0-1 15-15,3 0-12 0,0-2 12 0,4-3-12 16,5 1 20-16,-3-4 4 0,3 1 0 0,3-3 1 16,3-1-21-16,3-1-5 0,-3-4-1 0,2-2 0 15,1 0 14-15,3-3 0 0,3 1 0 0,0-4 0 16,3-4 13-16,0-1-4 0,3 3-1 0,3-8 0 16,2 0 6-16,1-5 1 0,6 0 0 0,0-6 0 15,3-2 5-15,2-3 0 0,-2 0 1 0,6 1 0 16,-1-1 3-16,1-3 0 0,0 4 0 0,-3-1 0 15,-1 3-2-15,1 5 0 0,-3 2 0 0,-4 4 0 16,-2 2 4-16,0 5 1 0,-6 1 0 0,3 7 0 16,-6 0-19-16,-1 3-8 0,1 5 8 0,-6 6-8 0,-3 2 0 15,0 3 0-15,0 0 0 0,-3 2 0 0,0 3 0 16,-3 3 0-16,-3-3-9 0,0 3 9 16,0-6-38-16,0 1-1 0,0-3 0 0,0-3 0 15,0-3-119-15,0-5-24 0,0 1-5 0,-3-1-1039 16</inkml:trace>
  <inkml:trace contextRef="#ctx0" brushRef="#br0" timeOffset="211296.4646">22627 13269 1843 0,'0'0'164'15,"0"-5"-132"-15,0 5-32 0,6-6 0 16,-6 1 88-16,3 0 12 0,0-1 1 0,0 1 1 0,3 0-62 0,-6 0-12 16,3-1-2-16,-3 6-1 0,5-5-8 0,-5 5-1 15,0 0-1-15,0 0 0 0,0 0-15 0,0 0 9 16,0 0-9-16,0 0 8 0,0 0-8 0,0 0 8 15,0 0-8-15,-5 0 8 0,-1 0 1 0,-3 5 0 16,-3-2 0-16,0 5 0 0,0 0 9 0,-3 5 2 16,0-2 0-16,-3 4 0 0,3 1-10 0,1 3-2 15,-4-1 0-15,6 4 0 0,0-1-8 0,3 3-14 16,0-1 3-16,0 1 1 0,3 0 10 0,3 0 0 16,3-3 0-16,0-3 0 0,3 4 0 0,3-4-18 15,-3-2 3-15,3-3 1 0,0 0 14 0,0-2-12 16,3-6 12-16,0 3-12 0,0-5 12 0,3 0 10 15,0-3-2-15,-1 0 0 0,1-3 16 0,0-2 2 16,3-1 1-16,-3-2 0 0,6 0 13 0,-3 1 4 0,3-4 0 16,-4-5 0-16,1 3-3 0,3-6 0 0,0 3 0 15,-3 3 0-15,3-5-12 0,-6-1-2 0,6-2-1 16,-6 2 0-16,-4 1-5 0,1-1-1 0,-6 4 0 16,6-1 0-16,-6 2-8 0,-3-1-3 0,0 1 0 0,-3 4 0 15,0-3-9-15,-3 5 0 0,3 0-12 0,-3 0 12 31,-5-3-38-31,2 6 0 0,-6 0 0 0,0-1 0 16,-3 1-172-16,0 5-34 0,0 0-8 0</inkml:trace>
  <inkml:trace contextRef="#ctx0" brushRef="#br0" timeOffset="211718.239">23079 13396 2552 0,'9'-5'56'0,"0"2"12"0,-3-2 3 0,9-1 0 0,-6 1-57 0,9-6-14 15,-1 1 0-15,1-6 0 0,0 0 40 0,0 0 4 16,0-2 2-16,-6-1 0 0,3 1-37 0,-3-1-9 16,0-2 0-16,-4 2 0 0,1-2 0 0,-6-2 0 15,9-1 0-15,-6 0 0 0,-3-3 21 0,6 1 3 16,-9 2 0-16,9-2 0 0,-6-1 6 0,0 3 2 15,3 1 0-15,0-1 0 0,0 3-22 0,0-1-10 0,-3 1 10 0,-3 5-10 16,6 1 0-16,-3 4-13 0,-3-2 1 0,0 7 0 16,0-1-4-16,0 7-1 0,0 0 0 0,0 0 0 15,0 0 17-15,0 0 0 0,0 0 0 0,0 7 9 16,-9 1-9-16,6 3 0 0,-3 2-12 0,3 0 12 16,-6 6-11-16,0 5 11 0,3 2-8 0,-3 6 8 15,0 5 0-15,0 5-8 0,-3 3 8 0,0 6 0 16,-2-1 0-16,5 3 0 0,-9 0 0 0,3 0 8 15,6 5 1-15,0-3 1 0,-3-2 0 0,3 0 0 16,-3-5-10-16,6-1 0 0,3-4 0 0,0-1 8 16,0-2-8-16,0-3-12 0,0-5 2 0,1-1 1 15,-4-4-11-15,3-3-3 0,-6-6 0 0,-6 1 0 32,3-3-225-32,-6-6-44 0,-21 3-10 0,13-13-2 0</inkml:trace>
  <inkml:trace contextRef="#ctx0" brushRef="#br0" timeOffset="211874.7677">22936 13679 2246 0,'0'0'100'0,"6"-3"20"0,3 1-96 0,6-1-24 16,0-2 0-16,6 2 0 0,9-2 61 0,-1 2 8 16,-2-2 2-16,3 0 0 15,-3-1-168-15,-1 1-34 0,1 0-6 0,0-3-2 0</inkml:trace>
  <inkml:trace contextRef="#ctx0" brushRef="#br0" timeOffset="213685.574">5080 15817 1440 0,'0'0'64'0,"-6"8"12"0,-3 0-60 0,0-3-16 0,-3 6 0 0,0-4 0 16,3 1 94-16,-3-2 16 0,1 2 3 0,-1-6 1 15,3 4-54-15,-3-1-10 0,0-2-2 0,0-1-1 16,3 1-22-16,-3-1-4 0,0 1-1 0,0-3 0 0,-3 3-2 16,4-3-1-16,-1 2 0 0,-3-2 0 15,3 0 4-15,0 6 1 0,0-6 0 0,-3 5 0 16,0-2-9-16,0 2-1 0,0 3-1 0,-2 0 0 0,-1-3-11 0,3 8 0 16,-3-2 9-16,0-1-9 0,3 1 0 0,-3 0 0 15,1 2 0-15,5 0 0 0,-6-2 0 0,6 5 0 16,0-3 0-16,3 3 0 0,-3 2 0 0,6 3 0 15,-3 3 0-15,3 3 0 0,6-1 14 0,0 1-2 16,3 4 0-16,6-4 0 0,0-1-2 0,3 1-1 16,0-6 0-16,0-3 0 0,3 1 4 0,3-6 1 15,-1 0 0-15,1-5 0 0,0-2-3 0,3-6-1 16,-3 0 0-16,3 0 0 0,-3-6-1 0,-1-7 0 16,7-3 0-16,0-5 0 0,0-8-1 0,0 0-8 0,-1-8 12 15,1 0-4-15,3-6-8 0,0 1 0 0,-3-6 0 16,-3 9 0-16,2-6 0 0,-2 0 0 0,0 0-12 15,-3 0 12-15,-3-3 0 0,-3 9 0 0,0-6 0 16,-1 5 0-16,-5-2 0 0,0 4 0 0,3 1 8 0,-3 3-8 16,-3 2 12-16,0 1-2 0,-3-1-1 0,0 3 0 15,0 5 0-15,-3-3 0 0,3 4 0 0,0 1 0 16,-3 1-9-16,3 3 0 0,-3 2-12 0,3-3 12 31,0 1-20-31,0-1 4 0,0 3 1 0,0 3 0 16,0 3 3-16,0 2 0 0,0 0 0 0,0 2 0 0,0 1 12 0,0 5 0 0,0 0 0 0,0 0 0 15,-3 5 0-15,-3 3 12 0,0 6-3 0,0 1 0 16,0 7-9-16,4 1 0 0,-7 7 0 0,0-1 8 16,3 5-8-16,0 0 8 0,-3 1-8 0,3-3 8 15,3 5 0-15,0-3 0 0,3 0 0 0,0 3 0 0,3-5 4 16,0 3 0-16,0-4 0 0,3 1 0 0,0 0-4 16,-3-6-8-16,3 1 12 0,0-6-4 0,0 5 5 15,0-4 1-15,-3 1 0 0,2-1 0 0,1-4-3 16,0 1-1-16,0-4 0 0,3 1 0 0,3-2-10 15,-3 4 8-15,6-5-8 0,-3 1 8 0,3-1-8 0,0-3 0 16,3-2-12-16,-1 0 12 0,-2-2-25 0,-3-4 2 16,3 3 1-16,-3-2 0 0,3-6 22 0,-3 3 0 15,0 0 0-15,0-5 0 0,-1 3 0 0,1-4 0 16,0-4 9-16,0 2-1 0,0-5 4 0,3-1 2 16,-3 1 0-16,0-5 0 0,0 2-6 0,0-3 0 15,-1 1-8-15,1-4 12 0,-3 4-12 0,-3-3 0 0,0 2 8 16,-3 3-8-16,0-5 9 0,-3 8-1 0,0 0 0 15,-3 0 0-15,3-3 9 0,-3 5 2 0,0 0 0 0,-3 1 0 16,3-1-7-16,-6 3-2 0,3 0 0 0,-2-2 0 16,-1 7-10-16,3-2 0 0,-3 2 0 0,0-2 8 15,0 2-8-15,0 1-11 0,0-1 3 0,-3 6 0 16,0-1-4-16,3 6 0 0,0 3 0 0,0-1 0 16,0 6 12-16,1 5 0 0,-1 6 0 0,0 2 0 15,3 0 0-15,3 3 0 0,0 0 8 0,0-1-8 16,9 1 15-16,-3-3-2 0,0 0 0 0,3-2 0 15,3-1-13-15,5-5 0 0,-2 1 0 0,6-4 0 16,3-5-16-16,3 1-5 0,3-6-2 0,-1-3 0 16,4-3-128-16,3-4-25 15,0-6-6-15</inkml:trace>
  <inkml:trace contextRef="#ctx0" brushRef="#br0" timeOffset="214013.6468">6396 15584 115 0,'0'0'0'0,"0"0"10"0,0 0-10 0,0 0 0 15,0 0 0-15,0 0 0 0,0 0 300 0,0 0 59 16,0 0 11-16,0 0 2 0,0 0-176 0,0-3-36 16,-3 1-8-16,-3-1 0 0,3 3-56 0,-6 0-10 0,-3 0-2 0,3 0-1 15,0 0-17-15,-3 0-3 0,-3 0-1 0,0 3 0 16,6-1-18-16,-3 4-3 15,0-1-1-15,-2 0 0 0,-1 3-14 0,0 3-3 0,0-1-1 0,-3 4 0 16,0 1-22-16,3 1 0 0,0 5 0 0,1 6 0 16,-4-1 0-16,0 9 0 0,3-3 0 0,-3 7 0 15,3 1 0-15,3 2 0 0,-3-2 0 0,7 0-8 16,2-1 8-16,0-4 0 0,6-4 0 0,6 1 0 16,0-3-20-16,5-5 0 0,1-5 1 0,3-6 0 15,3-5-97 1,6-3-20-16,0-5-4 0,3-5-564 0,-1-3-112 0</inkml:trace>
  <inkml:trace contextRef="#ctx0" brushRef="#br0" timeOffset="214372.9121">6598 15647 2599 0,'-15'14'57'0,"9"-9"12"0,-3 3 3 0,0 0 0 0,3 2-57 0,3-2-15 16,3 0 0-16,3 0 0 0,0 0 0 0,6 0 0 15,-3 0 0-15,0 11 0 0,3-6-12 0,0 8 12 16,-3-2-12-16,0 7 12 0,3-2-9 0,-3 2 9 16,0 1 0-16,-3 2-9 0,0 0 9 0,0-3 0 15,-3 1 10-15,-3-1-10 0,0-2 24 0,0-3-2 16,0 0 0-16,0 1 0 0,0-9 2 0,-3 0 1 15,0 0 0-15,3-2 0 0,0-6-4 0,-3 0-1 0,0-2 0 16,3-3 0-16,3 0 0 0,0 0-1 0,-6-3 0 0,3-2 0 16,0-5-6-16,0 2-1 0,3-11 0 0,0 3 0 15,0-8-1-15,6 3-1 0,0-3 0 0,3-2 0 16,0-3-10-16,6-3 8 0,0 0-8 0,5 1 8 31,1-4-39-31,3-2-8 0,0 3-1 0,3-1-1 16,3-2-110-16,-1 3-21 0,1 0-5 0,3-1-903 0</inkml:trace>
  <inkml:trace contextRef="#ctx0" brushRef="#br0" timeOffset="214810.3148">7196 15936 1785 0,'9'8'79'0,"-9"-8"17"0,0 0-77 0,0 5-19 15,0-5 0-15,9 8 0 0,0-5 28 0,0-3 3 16,-9 0 0-16,9-6 0 0,6 1 4 0,-6 0 1 16,0-3 0-16,-6 3 0 0,3-3 20 0,-1 0 5 15,4-3 1-15,-3 3 0 0,0-5 3 0,3 2 1 16,3-5 0-16,0-2 0 0,-6 5-46 0,3-6-10 15,3 1-2-15,-3 2 0 0,6-3-8 0,-6 3 0 0,-3-2 0 16,2 2-11-16,1 0 11 0,-6 3 8 16,-3-3-8-16,0 0 11 0,3 3 3 0,-3 5 1 0,-3-3 0 15,-3 1 0-15,0 2-1 0,1 3 0 0,-1 2 0 0,-3 0 0 16,-6 3 14-16,3 3 2 0,0 2 1 0,0 6 0 16,-6 2-23-16,-3 3-8 0,3 2 0 0,4 4 0 15,-1-1 0-15,3 3 0 0,-6 2-13 0,6 1 4 16,3 2 9-16,-3 0 0 0,3 5 0 0,-3 1-8 15,6-6-10-15,3 2-2 0,6-2 0 0,-3-5 0 16,3 3 20-16,3-3 0 0,6-6 0 0,3-2 0 16,-3-3-33-16,6 0 0 15,6-7 0-15,3-1-728 0,2-5-146 0</inkml:trace>
  <inkml:trace contextRef="#ctx0" brushRef="#br0" timeOffset="215232.086">7866 15846 1152 0,'0'0'102'0,"0"0"-82"16,0 0-20-16,0 0 0 0,0 0 203 0,6-3 36 15,0-2 7-15,-3-3 2 0,0 0-190 0,-3-2-38 16,6 4-7-16,-6-2-1 0,-3 0 16 0,0 0 3 16,0 3 1-16,0 0 0 0,-3 0 32 0,-3 2 6 15,0 6 2-15,-3-3 0 0,3 5-16 0,-6 0-2 16,-3 3-1-16,1 3 0 0,2-1-31 0,0 6-6 0,0 0-2 15,-3-3 0-15,0 6-14 0,6 2 8 0,6-3-8 0,-6 1 0 16,-2 2 0-16,5-2-21 0,9 2 3 0,0-3 1 16,-3 1 2-16,6-1 1 0,0-2 0 0,6-5 0 15,5-3-4-15,-2 0-1 0,-6-3 0 0,6-2 0 16,3-6 7-16,0 0 0 0,0-2 1 0,-6-3 0 16,3-2 11-16,-3-4 12 0,3-4-2 0,-4 5-1 15,-5-1 10-15,6-4 1 0,-3-1 1 0,3-2 0 16,-6 5 5-16,0-2 1 0,3-3 0 0,0 2 0 15,0 0 8-15,-3 1 1 0,0 5 1 0,3 5 0 16,3-3-8-16,0 3-1 0,-9 0-1 0,0 3 0 16,6 2-19-16,-6 3-8 0,0 0 8 0,0 0-8 15,6 8-16-15,0 3-8 16,0 0-1-16,0 7-1 0,-6 3-82 0,3-2-16 16,5-1-3-16,-2 1-1010 0</inkml:trace>
  <inkml:trace contextRef="#ctx0" brushRef="#br0" timeOffset="215638.2452">8738 15409 2070 0,'-9'6'92'0,"3"-1"18"0,-3 0-88 0,-3 3-22 0,-3 0 0 0,4-3 0 15,-4 6 84-15,0-3 12 0,-3 0 2 0,0-3 1 16,0 3-43-16,0 0-9 0,-2 0-2 0,2 3 0 16,0-4-33-16,0 1-12 0,0 0 9 0,6 0-9 15,-3 6 0-15,3-4 0 0,3-2 0 0,1 3 0 16,2-1 11-16,0-2-3 0,0 0-8 0,6 3 12 15,0-1-12-15,3-2 0 0,0 8 0 0,0-3-10 16,6 1 10-16,-4-1-8 0,4 0 8 0,3 0-8 16,-3 0 8-16,3 1 14 0,-3-1-3 0,3 3-1 15,0-6 18-15,-3 4 3 0,0-1 1 0,-3 0 0 16,0 0-1-16,-3-5 0 0,0 8 0 0,-3-5 0 16,-3-1-7-16,-3-2-2 0,0 3 0 0,0-3 0 15,-3 0-93 1,-3-3-18-16,0 3-4 0,-3-8-1 0,0 8-141 0,-6-6-28 15</inkml:trace>
  <inkml:trace contextRef="#ctx0" brushRef="#br0" timeOffset="215950.6655">9018 15565 1094 0,'0'0'97'0,"-9"8"-77"0,3 0-20 0,0 0 0 15,3 0 344-15,0 0 66 0,-3-3 13 0,6 1 2 16,0 2-318-16,-3-3-64 0,0 6-13 0,-3-4-2 15,0 4-17-15,3 0-3 0,-3-1-8 0,0 1 12 16,0-1-12-16,0 4-12 0,3-4 3 0,3 1 0 16,-2-6 0-16,-1 3 0 0,3-8 0 0,5 5 0 15,-2 3-72 1,3-2-15-16,3-6-2 0,0-6-997 0</inkml:trace>
  <inkml:trace contextRef="#ctx0" brushRef="#br0" timeOffset="216106.9193">9039 15184 2743 0,'-18'11'60'0,"9"-6"13"0,-3 1 3 0,-3-1 0 0,6 3-60 0,3-6-16 16,6-2 0-16,0 0 0 16,0 0-148-16,6 3-32 0,9-3-6 0,0-8-2 0</inkml:trace>
  <inkml:trace contextRef="#ctx0" brushRef="#br0" timeOffset="216497.4581">9390 15404 2566 0,'-12'11'56'0,"6"-6"12"0,0 3 3 0,3-3 1 0,0 0-57 0,0 3-15 0,6 0 0 0,-3 0 0 16,3 0 41-16,0 3 6 0,0-1 1 0,0 4 0 16,3-1-29-16,-3 0-6 0,0 8-1 0,-3-2 0 15,0-1 4-15,0 3 1 0,-3-2 0 0,0 2 0 16,-3-2-17-16,3 2 0 0,-3-3 8 0,3-2-8 16,-3 0 0-16,6-5 0 0,-3-3 0 0,3 0-9 15,0-8-8-15,-3 5-2 0,3-5 0 0,0 0 0 16,0 0 11-16,0 0 8 0,3-8-12 0,0-3 12 15,0-5 0-15,3-5 0 0,0-3 0 0,0 1 0 16,3-4 0-16,0 1 0 0,3-1 9 0,3 1-9 0,-3 2 9 16,0 3-9-16,-1 2 10 0,1 3-10 0,0 3 0 15,0 3 0-15,0 4 0 0,-3 4 0 0,3 2 13 0,0 5-3 16,-3 3-1-16,3 5 0 0,0 0-9 0,-4 6 0 16,4 2 0-16,-3-2 0 0,-3 2-20 0,3 3-2 15,0-3-1-15,3 0-797 16,-6-3-160-16</inkml:trace>
  <inkml:trace contextRef="#ctx0" brushRef="#br0" timeOffset="217044.2014">10018 15423 2574 0,'0'0'114'0,"-6"8"23"0,0-6-109 0,3 9-28 0,3-11 0 0,-6 2 0 16,6-2 52-16,0 0 4 0,-6 8 2 0,6-8 0 16,-6 3-46-16,-3 0-12 0,0-3 0 0,0 2 0 15,1 1 0-15,2 0-12 0,-3 2 0 0,0 0 1 16,-3 3-1-16,0 3 0 0,0-1 0 0,0 3 0 16,-3 3 12-16,3 3 0 0,0 2 8 0,0 0-8 15,4 0 0-15,-4 3 0 0,6 3 0 0,0-4-8 16,0-4-4-16,0-3 0 0,3-3 0 0,3 0 0 15,-3-2-12-15,3-11-2 16,0 0-1-16,0 0 0 0,9-3 5 0,-3-5 1 0,0 0 0 0,3-5 0 0,0-3 29 0,0 0 7 16,-1-2 1-16,1-3 0 0,6 0 7 15,-3 2 1-15,0 0 1 0,0 1 0 0,-3 2 5 16,0 0 1-16,0 0 0 0,0 3 0 0,0 3-15 16,3 2-4-16,-1 2 0 0,1 6 0 0,3-2-12 0,-3 4 9 15,0 6-9-15,0 3 8 0,0 2-8 0,0 11 0 16,0 2 0-16,0 3 0 0,-1 8 0 0,-2 3 13 15,0 5-3-15,-3 3-1 0,0-3-9 0,-3 0 0 16,-3 2 0-16,0-2 0 0,-6 0 0 0,0 0 0 16,-3 0 0-16,-3 0 0 0,1-2 0 0,-7-6 0 15,0-3 0-15,-3 3 0 0,-3-8 26 0,3-2 3 0,1-4 1 16,-1-1 0-16,3-4-12 0,-3-5-2 0,3 1-1 16,0-6 0-16,3-3 21 0,3 0 5 0,1-5 1 15,2-5 0-15,0 0-30 0,3-6-12 0,3-5 8 0,6-5-8 16,0-8 0-16,6-6-16 0,6-2 3 0,2-5 0 31,7-6-19-31,6-2-3 0,6 8-1 0,2-3 0 16,4 0-140-16,3 2-28 0,-4-4-5 0</inkml:trace>
  <inkml:trace contextRef="#ctx0" brushRef="#br0" timeOffset="218075.1733">11673 15272 1976 0,'0'0'88'0,"-3"5"17"0,-3 0-84 0,6-5-21 0,0 0 0 0,0 0 0 15,6 3 66-15,0 2 9 0,6-5 1 0,0 0 1 16,0-2-57-16,3-4-11 0,2-2-9 0,7-2 12 16,0-6 8-16,-3 0 1 0,3 3 1 0,-1-6 0 15,1 3-2-15,-3-2 0 0,3-1 0 0,-6 6 0 16,0-5-2-16,-3 2-1 0,2 0 0 0,-5-3 0 16,0 1 4-16,-3 2 1 0,0-3 0 0,0 1 0 15,-3-1-10-15,0 1-1 0,-3-1-1 0,0-2 0 16,-3 3-10-16,0-3 0 0,0-1 9 0,-3 1-9 15,0 0 0-15,0 3 0 0,-3-1 0 0,0 3-8 16,0 3-6-16,0 2-1 0,0 3 0 0,-3 0 0 16,0 3 5-16,0 5 1 0,0-3 0 0,-2 6 0 15,2 0 9-15,0 2 0 0,-3 0 0 0,0 6 0 16,0 5 0-16,0 0 8 0,0 5-8 0,0 3 11 16,3 2 4-16,3 3 1 0,0 3 0 0,0 0 0 0,6 2 10 15,0-2 2-15,0 2 1 0,3 3 0 0,0 3 3 0,3 0 1 16,-3-1 0-16,3 6 0 0,3-5 9 0,-3 2 2 15,0 1 0-15,3-4 0 0,-6 4-21 0,3-6-4 16,-3 2-1-16,3-1 0 0,-3 1-18 0,0-2 0 16,0-2 8-16,-3-4-8 15,-3-4-28-15,3-1-8 0,0-5-3 0,0-2-840 16,-3-3-168-16</inkml:trace>
  <inkml:trace contextRef="#ctx0" brushRef="#br0" timeOffset="218299.4151">11533 15499 2016 0,'0'0'89'0,"0"0"19"0,0 0-87 0,0 0-21 0,0 0 0 0,0 0 0 15,12 3 157-15,3-3 27 0,3-3 6 0,6-5 1 16,5 0-124-16,7-2-25 0,6-6-5 0,2-3-1 15,1 1-28-15,3-3-8 0,-4-3 0 0,4 3 0 32,-1 2-80-32,-2 1-16 0,-3-1-4 0,2 1-679 15,-2 2-135-15</inkml:trace>
  <inkml:trace contextRef="#ctx0" brushRef="#br0" timeOffset="224019.8379">12977 14806 1382 0,'0'0'123'0,"0"0"-99"0,0 0-24 0,0 0 0 0,0 0 76 0,0 0 9 16,0 0 3-16,0 0 0 0,3-5-36 0,0 0-6 16,-3-3-2-16,6 2 0 0,-6 6 9 0,3-2 2 15,-3 2 0-15,6-6 0 0,-6 6-28 0,0 0-6 16,0 0-1-16,0 0 0 0,0 0-4 0,0 0 0 15,0-5-1-15,0 5 0 0,0 0 0 0,0 0 0 16,0 0 0-16,0 0 0 0,-6 5-15 0,0 1 11 16,-3 2-11-16,0-3 10 0,-6 3-2 0,3 0-8 15,-3 2 12-15,0-2-4 0,0 0-8 0,-3 0 12 16,1 3-12-16,-4-6 12 0,3 3-12 0,-3-3 12 0,-3 3-12 16,3-3 12-16,4 3-12 0,-1-2 0 0,-3-1 0 0,3-2 0 15,0 2-11-15,3-2 11 0,0-1-8 0,3-2 8 16,1 3-9-16,-1 0 9 0,3-1-10 0,0 1 10 15,3-1 0-15,6-2 0 0,-3 3 0 0,3-3 0 16,0 0 0-16,-6 8 0 0,6 0 0 0,-3 0 0 16,3 0 21-16,0 2 1 0,0 6 0 0,0 3 0 15,3-1 6-15,0 6 2 0,0 3 0 0,-3 2 0 16,-3 2-7-16,3 1-2 0,3 0 0 0,-3 2 0 16,0-2 4-16,0 0 1 0,3-3 0 0,-3 3 0 15,-3-6-13-15,3 3-2 0,0-5-1 0,0 0 0 16,0 0 3-16,0-3 1 0,-3 0 0 0,3-8 0 15,-3 6 6-15,3-6 2 0,-3 0 0 0,3 0 0 16,-3-2 2-16,3-3 1 0,0 0 0 0,0 0 0 0,0 2-8 16,0-2-1-16,0 3-1 0,3-3 0 15,0 0-6-15,-3 0-1 0,0-3 0 0,6 3 0 0,-3-3-8 16,3 3 8-16,-3-2-8 0,0-1 8 0,3-5-8 16,3 0 0-16,-3 5 0 0,6-2 0 0,-4-1-10 15,7-2-4-15,-3 0-1 0,3-2 0 16,3-1-17-16,3-2-3 0,6 2-1 0,-1-2 0 15,1-3-131-15,6-3-26 0,0 3-6 0</inkml:trace>
  <inkml:trace contextRef="#ctx0" brushRef="#br0" timeOffset="224613.4132">13405 15047 2260 0,'-6'-13'100'0,"6"7"21"15,-3-2-97-15,3 0-24 0,3-2 0 0,3-3 0 16,0-3 18-16,6-3-2 0,3 1 0 0,0-3 0 16,0 2-28-16,6 1-5 0,-3-1-2 0,2 6 0 15,-2 0-5-15,-3 2-2 0,6 6 0 0,-6 5 0 0,0 2 6 0,0 9 2 16,-1 5 0-16,-5 2 0 0,0 9 18 0,-3 2 17 16,-3 3-3-16,-3 5-1 0,0-3 21 0,-6 3 4 15,0 3 1-15,-3-1 0 0,0-1-8 0,1-1-2 16,-1-3 0-16,0-5 0 0,3 0-1 0,0-5 0 15,0-3 0-15,3-5 0 0,0-3-28 0,3 0-10 16,0-2 0-16,3-6 0 0,-3-5 1 0,6 6 0 16,0-6 0-16,3-3 0 0,0 0 9 0,3 1 0 15,-1-6 0-15,1 0 0 0,0 0 0 0,3-5 12 16,0-3-4-16,0-3 0 0,0 3-8 0,3-5 8 16,0 0-8-16,2-3 8 0,-2 0-8 0,0-2 0 15,-3-3 0-15,3 2 0 0,0-2 0 0,0 3 0 0,-4-3 0 16,-2 2 8-16,3 3-8 0,-3 1 0 0,0-1 0 15,-3 5 0-15,3 1 13 0,-3 5-1 0,-3 2-1 16,0 3 0-16,0 3 5 0,-6 5 2 0,0 0 0 0,3 8 0 16,3 10-10-16,-3 3-8 0,-3 6 9 0,-6 5-9 15,3 5 39-15,0 0 1 0,-3 5 1 0,0 3 0 16,0-3-21-16,0 3-5 0,3 0-1 0,0-5 0 16,0 0-14-16,6-3 0 0,0-6-12 0,0 1 12 15,3-5-143 1,0-6-21-16,9 16-5 0,-3-21-1 0</inkml:trace>
  <inkml:trace contextRef="#ctx0" brushRef="#br0" timeOffset="225019.5655">14266 14957 2718 0,'0'0'60'0,"0"0"12"0,0 0 2 0,8-3 2 0,1-2-60 0,3-3-16 16,6-3 0-16,0-2 0 0,0 0-17 0,0 0-7 16,0 0 0-16,-1-3-1 0,4 0 9 0,-3 3 1 15,-3-1 1-15,3 1 0 0,0 3 6 0,0-1 8 16,-1 6-13-16,-2-1 5 0,-3 1 8 0,3 2 14 16,-3 6-3-16,0 2-1 0,-6 1 21 0,3 7 4 15,0 0 1-15,0 3 0 0,-3 2-13 0,0 6-3 0,0 5 0 16,0 3 0-16,-1 0-6 0,1 2-2 0,-3 1 0 0,3-1 0 15,0 3 16-15,0 0 2 0,-3 0 1 16,3 3 0-16,0 0-31 0,-3-3 8 0,3 0-8 16,-3-3 0-16,0 0 8 0,0-2 0 0,3-3-8 0,-6 0 12 15,3 1 8-15,-3-7 2 0,0-1 0 0,-3-4 0 16,3 3 26-16,-6 0 4 0,0-2 2 0,0-1 0 16,-3-2-9-16,-3 3-1 0,0-6-1 0,-6 3 0 15,-2 0-33-15,-1-3-10 0,-6 0 0 0,3-2 0 16,-6-1 0-16,1-2-22 0,-4-2 3 0,-6-4 1 31,-2 1-153-31,-1-3-30 0,-3 0-7 0,7-3 0 0</inkml:trace>
  <inkml:trace contextRef="#ctx0" brushRef="#br0" timeOffset="226253.6503">2770 17195 921 0,'0'0'40'0,"0"0"10"0,0 0-40 0,0 0-10 15,-6-2 0-15,0-4 0 0,3 1 174 0,-3 2 33 16,3-2 6-16,3 0 2 0,-3-3-113 0,3 3-22 16,0 5-5-16,0 0-1 0,0-6-32 0,0 6-6 15,0-5-2-15,0 5 0 0,0 0-23 0,0 0-11 16,0 0 10-16,0 0-10 0,0 0 14 0,0 0-3 16,0 0-1-16,0 0 0 0,0 0 11 0,0 0 3 15,0 0 0-15,0 0 0 0,0 0-7 0,0 0-1 16,0 0 0-16,-3 5 0 0,-3 6-16 0,3 2 0 15,-3 6 0-15,3-3 0 0,0 2-15 0,-2 1 3 16,-1-4 1-16,-3 4 0 0,3 2 11 0,0-2 0 0,-3-1 0 16,3 1 0-16,3-3 0 0,-9 2 0 0,3-5 0 15,3 6 0-15,0-6 0 0,0 6 0 0,0-6 0 0,3-5 0 16,3 5 0-16,-3-2 11 0,3-11-3 0,0 0 0 16,0 7 4-16,0-7 1 0,0 0 0 0,0 8 0 15,0-8-1-15,0 6-1 0,0-6 0 0,0 8 0 16,0-8 5-16,0 5 0 0,0 3 1 0,0-8 0 15,3 10-1-15,3-7 0 0,3 2 0 0,3-5 0 16,-3 8-5-16,6-8-2 0,3 6 0 0,3-6 0 16,2 0-9-16,1-6 8 0,3 4-8 0,0-4 8 15,0-2-8-15,5-5 10 0,-5-3-10 0,9-5 10 16,2 5-10-16,1-7 0 0,0 1 0 0,0-1 0 16,2 4-17-16,-2-2-6 0,0 0-1 0,-4 2 0 15,-2 1-17-15,0 4-4 16,0 1-1-16,-4 0 0 0,-2 5-10 0,0-3-3 0,-3 11 0 15,0-2-581-15,-10-4-116 0</inkml:trace>
  <inkml:trace contextRef="#ctx0" brushRef="#br0" timeOffset="226862.8867">3279 17018 345 0,'0'0'15'0,"0"0"4"0,0 0-19 0,-3-5 0 15,0-3 0-15,0 2 0 0,0 1 160 0,3 5 28 16,-6-2 5-16,0-4 2 0,6 6-85 0,0 0-17 16,-6 0-3-16,0 6-1 0,-3-6-13 0,0 2-2 15,4 1-1-15,-1-1 0 0,3 4-30 0,-3-1-7 16,3-2 0-16,-3 2-1 0,6 0-9 0,0-5-2 16,-6 3 0-16,3 2 0 0,0 1 5 0,0 1 1 15,3 1 0-15,-3-2 0 0,0 2-4 0,3 2-1 16,0-2 0-16,-6 5 0 0,3 1-1 0,0 7 0 15,3 3 0-15,0-1 0 0,-3 7 4 0,3 1 1 16,-6 6 0-16,3 6 0 0,0-4 3 0,-3 12 0 16,0-6 0-16,0 2 0 0,0 3-4 0,-3-5 0 15,3-2 0-15,0 2 0 0,0-6-18 0,4 1-10 0,-1 0 10 16,3-8-10-16,-3-1-12 0,3-4-9 0,3-3-2 16,-3-3 0-1,5 0-36-15,-2-8-7 0,0 3-2 0</inkml:trace>
  <inkml:trace contextRef="#ctx0" brushRef="#br0" timeOffset="227359.8089">3717 17788 748 0,'0'0'67'15,"0"0"-54"-15,0 0-13 0,-3 8 0 0,3-3 256 0,-3 3 49 16,3-8 10-16,3 5 1 0,-3-5-216 0,3 6-44 16,0 2-9-16,0-3-2 0,-3-5-23 0,3 8-5 15,0-3-1-15,-3 3 0 0,2-3-7 0,-2 3-1 16,0-8-8-16,0 8 12 0,-2-2-4 0,2 4-8 15,0-10 11-15,0 0-11 0,-3 8 14 0,3-8-4 0,0 0-1 16,0 0 0-16,0 0 6 0,0 0 1 0,0 0 0 0,0 0 0 16,0 0-16-16,0 0 9 0,-6 0-9 0,0-5 8 15,3 5 4-15,0-3 1 0,3 3 0 0,-6-5 0 16,6 5-13-16,-3-5 9 0,0 5-9 0,3 0 8 16,0 0-19-16,0 0-4 0,3-8-1 0,0 2 0 31,0-2-158-31,3-2-32 0</inkml:trace>
  <inkml:trace contextRef="#ctx0" brushRef="#br0" timeOffset="235688.1648">5232 17293 1494 0,'0'0'66'0,"0"0"14"0,0 0-64 0,0 0-16 15,0 0 0-15,0 0 0 0,0 0 28 0,0 0 4 16,0 0 0-16,0 0 0 0,0 0-7 0,0 0-1 16,0 0 0-16,0 0 0 0,0 0-8 0,0 0-3 15,0 0 0-15,-3 0 0 0,-3-2-1 0,6 2 0 0,0 0 0 0,-6 2 0 16,0-2 1-16,3 0 0 0,3 0 0 0,-6 5 0 16,3-2 1-16,-3 0 0 0,0-1 0 0,0 4 0 15,3-4-2-15,0 4 0 0,-3 2 0 0,0-3 0 16,0 5 0-16,0-2 0 0,0 6 0 0,0-1 0 15,-3 0 0-15,4 0-1 0,-1 1 0 0,-3 4 0 16,0 1 2-16,3-4 1 0,-3 4 0 0,3 5 0 16,0-3 4-16,-3 0 1 0,3 3 0 0,-3-3 0 15,3 3-3-15,0-3-1 0,0 6 0 0,0-4 0 16,3-1 2-16,0-1 1 0,0-3 0 0,3 3 0 16,0-2-6-16,3-1-2 0,0 9 0 0,3-9 0 15,0-2-10-15,0 3 0 0,0-1 0 0,3-4 0 16,0-1 0-16,0 0 0 0,3 0 0 0,0-5 0 15,0-3-16-15,0 1 2 0,2-4 0 0,-2-4 0 16,6 2 14-16,-3-6 10 0,3-1-2 0,3-4 0 16,6-2-28-16,-7-1-5 0,1-1-2 0,0-1 0 15,0-5 27-15,-3 2 0 0,3-2 0 0,-7-6-8 0,4 9 8 0,-3-9 9 16,0 6-1-16,-3-5-8 0,0 2 24 0,-3-2-1 16,-3-1-1-16,-3 3 0 0,0 0-10 0,-3 1-3 15,0 1 0-15,-3-1 0 0,-3 4 23 0,0-2 5 16,-6 8 1-16,-3-6 0 0,0 3-2 0,0 3 0 15,3-3 0-15,-2 6 0 0,-7-1-19 0,0 3-4 16,3-2-1-16,-3 2 0 0,3 2-12 0,0-2-8 16,1 3 8-16,2 2-13 15,3-2-77-15,-3 0-15 0,0 5-3 0,3-3-589 16,0-2-118-16</inkml:trace>
  <inkml:trace contextRef="#ctx0" brushRef="#br0" timeOffset="236516.0878">5824 17320 460 0,'-15'0'41'0,"15"0"-33"0,0 0-8 0,0 0 0 16,0 0 136-16,0 0 24 0,-3 8 6 0,0-3 1 15,-3-5-78-15,0 5-15 0,0 0-3 0,0-2-1 16,3 2 8-16,-3 1 2 0,0 2 0 0,1-3 0 0,2-2-16 16,0 7-4-16,0-2 0 0,-3-3 0 0,0 3-5 0,3 0-2 15,-3 3 0-15,3-3 0 0,-6 2-13 16,6-2-4-16,3 6 0 0,0-7 0 0,-3 9-4 0,0-2-2 16,3 1 0-16,0-1 0 0,0 4-22 0,0 1-8 15,0-1 0-15,0-2 9 0,6 3-9 0,-6-1 0 16,0-2 0-16,0 3-11 0,3-6 11 0,3 0 0 15,-3 0 0-15,3-2 0 0,0-3 0 0,3 0 8 16,-3-3-8-16,3 0 0 0,-1-2 0 0,1-3 0 16,3 0 0-16,0 0 0 0,-6-8 0 0,3 3 0 15,3 2 0-15,0-8 0 0,3 4 17 0,-3-1 3 16,0-3 0-16,-4-2 0 0,7-6-3 0,-6 3 0 0,0 3 0 16,0-5 0-16,0-1-9 0,0 1-8 15,0-4 9-15,0 9-9 0,-3-5 0 0,0 2-16 0,0-3 1 16,3 1 1-1,-3 5-95-15,3-6-19 0,-1 3-4 0</inkml:trace>
  <inkml:trace contextRef="#ctx0" brushRef="#br0" timeOffset="236875.7207">6220 17275 2055 0,'0'0'91'0,"0"0"19"0,0 0-88 0,0 0-22 16,0 0 0-16,0 0 0 0,9-3 0 0,3-2 0 16,-3-1 0-16,3-2 0 0,-1 1 20 0,4-4 4 15,0 6 0-15,6-3 0 0,-3-5 0 0,0 5 0 16,6 2 0-16,-4-7 0 0,4 5-7 0,0-2-1 16,-3 2 0-16,3 2 0 0,-3-2-16 0,2 3 0 15,-2-8-13-15,0 8 5 16,3-3-23-16,0-6-4 0,-1 6-1 0,-2-2 0 15,0-3-38-15,-3-1-8 0,0 1-2 0</inkml:trace>
  <inkml:trace contextRef="#ctx0" brushRef="#br0" timeOffset="237219.046">6473 16822 1645 0,'0'0'72'0,"0"0"16"0,0 0-70 0,0 0-18 16,-6 6 0-16,6-6 0 0,-3 2 60 0,3 6 8 15,-6-3 1-15,3 6 1 0,3-3-18 0,-3 0-3 16,0 2-1-16,0 4 0 0,3 2-16 0,0 2-3 15,0 9-1-15,0 2 0 0,-3 5 11 0,3 0 1 16,0 11 1-16,-3-5 0 0,3 5 5 0,-3-5 1 16,0-1 0-16,0 6 0 0,0-5-20 0,0 2-4 15,0-2-1-15,0-5 0 0,3 4-35 0,-3-7-7 16,0 2-2-16,0-5 0 16,0-5-131-16,3 0-27 0,0-5-4 0</inkml:trace>
  <inkml:trace contextRef="#ctx0" brushRef="#br0" timeOffset="237843.9058">6899 17169 1558 0,'0'0'69'0,"0"0"15"0,0 0-68 0,0 0-16 15,0 0 0-15,-3 10 0 0,3-10 65 0,-3 3 10 16,0 8 1-16,0-3 1 0,-3 0-1 0,3 5-1 15,-3 0 0-15,3 0 0 0,-3 6-27 0,0-1-6 16,0 3-1-16,0 6 0 0,-3-3-17 0,3 5-3 16,-3 3-1-16,3-1 0 0,0 1-4 0,-3 0-2 15,3-3 0-15,0 3 0 0,6-1-2 0,-3-4-1 16,-3-1 0-16,4 1 0 0,2-6-11 0,0-3 0 16,0 1 0-16,-3-6 0 0,0 0 0 0,0-5 8 15,3 6-8-15,-3-9 0 0,0 0 0 0,3-5 8 16,0 0-8-16,0 0 0 0,0 0 0 0,0 0 0 0,0 0 8 0,0 0-8 15,0 0 0-15,0 0 0 0,-6-5 0 0,3 2 0 16,0-7 0-16,3 2-12 0,-6-6 4 0,3-4 8 16,3-1-10-16,0-2 10 0,6-5 0 0,-3-1-9 15,3 1 9-15,3-6 0 0,3 0-9 16,-1-2 9-16,7 2 0 0,-3 1-9 0,3-1 9 0,3 5 0 16,0 1-8-16,-3-1 8 0,-1 9 0 0,1-1 0 15,0 3 0-15,3-2 0 0,-9 10 0 0,3 3 0 16,0-3 12-16,-3 2 4 0,-4 6 0 0,1 0 0 15,0 6 8-15,-3-4 3 0,6 4 0 0,-3 2 0 16,-6-3-7-16,0 8 0 0,6-5-1 0,-3 3 0 16,0-3-11-16,-6 5-8 0,0 0 12 0,0 0-12 15,0 1 0-15,-3 1-11 0,-9 1 0 0,3-2 0 16,-3-1-12-16,0 0-2 16,-6 0-1-16,1 0 0 0,-1 1-53 0,-3-1-10 0,3-3-3 15,0-2-921-15</inkml:trace>
  <inkml:trace contextRef="#ctx0" brushRef="#br0" timeOffset="238966.2175">7479 17412 2142 0,'-18'6'95'0,"15"-6"19"0,3 0-91 0,0 0-23 0,-9 0 0 0,6-3 0 0,3 3 21 0,0 0 0 0,0 0 0 0,-6 0 0 31,0-3 8-31,0 3 2 0,6 0 0 0,0 0 0 16,-3 3 5-16,0 0 2 0,0 4 0 0,3-1 0 16,0 4-16-16,0-2-3 0,-3 6-1 0,3 4 0 0,3 3-18 0,-3-2 10 0,0-1-10 0,-3 3 8 15,3-2-8-15,3-3 0 0,0 0 0 0,-3-3 0 16,0-5 0-16,3 5 0 0,0-8 0 0,3 3-11 15,-6-8-3-15,0 0-1 0,9 0 0 0,0 0 0 32,-3-5-12-32,3-3-2 0,0 0-1 0,3-2 0 0,3-6 30 0,-6 0 0 0,-3 0 0 0,3-8 0 15,3 3 9-15,-1 2 2 0,-5-7 0 0,3 7 0 16,3-2 11-16,-3 3 2 0,0 5 1 0,-6-1 0 16,-3 9-7-16,0-3-2 0,9 8 0 0,-9 0 0 15,0 0 22-15,0 5 4 0,6 9 1 0,0-1 0 16,3 5-27-16,-6 4-4 0,-3-1-2 0,6-3 0 15,6 6-10-15,-6-8 0 0,-9 2 0 0,3 1 0 16,9-3-16-16,-3 0 4 0,-1-6 0 0,1 1 1 16,0-3-14-1,0-3-3-15,6 0-1 0,-3-2 0 0,-9-3 3 0,0 0 1 0,12-3 0 0,-3-2 0 0,3 0 13 16,-3 2 4-16,0-2 0 0,0-3 0 0,3-3 8 16,-3-2 0-16,-4 5 10 0,1-5-10 0,3-6 13 0,-3-2-3 15,0-3-1-15,0-2 0 0,0 0 0 0,3-6 0 16,0 3 0-16,-3-3 0 0,-3-5 1 0,3 2 0 15,0-10 0-15,0 6 0 0,-3-6 4 0,0 0 1 16,3 0 0-16,0 3 0 0,0-1-4 0,0 4-1 16,-6 4 0-16,3 3 0 0,8 1-10 0,-5 4 0 15,-6 6 0-15,3 2 8 0,3 6-8 0,-3 0 0 16,0 5 0-16,-6 5 0 0,3 3 9 0,0 0-9 16,0 0 10-16,0 11-10 0,-6 10 8 0,6-2-8 0,0 12 0 15,3 1 0-15,-3 3 8 0,0 10-8 0,3-6 0 0,-3 6 0 16,6 0 11-16,-3 3-11 0,-3-8 12 0,0 2-12 15,6-8 18-15,-3 1-3 0,0-4-1 0,0-4 0 16,-3-3-14-16,9-3 0 0,0 0 0 0,-3-2 0 31,-3-6-33-31,3 0-3 0,6 0-1 0,-3-7 0 16,-3 1-114-16,0-7-22 0,6 0-5 0,-4-7-827 0</inkml:trace>
  <inkml:trace contextRef="#ctx0" brushRef="#br0" timeOffset="239200.5742">7661 17039 2318 0,'-24'11'103'0,"21"-9"21"0,3-2-100 0,6 6-24 16,3 2 0-16,3-8 0 0,2 0 16 0,10-3-1 16,6-2-1-16,0-9 0 0,0-4-5 0,2 2-1 15,7-8 0-15,-3-2 0 16,2-1-119-16,1-4-24 0,3 1-5 0</inkml:trace>
  <inkml:trace contextRef="#ctx0" brushRef="#br0" timeOffset="245156.5947">9982 16915 1324 0,'0'0'59'0,"0"0"12"16,0 0-57-16,0 0-14 0,0 0 0 0,0 0 0 0,0 0 76 0,0 0 12 15,0 0 2-15,0-5 1 0,-3-3-19 0,0 5-3 16,0-2-1-16,0-1 0 0,0 1-19 15,0-3-4-15,-3 5-1 0,3-2 0 0,1 0-9 0,-1 0-3 16,3-1 0-16,-3-2 0 0,-3 8 5 0,6 0 1 16,-3-5 0-16,3 5 0 0,-3-3-18 0,0-2-4 15,3 5-1-15,-6-2 0 0,0-1 20 0,0 0 4 16,0 3 1-16,0 0 0 0,-3 0-24 0,-3 0-5 16,0 0-1-16,-3 3 0 0,0 0 3 0,-2-1 1 15,2 3 0-15,0 1 0 0,0-4-14 0,-6 6 11 16,3-2-11-16,0-1 10 0,3 0-10 0,-2 3 0 15,-1-3-10-15,3 3 10 0,-3 0-14 0,0-2 3 16,3 7 1-16,-3 0 0 0,1-2 2 0,5 2 0 16,-3-5 0-16,3 5 0 0,0 0 8 0,6 0-13 15,0-2 5-15,0-3 8 0,3 0-15 0,0 5 5 0,3-2 1 16,3-3 0-16,0 0 9 0,3 2 0 0,6-2 10 0,0 5-10 16,-3-5-9-16,6 3-8 0,3 2-2 0,-1 0 0 15,4 1 19-15,-3-1 8 0,3-3-8 0,0 4 12 16,0-1-12-16,2-3 9 0,-2 4-9 0,3-4 8 15,3-2-8-15,-6 5 0 0,2-2 0 0,-2-3 8 16,-3 5-8-16,-3-2 12 0,0-3-12 0,0 0 12 16,-3 0 4-16,0-3 2 0,-6 0 0 0,0 3 0 15,-1-3 6-15,-2 3 2 0,-3-2 0 0,0 2 0 16,0 2 2-16,-5-2 0 0,-4 5 0 0,0 1 0 16,-3-1-15-16,-3 5-2 0,-3 1-1 0,0-3 0 15,-6 2-10-15,3-5 0 0,-2 6 0 0,-1-1 0 16,0-4 0-16,3-6-11 0,0 5 1 0,1-5 0 15,-1-3-34-15,3 0-6 0,0 1-2 16,3-6 0-16,0-3-120 0,3-5-25 0,0 3-5 0</inkml:trace>
  <inkml:trace contextRef="#ctx0" brushRef="#br0" timeOffset="245734.616">10825 16928 1720 0,'0'0'76'0,"0"0"16"0,0 0-73 0,0 0-19 16,0 0 0-16,-6-3 0 0,-3-2 102 0,0 0 17 15,3 2 3-15,-3-2 1 0,3 0-60 0,-3 2-12 16,0-2-3-16,-3-1 0 0,3 1-29 0,0-3-7 16,-6 5 0-16,1-2-1 0,-1 0 0 0,0 5 0 15,-3-5 0-15,0 5 0 0,0-3-11 0,-3 3 10 16,1 3-10-16,-4-3 10 0,0 5-10 0,0 0 0 15,-3 3 9-15,4 3-9 0,2-1 9 0,0 4-9 16,0 1 12-16,3 1-12 0,3 3 22 0,0-1-2 16,4 1-1-16,2 5 0 0,0 2-3 0,3-2 0 15,3 2 0-15,0 6 0 0,3-5-8 0,3-1-8 16,6 1 12-16,-3-4-12 0,0-2 8 0,5 3-8 0,1-3 0 16,6 1 0-16,0-4-10 0,9-5-9 0,-3 1-1 0,5-1-1 31,1-5-102-31,3-3-20 0,-3 0-4 0</inkml:trace>
  <inkml:trace contextRef="#ctx0" brushRef="#br0" timeOffset="246203.2158">11435 16867 576 0,'0'0'51'0,"0"0"-41"15,0 0-10-15,0 0 0 0,0 0 321 0,0 0 63 16,0 0 12-16,-6 3 2 0,0 2-218 0,0-5-43 15,0 5-9-15,-3-2-1 0,0 0-47 0,3-1-10 16,-3-2-2-16,0 0 0 0,0 0-45 0,0 0-10 16,-2 6-1-16,2-6-1 0,-3-6-11 0,3 6 0 0,-3 6 0 0,0-6 0 0,-3 2 0 0,3 4 0 0,-3-6 0 15,0 8 0-15,4-3 0 0,-4 8 0 0,0-2 0 0,3 2 8 16,0 0 1-16,-3 3 0 0,3 0 0 0,-3 0 0 31,3 5 1-31,0 3 0 0,4 0 0 0,-1-3 0 0,0 0 7 0,3 5 2 0,0 1 0 0,6-3 0 16,0 2-19-16,3-5 10 0,3 3-10 0,3-3 8 15,0 3-8-15,2-3 0 0,4-2 0 0,3-3-11 47,0-1-16-47,3-1-3 0,3-6-1 0,0 0 0 0,-1-1-33 0,1-4-6 0,3-3-2 0,0-3 0 16,-3 1-158-16,2-6-32 0</inkml:trace>
  <inkml:trace contextRef="#ctx0" brushRef="#br0" timeOffset="248372.6418">12837 16814 1191 0,'0'0'52'0,"0"0"12"0,0 0-51 0,0 0-13 15,0 0 0-15,0 0 0 0,-3-2 96 0,3 2 16 0,-3 0 3 16,3 0 1-16,-3 0-24 0,3 0-4 0,-6 0 0 0,3 2-1 16,-3-2-8-16,0 0-2 0,0 0 0 15,0 3 0-15,3-3 0 0,-3 5 0 0,-3-5 0 0,3 3 0 16,0 0-9-16,3-1-1 0,-3-2-1 0,0 5 0 16,3-5-38-16,-5 6-7 0,5-4-1 0,-3 4-1 15,-3 2-19-15,3 2 0 0,-3-2 8 0,0 5-8 16,-3 1 0-16,0 4 0 0,0 3-11 0,0 3 11 15,0-3-11-15,3 6 11 0,-2-6-10 0,2 3 10 16,6-3 0-16,-3-3 0 0,0 1 0 0,3-6 0 16,3 3-12-16,0-5-4 0,3 2 0 0,0-5 0 31,3-3-12-31,0 3-2 0,6-3-1 0,-4-5 0 0,4 0 7 0,0-5 2 0,6 2 0 0,3-2 0 16,0-8 11-16,3 0 3 0,-1-1 0 0,1-7 0 15,0-3 8-15,3 6-13 0,-3-9 5 0,-4 6 8 16,4-3 0-16,-3 1 0 0,-3-1 0 0,0 3 0 0,-3-3 12 15,0 5 1-15,-1-2 0 0,-5 3 0 0,-3 2 17 16,-3 0 3-16,0 0 1 0,3 3 0 0,-6 0 2 16,-3 2 0-16,-3-2 0 0,3 7 0 15,-6-2-3-15,3 1 0 0,-2 1 0 0,-1 1 0 0,0 2-33 0,-3-2 0 16,0 2 0-16,0 1 0 16,0 4-18-16,0-2-10 0,3 3-3 0,-3-3 0 15,3 0-106-15,0 5-22 0,1-2-4 0</inkml:trace>
  <inkml:trace contextRef="#ctx0" brushRef="#br0" timeOffset="248783.9694">13236 16796 2419 0,'0'0'215'15,"0"0"-172"-15,0 0-35 0,6 0-8 0,0 0 32 0,5-6 4 0,1 4 0 0,-3-9 1 32,3-2-17-32,0 2-3 0,0-4-1 0,0-4 0 0,3-7 2 0,-3-1 0 15,0 1 0-15,0-1 0 0,-1 1-10 0,-2-1-8 16,-3 1 12-16,3 2-12 0,0-2 8 0,-3 4-8 16,0-1 0-16,-3 1 0 0,3 1 13 0,-3-3-4 15,-3 1-1-15,3 1 0 0,-3 1 4 0,3 3 1 16,0-1 0-16,-3 6 0 0,0-3-3 0,3 6-1 15,-3-4 0-15,3 9 0 0,0-3-9 0,-3 0 0 16,0 3 0-16,3 0 0 0,-3 5 0 0,0 0-9 16,0 0 0-16,0 0 0 0,0 0 0 0,0 0 0 15,3 8 0-15,-3 2 0 0,3 3 9 0,-3 1 0 16,-3 9 0-16,0 4 0 0,3-1 9 0,-3 9 1 16,0 2 0-16,0 2 0 0,0 1 10 0,-3 8 1 15,0 2 1-15,3 3 0 0,-3 5 5 0,0-5 1 0,3 3 0 16,-3-6 0-16,3 0-12 0,0-5-3 0,-3-5 0 0,6-1 0 15,-3 1-22-15,3-8-5 0,-3 0-1 0,0-11 0 32,0 3-113-32,0-8-24 0,-3-1-4 0</inkml:trace>
  <inkml:trace contextRef="#ctx0" brushRef="#br0" timeOffset="248955.2969">13206 16973 2487 0,'0'0'55'0,"0"0"11"0,6 0 2 0,6 0 2 0,6 0-56 15,-1 0-14-15,1-5 0 0,3-3 0 0,0 3-8 0,3-9-5 16,0 6-1-16,2-5-714 16,4-5-144-16</inkml:trace>
  <inkml:trace contextRef="#ctx0" brushRef="#br0" timeOffset="249642.6099">14599 16804 1998 0,'0'0'44'0,"0"0"8"0,0 0 3 0,6 0 1 0,3 0-44 0,3-3-12 16,3-2 0-16,-1-3 0 0,1-3 17 0,3 3 2 15,0-2 0-15,3-4 0 0,0 1 0 0,0-5 0 16,2 2 0-16,-2-3 0 0,0 1 6 0,0 5 2 16,0-3 0-16,-3 0 0 0,-6 3 8 0,-4-1 1 15,4 6 1-15,-3-2 0 0,0 2 7 0,-3 0 2 16,-3-3 0-16,-3 3 0 0,3 1 4 0,-3 1 1 0,-3-2 0 15,0 0 0-15,-3-2-34 0,3 7-6 0,-3-2-2 0,-3 0 0 16,-3 5-9-16,1-3 0 0,-4 3 0 0,-3 3 8 16,0 2-8-16,0 3 10 0,0 2-10 0,-3 4 10 15,4 1-1-15,-1 7 0 0,0 1 0 0,0 4 0 16,0 7-1-16,0-2 0 0,0 0 0 0,3 2 0 16,1 1-8-16,-1-1 0 0,3 0 0 0,3-2 0 15,0 0 0-15,3-3 0 0,0 0 0 0,6-2 0 16,0-6-16-16,0 0-3 0,6-3 0 0,0-4 0 31,3-1-187-31,0-8-38 0</inkml:trace>
  <inkml:trace contextRef="#ctx0" brushRef="#br0" timeOffset="250033.1425">15319 16658 172 0,'0'0'16'0,"0"0"-16"16,0 0 0-16,0 0 0 0,0 0 529 0,0 0 103 15,0 0 21-15,0 0 4 0,0 0-485 0,0 0-96 16,0 0-20-16,0 0-4 0,-9 0-20 0,3 3-3 16,0-3-1-16,0 5 0 0,-2-2-12 0,-1-1-4 15,0 1 0-15,0 2 0 0,0 1 7 0,-3-1 1 16,3 3 0-16,-3 0 0 0,0 5-9 0,0 6-2 16,0-6 0-16,3 0 0 0,0 6-9 0,1-1 0 15,-1-2 0-15,3-3 0 0,3 0 0 0,0 1 0 0,0-1 0 0,0-3 0 16,3-2 0-16,0-8-11 15,0 0 1-15,0 0 0 16,0 0-16-16,0 0-3 0,6 0-1 0,3 0 0 0,3 0 17 0,-4-2 3 0,1-4 1 16,3-4 0-16,0 2 9 0,0-5 0 0,0-1 0 0,0-4 0 15,-3 2 0-15,3 0 0 0,0 0 0 0,-3 3 0 16,0 0 9-16,-1 2 7 0,1-2 2 0,-3 10 0 16,-3-2 10-16,-3 5 3 0,0 0 0 0,0 0 0 15,0 0-3-15,0 8-1 0,0 5 0 0,0 0 0 16,-3 6-27-16,0-6 0 0,0 6-12 0,3-3 12 31,-3 0-36-31,0-3 1 0,3 0 0 0,0-5 0 0,0 2-129 16,0-2-25-16,0-8-6 0</inkml:trace>
  <inkml:trace contextRef="#ctx0" brushRef="#br0" timeOffset="250329.9509">15891 16449 2026 0,'0'0'90'0,"0"0"18"0,0 0-86 0,0 0-22 16,0 0 0-16,0 0 0 0,0 0 72 0,0 0 9 15,0 0 3-15,0 0 0 0,0-5 3 0,0 0 1 16,-6 5 0-16,0-3 0 0,3-2-40 0,-6 5-8 16,0 0-2-16,0 2 0 0,-3 1-11 0,0 0-3 15,-3 5 0-15,3-3 0 0,-2 5-1 0,-1-2-1 16,0 6 0-16,0-1 0 0,0 8-6 0,0 3-2 15,3-3 0-15,0 5 0 0,3 3-2 0,1 1 0 16,-1-7 0-16,6 4 0 0,-3-6-12 0,6 0 0 0,0-2-12 16,3-1 12-16,0-5-24 0,6 1 3 0,-4-1 0 0,7-2 0 31,0-9-123-31,3-2-25 0,0 0-5 0,6 0-960 0</inkml:trace>
  <inkml:trace contextRef="#ctx0" brushRef="#br0" timeOffset="250751.7348">16281 15825 2127 0,'0'0'94'0,"0"0"20"0,0 0-91 0,0 0-23 16,0 0 0-16,3 10 0 0,3-7 76 0,0 8 10 15,-3 2 2-15,2 0 1 0,-2 6-34 0,0 2-7 16,0 5-2-16,-3 6 0 0,0 2-18 0,-3 6-3 16,3 5-1-16,-3 5 0 0,0 1-3 0,-5-1-1 15,-1 0 0-15,3 3 0 0,-6-3 5 0,0-2 1 16,0-3 0-16,3 2 0 0,0-7-14 0,3 0-2 16,-3-8-1-16,3-1 0 0,0-4-9 0,0-3 0 15,0-9 0-15,0 4 0 0,3-8 0 0,0-3 0 16,1-1 0-16,2-1 0 0,0-6 8 0,0 0-8 15,0 0 8-15,0 0-8 0,0 0 11 0,0 0-3 16,0 0-8-16,0 0 12 0,2-6-4 0,4-1 0 0,-3-7-8 16,3 4 12-16,3 2-4 0,-3 0-8 0,3-3 11 15,0 6-11-15,3 2 20 0,-3-2-2 0,0 10-1 0,3-2 0 16,-6 2 3-16,3 3 1 0,0 8 0 0,0-3 0 16,-1 6-21-16,1-3 0 0,0 8 0 0,3-9 8 31,-3 9-28-31,0-5-4 0,0-3-2 0,0-3 0 15,0 0-143-15,6-8-29 0,-3 1-6 0</inkml:trace>
  <inkml:trace contextRef="#ctx0" brushRef="#br0" timeOffset="253092.6428">17564 16478 748 0,'0'0'33'0,"0"0"7"0,0 0-32 0,0 0-8 15,0 0 0-15,-3-2 0 0,6-4 233 0,-3 6 45 16,-3-5 9-16,3 5 1 0,0-5-183 0,0-3-37 16,6 8-7-16,-6 0-1 0,0 0-22 0,6-8-4 15,5 3-1-15,1-3 0 0,0 2-15 0,3 6-3 0,6-2-1 0,3-1 0 16,6-5 20-16,2 8 4 0,1 0 1 0,6-5 0 15,2 2 8-15,1-2 1 0,0 2 1 0,5-2 0 16,-2 0-38-16,6-1-11 0,-4-2 0 0,-2 3 0 16,-3-3 0-16,-4 0 0 0,-2-2 0 0,-3 4 0 31,-4-2-34-31,-2 1-8 0,-3-1-2 0,-3-3 0 16,-3 3-76-16,0 3-16 0,-4-1-4 0,-5-1-755 0</inkml:trace>
  <inkml:trace contextRef="#ctx0" brushRef="#br0" timeOffset="253405.0327">18108 15822 345 0,'0'0'31'0,"-6"-3"-31"16,6 3 0-16,0 0 0 0,-6 0 385 0,0 0 71 15,6 0 15-15,0 0 2 0,0 0-328 0,0 0-65 16,0 0-14-16,-3 6-2 0,0-1-21 0,0 3-4 16,1 3-1-16,-1 2 0 0,-3 5-5 0,3 6-1 15,3 5 0-15,-6 6 0 0,3 4-3 0,0 12-1 16,-3 1 0-16,-3 9 0 0,3 3-3 0,-3-1-1 16,-3 1 0-16,0-1 0 0,0 3-24 0,0-7 0 15,-3-1 0-15,7-5 0 16,-4-8-20-16,3-6-10 0,0-1-2 0,-3-4 0 15,0-8-153-15,0 1-31 0,-12 5-7 0,3-11-709 0</inkml:trace>
  <inkml:trace contextRef="#ctx0" brushRef="#br0" timeOffset="253772.8158">18492 16481 2311 0,'0'16'51'0,"0"-16"10"0,0 8 3 0,0 8 0 0,0-1-51 0,0 9-13 16,0-3 0-16,0 1 0 0,-3 4 17 0,0 1 1 0,3-4 0 0,-3 4 0 16,-6-6-5-16,3-3-1 0,0 1 0 0,-2 2 0 15,2-8 1-15,-3-2 0 0,0 2 0 0,0 0 0 16,0-5 15-16,3 3 4 0,0-3 0 0,0 0 0 15,0-3 9-15,3 0 3 0,3-5 0 0,0 0 0 16,0 0-15-16,0 0-2 0,0 0-1 0,0 0 0 16,0 0 4-16,0 0 1 0,0 0 0 0,0 0 0 15,6-8-31-15,3-2 0 0,0 2 0 0,3-3 0 16,0-2 8-16,0 0-8 0,5 0 0 0,1-3 9 16,3-3-9-16,3 1 0 0,-3-1 0 0,3 6 0 15,-4 0-8-15,1 0 8 0,-3-1-10 0,0 4 10 16,0-3-39-1,0 2-1-15,0 0-1 0,-3-2 0 0,-1 0-103 0,1 0-20 16,0-1-4-16</inkml:trace>
  <inkml:trace contextRef="#ctx0" brushRef="#br0" timeOffset="254147.7381">18980 16661 2016 0,'0'0'179'16,"0"0"-143"-16,0 0-36 0,0 0 0 0,9 8 68 0,0-3 6 0,0-5 2 0,0 0 0 16,3-3-36-16,0-2-6 0,-3-3-2 0,0-2 0 15,-3 2-32-15,3-6 0 0,0 1 0 0,0 0 0 16,-1-6 0-16,-2 9 0 0,0-3 9 0,-3 2-9 15,-3-2 29-15,3 2 0 0,0-2 0 0,-3 8 0 16,0-3 19-16,-3 0 4 0,0 3 1 0,3-1 0 16,0 6-25-16,-3-2-6 0,3 2-1 0,0 0 0 15,-6 0-5-15,0 5-2 0,-2-2 0 0,2 7 0 16,-3-2-14-16,3 5 0 0,-3 3 0 0,-3 0 0 16,3 0 0-16,0 8 0 0,0-3 0 0,3 5-10 15,0-4 1-15,0-1 0 0,3 0 0 0,0 0 0 16,3-2-18-1,0-1-3-15,3-5-1 0,3 1 0 0,0-7-87 0,3 4-18 16,-3-8-3-16,6-3-909 0</inkml:trace>
  <inkml:trace contextRef="#ctx0" brushRef="#br0" timeOffset="254522.6392">19373 16626 2394 0,'0'14'106'0,"3"-6"22"0,0 0-103 0,3 2-25 16,-3-5 0-16,3 1 0 0,3-4 27 0,-3 4 0 15,3-4 0-15,0-2 0 0,3 0-5 0,3-2-1 0,-3-4 0 0,2 1 0 16,1-3-21-16,3 0 0 0,0-2 0 16,0-4 0-16,3 1 38 0,0 0 3 0,-4 0 1 0,4-1 0 15,-3 1-18-15,0-5-3 0,-3 10-1 0,3-5 0 16,-6 2-6-16,0 0-2 0,-1-2 0 0,-2 3 0 15,0 2 16-15,-3 2 4 0,-3-2 0 0,-3-2 0 16,0 10-22-16,3-5-10 0,-6-3 10 0,0 0-10 16,0 2 16-16,-3 4-2 0,0 2-1 0,-3 0 0 15,4 0-13-15,-4 2 0 0,-3 4 0 0,3-1 0 16,-3-2 0-16,-3 10 0 0,0 0-9 0,3 3 9 16,0 5-8-16,-3 0 8 0,-2 6 0 0,2 4-9 15,3 1 9-15,0-3-10 0,0-2 10 0,3-3-10 16,3 2-23-1,0 0-5-15,6-2-1 0,0-5 0 0,6-3-121 16,0-3-24-16,3 0-4 0,6 0-878 0</inkml:trace>
  <inkml:trace contextRef="#ctx0" brushRef="#br0" timeOffset="255085.6943">20811 16502 2257 0,'0'0'49'0,"0"0"11"0,0 0 1 0,0 0 3 0,0 0-51 0,0 0-13 15,0 0 0-15,0 0 0 0,0 0 77 0,0 0 13 16,0 0 2-16,0 0 1 0,-6 3-27 0,6-3-6 15,0 0 0-15,-6 5-1 0,0 6-31 0,0-1-5 16,3 6-2-16,0 0 0 0,0 8-21 0,0-3 0 16,3-3 0-16,3 4 8 0,0 1-8 0,-3-4-16 15,3-3 4-15,0-3 0 16,0 6-38-16,0-6-8 0,0-5-2 0,0-3 0 16,-3-5-188-16,0 0-37 0</inkml:trace>
  <inkml:trace contextRef="#ctx0" brushRef="#br0" timeOffset="255241.6088">20853 16150 2746 0,'0'0'122'0,"0"0"25"0,0 0-118 0,0 0-29 0,0 0 0 0,0 0 0 15,9 5 0-15,-3-5 0 0,-6 0-13 0,6-5-1201 16</inkml:trace>
  <inkml:trace contextRef="#ctx0" brushRef="#br0" timeOffset="255725.4907">21016 16518 2530 0,'0'0'112'0,"0"0"24"0,0 5-109 0,0-5-27 16,0 0 0-16,0 6 0 0,3 1 46 0,-3-1 4 15,0-6 1-15,0 8 0 0,0 2-24 0,0-2-5 0,0 0-1 16,3 3 0-16,-3-3-13 0,3 10-8 0,0 1 8 0,-3-3-8 15,3 2 11-15,0 1-3 0,-3-3 0 0,0 2 0 16,3-5 20-16,-3 0 3 0,0 1 1 0,0 2 0 16,0-6-20-16,0 1-4 0,-3-3-8 0,3-3 12 15,0 3 0-15,0-8 0 0,0 0 0 0,0 0 0 16,0 0-12-16,0 0 0 0,0 0 0 0,0 0 0 16,0 0 0-16,0 0 0 0,3-8 0 0,6-5 0 15,-3 0 0-15,3-6-8 0,0 8 8 0,3-4 0 16,3-4 0-16,-3 1 0 0,3-4 0 0,-1 9 0 15,1 3 0-15,0 2 0 0,-3-6 9 0,3 9-9 16,-3 5 18-16,0 0-2 0,0 3 0 0,-3-1 0 16,0 4-7-16,-3 2-1 0,2 2-8 0,1 3 12 15,-3-5-12-15,0 6-12 0,0-1 3 0,-3 0 0 16,3 0-23-16,-6-2-5 16,0-3-1-16,0 0 0 0,0 2-100 0,-3-2-20 0,-3-2-4 15,-3-4-979-15</inkml:trace>
  <inkml:trace contextRef="#ctx0" brushRef="#br0" timeOffset="261220.246">8676 17933 1130 0,'-3'6'50'0,"3"-6"10"0,-6 5-48 0,3-2-12 16,0 2 0-16,-3 3 0 0,3-3 79 0,-3 3 13 15,0-3 2-15,0 3 1 0,3-2-15 0,-3-1-2 0,3-5-1 0,0 5 0 16,0-2-25-16,3-3-6 15,0 0-1-15,0 0 0 0,0 0-17 0,0 0-4 0,0 0-1 16,0 0 0-16,0 0 1 0,0 0 1 0,0 0 0 16,0 0 0-16,0 0 5 0,0 0 1 0,-3 5 0 0,3 0 0 15,0 3-4-15,0-2-1 0,-3 2 0 0,0 5 0 16,0-5-4-16,3 5-1 0,0 0 0 0,0 3 0 16,0 0-3-16,-3-3-1 0,3 6 0 0,0-1 0 15,0 3-6-15,3-2-2 0,-3 0 0 0,0-4 0 16,3 4 0-16,0-1 0 0,-3-4 0 0,0 4 0 15,3-5-9-15,-3 1 0 0,0-1 9 0,-3 0-9 16,0 0 0-16,0 1 0 0,3 7 0 16,-3-3 0-16,-3 1-18 0,3-3 2 0,0 2 0 0,-3 1 0 15,3-1-8-15,-3-2-2 16,3-5 0-16,0-3 0 0,0 5-14 0,3-5-4 16,-3-3 0-16,3-5 0 0,0 0-36 0,0 0-8 15,0 5-2-15</inkml:trace>
  <inkml:trace contextRef="#ctx0" brushRef="#br0" timeOffset="261876.6229">8521 18174 1094 0,'-12'-5'48'0,"12"5"11"16,-6 0-47-16,6 0-12 0,-6 0 0 0,6 0 0 0,-6-8 76 0,3 3 14 0,0 2 2 0,0-8 1 16,6 4-45-16,0-7-10 0,0 6-2 0,0-2 0 15,0-3-22-15,3-1-5 0,0 1-1 0,0 0 0 16,3 5 12-16,-3-3 1 0,0-2 1 0,0 5 0 16,0 3 13-16,2-3 2 0,1 0 1 0,3-3 0 15,0 4-6-15,0-4 0 0,6 3-1 0,0-5 0 16,3 0-19-16,0-6-3 0,-4 6-1 0,7-6 0 0,0 3-8 15,0-2 0-15,-3-1 0 0,2 6 0 0,4-3 0 0,0 0 0 16,0 3 0-16,0 0 0 0,-1 5 0 0,-2 0 0 16,-3 3 0-16,0-1 8 0,0 6 7 0,-3 6 1 15,-1-6 0-15,1 8 0 0,-6 5 17 0,0 0 4 16,0 6 1-16,-6-1 0 0,3 3-5 0,-3 6-1 16,-6-1 0-16,3 3 0 0,-3 0-8 0,-3-2-3 15,0 5 0-15,0-6 0 0,0 1-8 0,0-1-1 16,-3-2-1-16,0-3 0 0,-3 3 1 0,-3-8 0 15,3 2 0-15,0 1 0 0,-3-6-2 0,1 6 0 16,-4-4 0-16,0-1 0 0,0 4-10 0,0-5 8 16,-6 6-8-16,3-1 8 0,0-4 4 0,4-1 0 15,-4 0 0-15,0 3 0 0,3 2-12 0,-6 1 0 0,0-6 0 0,3 6 0 16,-2-3 0-16,-7 2-12 0,3-5 2 0,0 1 1 16,6-4-5-16,0-2-1 0,7-3 0 0,-1-2 0 31,12-3-31-31,0 0-6 0,0 0-2 0</inkml:trace>
  <inkml:trace contextRef="#ctx0" brushRef="#br0" timeOffset="262360.2204">9405 17912 1094 0,'0'0'97'16,"0"0"-77"-16,0 0-20 0,0 0 0 0,0 0 83 0,0 0 13 0,0-8 2 0,0 8 1 16,3-5-27-16,-3 5-4 0,0 0-2 0,0 0 0 15,0 0 10-15,0 0 1 0,0 0 1 0,0 0 0 16,0 0-12-16,0 0-2 0,0 0-1 0,-3 8 0 15,3-3-15-15,0 9-4 0,0-7 0 0,3 12 0 16,-3-6-12-16,0 11-4 0,3 2 0 0,-3 1 0 16,0-1-7-16,0 6-1 0,0 3-1 0,0 4 0 15,-3-7 2-15,0 8 1 0,-3-9 0 0,3-4 0 16,0-6-8-16,-3 6-2 0,3-1 0 0,0-2 0 16,0-3-12-16,0-3-18 0,3-4 4 0,0 4 1 15,0-10-99 1,-3 0-19-16,6 3-4 0</inkml:trace>
  <inkml:trace contextRef="#ctx0" brushRef="#br0" timeOffset="262735.1309">9277 18076 1094 0,'-3'0'97'16,"0"0"-77"-16,0 0-20 0,3 0 0 0,0 0 112 0,0 0 18 0,0 0 4 0,0 0 1 16,0 0-69-16,6-5-14 0,0-3-2 0,3 0-1 15,0-2 15-15,3-4 4 0,-1 6 0 0,7-5 0 16,3 0 0-16,0-6 0 0,0 6 0 0,3 0 0 15,2 0-32-15,-2 0-7 0,3-1-1 0,-3 1 0 16,0 2-20-16,-1 4-8 0,-2-7 0 0,0 9 9 16,-3 2-9-16,0-2 0 0,-3-3 0 0,0 3 0 15,0 5-11-15,-4-5-4 0,1 5-1 0,0-3 0 32,0-2-20-32,0-1-4 0,-3 4 0 0,3-4-1 15,0 1-38-15,0-3-7 0,0 3-2 0,-3-3 0 0,5-3-121 16,-5 3-25-16</inkml:trace>
  <inkml:trace contextRef="#ctx0" brushRef="#br0" timeOffset="263094.4217">9399 18259 633 0,'0'0'28'0,"0"0"6"0,0 0-34 0,0 0 0 0,0 0 0 0,0 0 0 16,0 0 177-16,0 0 29 0,0 0 6 0,0 0 0 15,0 0-100-15,0 0-20 0,0 0-4 0,0 0 0 16,0 0-33-16,0 0-7 0,0 0 0 0,0 0-1 15,0 0-10-15,9 5-1 0,0-5-1 0,3 0 0 16,0-5 1-16,2 0 0 0,-2 5 0 0,6-8 0 16,0 2-12-16,3-2-1 0,3 1-1 0,-3-4 0 15,5 3-12-15,-2 0-2 0,3-3-8 0,0-2 12 32,-1 0-32-32,1 5-8 0,3-5 0 0,-3 0-1 0,0 2-44 15,2-2-9-15,-5 0-2 0</inkml:trace>
  <inkml:trace contextRef="#ctx0" brushRef="#br0" timeOffset="263789.5308">10717 17724 806 0,'0'0'72'0,"0"0"-58"0,0 0-14 0,0 0 0 0,-2 6 231 0,2-6 43 0,0 0 9 0,0 0 1 16,0 0-162-16,-6 0-33 0,6 0-6 0,-6 0-2 16,0 0-37-16,0 0-7 0,3 0-1 0,-3 0-1 15,-3 0-18-15,3 0-3 0,-3-6-1 0,0 6 0 16,-3-2 1-16,0 2 0 0,-3 0 0 0,3 0 0 15,-5 0 0-15,2 0 0 0,-6 2 0 0,0 4 0 16,-3-6 9-16,0 8 1 0,-5-3 1 0,2 3 0 16,0 5-25-16,0-2 0 0,0 2 0 0,1 0 0 15,-1-5-18-15,6 5 1 0,0 6 0 0,3-6 0 0,6 0 9 16,1 1 8-16,2-1-12 0,3 0 12 0,0-2-13 0,3-3 4 16,3 5 1-16,3-5 0 0,3 5-6 0,3-2-1 15,0-4 0-15,2 7 0 0,4-4 15 0,0-2 0 16,3 5 0-16,3 1 0 0,3-6 0 0,0 2 0 0,2-2 0 0,1 5 0 15,0-5 0-15,0 6 8 0,-4-9-8 0,1 5 0 16,-3-2 19-16,0 0-3 16,-3 3-1-16,-3-3 0 0,-3 0 16 0,0 5 3 15,-4-8 1-15,-2 3 0 0,0 3-5 0,0-3-1 0,-3 2 0 0,-3-2 0 16,0 0-1-16,-3 5 0 0,-3 1 0 0,0 4 0 16,-3-5-20-16,-2 6-8 0,-4 2 0 0,0-8 9 15,0 6-9-15,-6 2 8 0,0 3-8 0,-3-6 8 16,1 3-8-16,-1-2 8 0,3-6-8 0,-9 3 8 0,0 0-21 15,4-8-5-15,2 0-1 0,3-3 0 16,3-5-52-16,3 0-10 16,0-5-3-16</inkml:trace>
  <inkml:trace contextRef="#ctx0" brushRef="#br0" timeOffset="265320.4383">12209 17904 748 0,'-12'0'33'0,"12"0"7"16,0 0-32-16,0 0-8 0,0 0 0 0,0 0 0 0,-6 0 206 0,6 0 39 15,-6 0 8-15,0 0 2 0,0 0-118 0,-3 0-23 16,3 0-5-16,-3 0-1 0,-3 0-41 0,3 3-9 15,0-3-2-15,-2 5 0 0,2-5-29 0,0 0-7 16,-3 6 0-16,3-4-1 0,0 4-3 0,0-6 0 16,3 5 0-16,-3-3 0 0,0 4 0 0,3-1-1 15,-3-2 0-15,3 2 0 0,-3 3-7 0,3 3-8 16,0-4 11-16,1 1-11 0,-4 3 0 0,3 2 0 16,0 0 0-16,0 6 0 0,0-3 0 0,3 2 0 0,-3 4 0 0,3-7 0 15,0 1 0-15,0-3 0 0,0 6 0 16,3-6 0-16,3 0 0 0,0-2 0 0,0-3-10 15,0 5 10-15,3-7-18 0,0 1 1 0,0-7 0 0,3 8 0 16,3-2-3-16,-4-1-1 0,7-5 0 0,0 0 0 16,0 0 2-16,0 0 1 0,6-5 0 0,-3-1 0 15,3-2 18-15,-4 3-12 0,1-3 12 0,-3 0-10 16,0-2 10-16,-3 2 12 0,0-5-2 0,-3 2-1 16,-3 3 7-16,3-5 0 0,-3 0 1 0,0 5 0 15,-3-6 17-15,3 1 3 0,-6-3 1 0,0 3 0 16,0 0-7-16,0 5-2 0,-3-5 0 0,0-1 0 15,-3 1-6-15,0 5-2 0,-3-2 0 0,3 4 0 16,0-2 2-16,0 1 0 0,-3 1 0 0,-3 1 0 16,6-3-43-16,-6 8-9 15,3-5-2-15,0 5 0 0,0 0-88 0,0-3-17 0,1 3-4 16</inkml:trace>
  <inkml:trace contextRef="#ctx0" brushRef="#br0" timeOffset="265820.2968">12625 17867 345 0,'0'8'15'0,"0"-8"4"15,0 0-19-15,0 0 0 0,0 0 0 0,0 0 0 0,0 0 386 0,9 0 74 0,0-2 14 0,3-4 3 16,3-7-368-16,-3 5-73 0,-3-2-16 0,0-4-2 16,0 1 1-16,3 0 0 0,-3 0 0 0,0-1 0 15,-3 1 5-15,-1 0 2 0,1 0 0 0,-3 0 0 16,0-1 7-16,0 4 2 0,0-4 0 0,-3 1 0 16,-3 5-2-16,3-5 0 0,0 5 0 0,-3-2 0 15,0-4-14-15,3 1-3 0,-3 5-1 0,3-5 0 16,-6 0-15-16,6 2 0 0,-5-2 0 0,2 0 0 15,0 5-12-15,0 0 2 0,3-3 0 0,-6 6 0 16,3-3 10-16,3 5-8 0,-6-2 8 0,3 0-8 16,0 5 8-16,-3-6 0 0,6 6 0 0,0 0 0 15,-3 6 0-15,0-6 0 0,-3 5 0 0,3-2 0 0,3-3 0 16,-3 10 0-16,-3-2 0 0,3 5-8 0,0 1 8 0,0-1 8 16,-3 5-8-16,0 6 11 0,3 3-11 0,0-1 12 15,0 3-12-15,-3 8 12 0,0-2 5 0,0 2 2 16,3 2 0-16,-6 1 0 0,6 5 6 0,1 0 2 15,-1-3 0-15,0 1 0 0,3-4-14 0,-3-4-2 16,0-3-1-16,3-6 0 0,3 0-10 0,-3-7-9 16,0 2 9-16,0-2-13 15,0-1-32-15,-3-5-7 0,3 1 0 0</inkml:trace>
  <inkml:trace contextRef="#ctx0" brushRef="#br0" timeOffset="266054.6166">12459 18121 1958 0,'0'0'87'0,"-3"6"17"15,0-4-83-15,3-2-21 0,0 0 0 0,0 0 0 16,0 0 99-16,9 6 15 0,0-1 3 0,0-3 1 15,3-2-87-15,-1 6-18 0,4-6-3 0,3-6-1 16,6 6-9-16,0-2 0 0,6-3 0 0,-1-3 0 16,4-3-92-16,3-2-15 0,-3-6-2 15</inkml:trace>
  <inkml:trace contextRef="#ctx0" brushRef="#br0" timeOffset="267304.3218">14685 17769 1407 0,'0'0'62'0,"0"0"14"0,0-5-61 16,0 5-15-16,-3-3 0 0,3-2 0 0,-3 0 92 0,3 5 16 15,-3-3 4-15,0-2 0 0,0 0-23 0,-3-3-4 16,0 8-1-16,-2-8 0 0,2 3-21 0,-3-1-5 16,-3 1-1-16,3-3 0 0,-3 8-14 0,-3-8-3 15,0 3-1-15,0 2 0 0,-3-2-10 0,1 5-1 0,-1-5-1 0,0 5 0 16,0 0-19-16,0 5-8 0,0-3 0 0,-3 4 8 15,1-1-8-15,-1 0 0 0,0 3 0 0,0 0 0 16,0 5-16-16,0-2 5 0,1-3 1 0,-1 5 0 16,0 0-3-16,0 1-1 0,3-1 0 0,6 0 0 15,0 0 4-15,6-2 1 0,0-3 0 0,3 0 0 32,3 2-18-32,3-2-3 0,3 0-1 0,6 3 0 15,0-6-1-15,3 3-1 0,0-3 0 0,3 3 0 0,3-2 19 0,0 2 4 0,-1-3 1 0,7-3 0 16,-3 9 9-16,3-3 8 0,3-3-8 0,-7 3 11 15,1 5 9-15,0 1 3 0,-3-4 0 0,-6-2 0 16,0 11 7-16,-1-6 2 0,-2-5 0 0,-3 5 0 16,0 0 3-16,-6 1 1 0,0-1 0 0,0 0 0 15,-3-2-12-15,-3 2-1 0,-3 3-1 0,-3-3 0 16,0 0-10-16,-3 3-1 0,-2 0-1 0,-4-3 0 0,-3 6 0 16,-3-1 0-16,-3-5 0 0,0 1 0 0,1 7-2 15,-4-8-8-15,0-2 12 0,0-3-4 0,1 5-8 16,2-5-16-16,0-3 4 0,0-5 1 15,3 0-15-15,1 0-3 0,2 0-1 16,6-5 0-16,0-3-41 0,6-5-8 0,-3 5-1 0</inkml:trace>
  <inkml:trace contextRef="#ctx0" brushRef="#br0" timeOffset="267836.1339">14879 17814 1587 0,'0'0'70'0,"0"0"15"0,0 0-68 16,0 0-17-16,0 0 0 0,0 0 0 0,0 0 16 0,0 0 0 15,0 0 0-15,6 0 0 0,3 0 35 0,0-5 6 16,2 5 2-16,4-3 0 0,3 1 15 0,0-6 3 0,3 8 1 0,3-5 0 15,2-3-14-15,4 2-4 0,-6 4 0 0,6-4 0 16,0-2-39-16,-1 3-8 0,1-3-1 0,0 3-1 16,-3 0-23-16,-1-3-5 0,4 2-1 0,-6 4 0 31,0 2-24-31,-6-5-5 0,0-1-1 0,-1 6 0 16,-5 0-41-16,-3-2-9 0,3-1-2 0</inkml:trace>
  <inkml:trace contextRef="#ctx0" brushRef="#br0" timeOffset="268194.7424">15206 17333 403 0,'0'0'36'16,"0"0"-36"-16,0 0 0 0,0 0 0 0,0 0 248 0,0 0 42 16,0 0 9-16,0 0 1 0,0 0-144 0,0 0-30 15,0 0-6-15,0 0 0 0,0 0-17 0,0 0-3 16,0 0-1-16,6 5 0 0,-3 3-23 0,0 3-5 16,0 2-1-16,-3 0 0 0,3 8-17 0,0 3-3 15,0 3-1-15,0 7 0 0,0 6-13 0,0 5-2 16,-3 0-1-16,0 2 0 0,-3 4-13 0,-3 1-2 15,3 7-1-15,-6-1 0 0,3 0-9 0,-3-5-8 16,3-5 9-16,-3 2-9 0,3-10 0 0,-3 5-21 0,3-11 3 16,3-2 1-1,0-6-104-15,1 1-21 0,-4-9-4 0</inkml:trace>
  <inkml:trace contextRef="#ctx0" brushRef="#br0" timeOffset="268647.7566">15700 17984 633 0,'-9'13'56'0,"3"-5"-44"0,0-3-12 0,3 0 0 0,0 3 383 0,3-8 74 16,0 0 15-16,0 0 4 0,0 0-395 0,0 0-81 15,0 0-11-15,0 0-5 0,0 0 1 0,0 0 0 16,12 0 0-16,0-5 0 0,-3 2 7 0,3-2 8 16,0 0-13-16,0 0 5 0,0-3 22 0,0 0 5 15,3-3 1-15,-3 3 0 0,2 3 12 0,-2-3 4 16,-3 3 0-16,0-3 0 0,3 2 0 0,-3 4 1 16,0-3 0-16,-3-1 0 0,0 4-14 0,-3-4-3 15,0-2-1-15,0-2 0 0,-3 7 6 0,0-7 2 16,0 4 0-16,0-2 0 0,-6 0-19 0,3 3-8 15,-3-8 0-15,3 8 8 0,-3-9-8 0,0 6 0 16,3 3 0-16,-6 0 0 0,-3-3-23 0,3 3 0 16,-3-3 0-16,3 8 0 0,-2-6 3 0,2 12 0 15,-3-1 0-15,0 3 0 0,0 2 20 0,-3 6 0 0,3 3 0 16,0 7 0-16,0 1 0 0,0 5 0 0,3-1 0 16,1-2 0-16,-1 0 8 0,6 1-8 0,0-4 12 0,3 1-4 15,3-4-8-15,0-4 0 0,6 2 0 0,-1-2 0 31,1-6-29-31,6 0-2 0,3 0 0 0,0-5 0 16,6-3-179-16,-3-5-36 0</inkml:trace>
  <inkml:trace contextRef="#ctx0" brushRef="#br0" timeOffset="269205.0423">16215 17764 2113 0,'0'0'93'0,"0"0"20"0,0 0-90 0,0 0-23 0,0 0 0 0,0 0 0 15,0 5 78-15,0-5 11 0,3 8 3 0,-3-2 0 16,3 4-40-16,-3-2-7 0,0 0-1 0,0 11-1 16,0-1-11-16,0 3-3 0,-3 6 0 0,0-1 0 15,3 11-13-15,-3-2-2 0,0 4-1 0,0 1 0 16,3 2-5-16,-3-7-8 0,0 4 11 0,3-1-11 0,-6-4 9 0,6-2-9 15,-3-6 0-15,3-5 9 16,-3-2-9-16,3 2 0 0,0 3 0 0,-3-6 0 0,3-2 0 0,0-3 0 16,-3-2 0-16,3-3 0 0,0 0 0 0,0-8 0 15,-3 5 0-15,3-5 0 0,0 0 0 0,0 0 0 16,-5-5 0-16,2 2 0 0,-3-2 0 0,3-8 0 16,0-1 0-16,0-4 0 0,0 2 8 0,0-2-8 15,3-6 0-15,0-3 8 0,3 1-8 0,0-6 0 16,6-2 0-16,0-6 0 0,2 3-9 0,1 3 9 15,6-1 0-15,0 6 0 0,0-5-12 0,3 7 12 16,3 6-12-16,-1-3 12 0,1 6 0 0,0 2 0 16,-6-3 0-16,3 6 0 0,0 0-12 0,-1 0 2 15,-2-1 0-15,0 1 0 0,3 3 10 0,0 2-8 0,-6 0 8 16,2-3-8-16,4 6 8 0,-3-3-12 0,-3 5 12 16,-3-2-12-16,-3 5 12 0,0-5 0 0,3 5-9 15,-6 5 9-15,-6-5 0 0,0 8 0 0,6 2 12 16,-9 4-4-16,-3 2 9 0,0 2 2 0,-6 3 0 0,0 6 0 15,0 2-8-15,-3 0-2 0,-3 3 0 0,-3-6 0 16,1 1-9-16,-4-4 0 0,-3-1 0 0,-3-4-11 16,3 1-9-16,-2-4-1 0,-7-1-1 0,3-4 0 31,3-2-193-31,-5-2-38 0</inkml:trace>
  <inkml:trace contextRef="#ctx0" brushRef="#br0" timeOffset="270017.3481">17578 17463 230 0,'0'0'10'0,"0"0"2"15,9 0-12-15,-9 0 0 0,0 0 0 0,0 0 0 0,12 0 421 0,0 0 82 16,-12 0 16-16,12 0 3 0,3 0-382 0,-3-6-76 16,0 6-15-16,-3 0-3 0,3-2-18 0,3-4-4 15,5 6-1-15,1-5 0 0,-6 5-7 0,9-3-2 16,0 3 0-16,0-5 0 0,-4 5-6 0,1 5 0 16,3-2-8-16,-3-3 12 0,-3 5-4 0,0 3 0 15,-7-2-8-15,4 1 12 0,-6 4 5 0,-3-3 1 16,0 5 0-16,-3-2 0 0,-3-3 7 0,-3 5 2 15,-3 5 0-15,-3-2 0 0,-3-2-5 0,-2-1-1 16,-1 0 0-16,-6 3 0 0,0-8-12 0,-3 5-9 16,3 0 12-16,-3-5-12 0,4 3 0 0,-4-3 0 15,3-3 0-15,3 3 0 0,6-3 0 0,-3 1 0 16,0-4 0-16,4-2 0 0,5 6-8 0,6-6-9 16,-6 0-2-16,3 0 0 0,-3 0 5 0,6 0 1 0,12 0 0 15,-3 0 0-15,-3-6 4 0,5 6 1 0,4 0 0 0,3 0 0 16,0 6 8-16,0-6-10 0,0 0 10 0,0 5-10 15,-1-3 10-15,-2 9 0 0,-3-3 0 0,0 0 0 16,0 2 20-16,-3-2 0 0,-3 6 0 0,0-1 0 16,0 0 3-16,-3 0 0 0,-3 1 0 0,-3 4 0 15,0-5-3-15,0 1-1 0,-6 4 0 0,0-5 0 16,0 8-3-16,-6-2 0 0,0-6 0 0,0 8 0 16,-2-2-16-16,-4-1 0 0,-3-4 0 0,0 4 0 15,6 3-8-15,-6-7-9 0,-5 4-2 0,2-5 0 16,3 1-8-1,3-1-1-15,0-5-1 0,1-3 0 0,2-5-89 0,3 0-18 16,6 0-3-16</inkml:trace>
  <inkml:trace contextRef="#ctx0" brushRef="#br0" timeOffset="270861.3068">18275 17859 2761 0,'-6'3'60'16,"0"2"13"-16,3 3 3 0,3-8 2 0,-6 6-62 0,6-6-16 0,0 0 0 0,0 0 0 16,0 0-39-16,0 0-10 0,0 0-3 0,0 0 0 15,0 0-21-15,0 0-5 0,-3-8-1 0,3-3-636 16,0 3-127-16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2:27:04.6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2538 788 1450 0,'0'0'32'0,"0"0"6"0,0 0 2 0,0 0 1 0,0 0-33 0,0 0-8 0,0 0 0 0,0 0 0 16,0-5 39-16,0 5 5 0,3-8 2 0,-3 8 0 16,6-5 1-16,-6 5 0 0,0-3 0 0,0-2 0 15,0 5-22-15,0 0-4 0,6-5-1 0,-3-3 0 16,-3 8 6-16,0 0 1 0,0 0 0 0,0 0 0 16,0 0 7-16,3-6 2 0,6 6 0 0,-9 0 0 15,0 0-17-15,0 0-3 0,0 0-1 0,0 0 0 0,0 0 20 0,0 0 4 16,0 0 1-16,0 0 0 0,0 0-17 0,-6 6-3 15,3 2-1-15,0-3 0 0,0 8-11 0,0-5-8 16,0 5 9-16,3 6-9 0,-6-1 9 0,0-2-9 16,3 8 8-16,0 3-8 0,0-1 0 0,-3 1 0 15,3 4 8-15,-3 1-8 0,0 0 0 0,0 2 12 16,3-2-12-16,-3 0 12 0,0-3-4 0,3-3-8 16,-3 1 12-16,3-4-4 0,-3-1 6 0,6-4 1 15,-6 3 0-15,1-2 0 0,-1-1-15 0,3-4-8 16,3-1 8-16,-6-5-13 0,3 2 13 0,0-2 0 15,3-2 0-15,-3-4 10 16,3-2-128-16,0 0-26 0,0 0-4 0,0 0-496 0,0 0-98 0</inkml:trace>
  <inkml:trace contextRef="#ctx0" brushRef="#br0" timeOffset="453.1122">2588 736 115 0,'0'0'10'0,"-2"0"-10"16,-4 0 0-16,0 2 0 0,6-2 220 0,-3 5 41 16,0 1 9-16,3-6 2 0,-6 0-145 0,6 0-29 15,-6 8-6-15,6-8 0 0,0 0-36 0,0 0-6 16,0 0-2-16,0 0 0 0,0 0-21 0,0 0-5 16,0 0-1-16,12 0 0 0,-6-6 28 0,3 6 6 15,-4-2 1-15,4-4 0 0,3 6-14 0,3-7-2 16,3 1-1-16,3 1 0 0,-3 2-4 0,3-2-1 15,2-3 0-15,1 3 0 0,-3 0-18 0,6-3-4 16,-3 2-1-16,2-2 0 0,1 0-11 0,0 3 0 0,-3 0 9 16,3-3-9-16,-7-3 20 0,4 3-1 15,3 3 0-15,-9 2 0 0,0-2-30 0,-3-3-5 16,-3 8-2-16,-1 0 0 0,-2-5-1 0,-9 5 0 0,0 0 0 0,0 0 0 31,6 5-48-31,-6-5-9 0,0 8-3 0</inkml:trace>
  <inkml:trace contextRef="#ctx0" brushRef="#br0" timeOffset="828.2122">2481 1061 979 0,'0'0'87'0,"0"0"-70"0,0 0-17 0,-3 8 0 0,3-8 77 0,-6 5 12 15,6-5 3-15,-3 3 0 0,3-3-8 0,-3 5 0 16,3-5-1-16,0 0 0 0,0 0-26 0,0 0-5 16,0 5 0-16,0-5-1 0,-6 8-21 0,6-8-4 15,0 0-1-15,0 0 0 0,0 0 3 0,0 0 1 16,6 6 0-16,3-4 0 0,3-2-5 0,0 6 0 15,6-6-1-15,-6 0 0 0,6 0-3 0,-3 0 0 16,3 0 0-16,2 0 0 0,4 0-11 0,0 0-9 16,0 0 12-16,3 0-12 0,-4 0 8 0,-2 0-8 0,0-6 0 15,0 4 0-15,-3 2 9 0,0 0-9 16,-6 0 0-16,2 0 9 0,-2 0-9 0,0 0 0 0,0 0 0 16,-3 2 0-1,0 4-40-15,-3-6-1 0,0 5 0 0,3-2 0 16,-6 7-133-16,3-7-26 0,0 7-6 0</inkml:trace>
  <inkml:trace contextRef="#ctx0" brushRef="#br0" timeOffset="1218.7219">2294 1394 864 0,'-9'3'38'0,"9"-3"8"16,-3 5-37-16,0-5-9 0,-3 0 0 0,6 0 0 0,0 0 119 0,0 0 21 15,0 0 5-15,0 0 1 0,0 0-45 0,0 0-9 16,0 0-1-16,0 0-1 0,0 0-18 0,12 6-4 16,0-6-1-16,0 0 0 0,0 0-19 0,0 0-4 0,2 0-1 0,4 0 0 15,-3 0-24-15,3 0-5 16,3 2-1-16,0 4 0 0,5-6-13 0,4 5 0 16,-9 3 0-16,9-3 0 0,-3-2 0 0,2 2 0 0,1 0 0 15,0 1 0 1,0 2-45-16,-4-3-9 0,4 3-2 0,0 0-844 0</inkml:trace>
  <inkml:trace contextRef="#ctx0" brushRef="#br0" timeOffset="1827.6965">3452 767 172 0,'-9'-10'8'0,"3"2"1"0,3 8-9 0,3-6 0 0,-3 1 0 0,0 3 0 16,3 2 310-16,0 0 60 0,-3 0 12 0,3 0 2 15,-3 0-248-15,3 0-49 0,0 0-11 0,0 0-1 16,0 0-19-16,0 0-4 0,6-6-1 0,0 6 0 16,-6 0-22-16,6 0-4 0,3 0-1 0,0 0 0 15,-3 0-4-15,3 6 0 0,-9-6-1 0,8 0 0 16,4 7-10-16,-6-1-1 0,3-4-8 0,0 9 12 16,0-6-12-16,-3 3 8 0,-3-2-8 0,0 1 0 15,9 7 9-15,-9-6-9 0,3 5 8 0,3-3-8 16,0 4 9-16,0-1-9 0,6 5 10 0,-4-2-10 15,1 3 0-15,0-1 8 0,3 4-8 0,-6-4 0 16,9 8 0-16,-6-7 11 0,3 7-11 0,0-4 10 0,-1 1 2 16,1-1 1-16,0-1 0 0,0 3 0 15,-3-6-13-15,3-2 11 0,3 3-11 0,-3-6 10 0,0 0-10 16,2-5 0-16,1 2 0 0,-3-4 8 0,0 2-8 0,-3-8 0 16,-3 0 0-16,0 5-11 15,0-10-45-15,-3 5-10 0,0-6-2 0,-3 4-891 16</inkml:trace>
  <inkml:trace contextRef="#ctx0" brushRef="#br0" timeOffset="2202.6525">3982 619 1216 0,'0'-32'54'0,"2"24"11"0,-2 1-52 0,3-4-13 0,0 3 0 0,0 3 0 16,0-1 80-16,-3 6 14 0,0 0 2 0,0 0 1 15,0 0-27-15,0 0-6 0,0 0 0 0,0 0-1 16,-3 11-26-16,0-3-5 0,-3 10 0 0,4-4-1 15,-1 4 2-15,-3 3 1 0,-3-2 0 0,0 7 0 0,-3 1-20 0,-6 12-4 16,0-7-1-16,0 8 0 0,0 5 35 0,-2-5 6 16,2 5 2-16,-3 0 0 0,0-6-36 0,3 1-6 15,-3 0-2-15,3-3 0 0,1-8-8 0,-1 3 0 16,0-6 0-16,0-2 0 0,0 2 0 0,0-5 0 16,-3 6 0-16,4-9 0 15,2 1-44-15,-3 2-10 0,0-2-2 0,3-4-899 16</inkml:trace>
  <inkml:trace contextRef="#ctx0" brushRef="#br0" timeOffset="2418.992">4208 1127 1951 0,'0'0'86'0,"0"0"18"0,6 8-83 0,-3 0-21 0,3 3 0 15,0-6 0 1,3 8-21-16,-4-5-9 0,1-3-2 0,0 3-803 0</inkml:trace>
  <inkml:trace contextRef="#ctx0" brushRef="#br0" timeOffset="16082.1189">11465 1598 1220 0,'0'0'54'0,"0"-8"11"0,0 8-52 0,0-5-13 16,3-3 0-16,0 3 0 0,-3-3 49 0,3 2 7 16,0-7 2-16,-1 5 0 0,1 3-32 0,-3 0-6 15,6-1-2-15,-3 4 0 0,-3-4-18 0,3-2 0 16,0 3 0-16,0-3 0 0,-3 3 0 0,0 5 10 16,3-8-2-16,-3-3 0 0,3 4 5 0,-3-1 1 15,0 2 0-15,0-2 0 0,0 3-14 0,0 0 9 16,-3-3-9-16,3 3 8 0,-3-3-8 0,0 2 8 15,0-2-8-15,0 3 8 0,0-3-8 0,-3 3 8 16,-2-6-8-16,2 9 8 0,-3-6 12 0,0 2 1 0,-3-2 1 0,0 3 0 16,0 0 13-16,-3-3 2 0,3 3 1 15,-3-3 0-15,0 2-18 0,1 1-3 0,2 2-1 16,-3-2 0-16,-6 5-16 0,3-8 10 0,0 3-10 0,-3 5 8 16,1 0-8-16,-1-8 0 0,0 8 0 0,-3 0 0 15,0 0 0-15,3 0 0 0,-5 0 0 0,2 0 0 16,-6 3 0-16,3 2 0 0,-3-5 0 0,1 5 0 15,-4 3 0-15,0-3 10 0,6-2-10 0,-2 2 10 16,-1 3 0-16,0 3 0 0,0-3 0 0,4 0 0 16,-1 2 9-16,0 4 1 0,0-6 1 0,3 2 0 15,-2-2-21-15,-1 5 0 0,0-7 0 0,3 2 0 16,0-1 20-16,1 4 0 0,2-3 0 0,0 3 0 16,0 2-11-16,3 0-9 0,-3 0 12 0,1 0-12 15,-1 3 8-15,3 0-8 0,0 0 0 0,0 3 0 0,0-6 8 16,3 5-8-16,1-4 0 0,2-1 0 15,-3 0 0-15,6 0 0 0,-3 1 0 0,3-1 0 0,0 0 0 16,0 0 0-16,0-2 0 0,0 2 0 0,0 0 0 16,3 0 0-16,0 1 0 0,-3-1 0 0,4 0 0 0,2-5 0 15,0 3 0-15,0 2 0 0,0 3 0 0,3-3 12 16,0 0-4-16,0 6-8 0,3-6 12 0,-3 6-12 16,0-6 12-16,3 0-12 0,0 3 25 0,0 0-1 15,2 2-1-15,1-2 0 0,3 3-23 0,-3-6-13 16,0 3 1-16,0 0 1 0,3-3 11 0,-3 0 0 15,3 0 8-15,0 1-8 0,0 1 0 0,0-1 0 16,0-4 0-16,3 3 8 0,0 1-8 0,-1 4 0 16,1-5 8-16,3 1-8 0,0-1 16 0,0 0 0 15,0 0-1-15,3-2 0 0,0 0 3 0,0-1 1 0,-1 3 0 0,1-7 0 16,3 4-1-16,3 1 0 0,-3-3 0 0,3 2 0 16,-4-2-2-16,7 3-1 0,-3-3 0 0,0 0 0 15,0 0-15-15,-4 2 0 0,4-7-12 0,0 2 12 16,0 0 0-16,0 1 0 0,-1-4 0 0,1 4 0 15,6-6 0-15,-3 2 0 0,0 1 0 0,2 0 0 16,1 2 14-16,0-5-3 0,-3 3-1 0,0-1 0 16,-1 1-10-16,4 0 0 0,-3-3 0 0,0 0 0 15,-1 0 0-15,4-3 0 0,0 0 10 0,0-2-10 16,-1 5 17-16,1-5-3 0,6-1-1 0,-3 4 0 16,-1-4 0-16,1 4 0 0,-3-4 0 0,0 1 0 15,-3 0-13-15,2 2 9 0,-2-5-9 0,3 3 8 16,-6-3-8-16,2 3 0 0,-2-6 0 0,3 9 8 15,-3-12 3-15,-3 9 0 0,3-6 0 0,-1 1 0 0,-2 5 6 16,0-9 2-16,0 6 0 0,0-2 0 0,0 2-7 0,-1-5-2 16,-2-1 0-16,0 1 0 0,3 3-10 0,-6 2 0 15,0-6 0-15,0 1 0 0,-1 3 0 0,1-4 0 16,-3 1 0-16,3-3 0 0,-3 3 0 0,3-3 0 16,3 0 0-16,-6-2 0 0,0-1 0 0,-1 1 0 15,4-6 0-15,-3 5 8 0,-6-2-8 0,3 3 10 16,-3-1-10-16,0 1 10 0,0-1-10 0,-3 3 10 15,0-2-10-15,3-3 10 0,-6-3 4 0,0 3 1 16,3 2 0-16,-6-7 0 0,3 4-15 0,-3-1 9 16,-3 2-9-16,0-3 8 0,-6 3-8 0,0-6 10 15,0 1-10-15,-6 2 10 0,1 3-10 0,-1-6 0 16,-6 6 0-16,0-3 0 0,-3 3 0 0,-5-3 0 0,-4 8 0 0,-9 0 0 31,-2 3-31-31,-7 5-5 0,-3 0 0 0,-2 8-1 16,-4-5-173-16,-5 5-34 0,-9 5-8 0</inkml:trace>
  <inkml:trace contextRef="#ctx0" brushRef="#br0" timeOffset="19123.4518">7619 4085 972 0,'-9'-8'43'0,"9"8"9"0,0 0-42 0,0 0-10 0,-6-2 0 0,3 2 0 16,3 0 53-16,0 0 9 0,0-6 2 0,-3 1 0 16,-6 2-19-16,9 3-3 0,3-5-1 0,-3 5 0 15,-6-5-26-15,3 2-6 0,3 3-1 0,0 0 0 16,0 0-8-16,0 0 0 0,0-5 0 0,0 5 0 16,6-5 0-16,-6 5 12 0,-6-3-12 0,0-2 12 15,6 5 8-15,-3-3 1 0,-3 0 1 0,0 1 0 16,-6-1 2-16,3 0 0 0,7 3 0 0,-7 0 0 15,-6-2 4-15,3-1 2 0,3 0 0 0,0 3 0 16,-3 0-9-16,0-2-1 0,0-1-1 0,0 3 0 0,6 0-11 16,-6 0-8-16,-5 0 12 0,2-2-12 0,6 2 0 15,-6 0 0-15,-6-3 0 0,0 6 0 0,0-1 13 16,-2-2-4-16,5 3-1 0,-6-1 0 0,-6 1-8 0,6 0 0 16,1 2 0-16,-4-2 0 0,0-1 0 0,0 4-12 15,3-1 0-15,1 0 1 0,-4-2 11 0,3 2 0 16,-3 3 0-16,0 0 0 0,1 3 8 0,2-3-8 15,-3 2 10-15,-3-2-10 0,3 0 19 0,4 3-3 16,-7-3 0-16,3-1 0 0,3 4-1 0,-3 0-1 16,4-1 0-16,-1 3 0 0,0-2 3 0,3 2 1 15,0-2 0-15,0-1 0 0,4 4 0 0,-1-1 0 16,-3 0 0-16,3-2 0 0,0 2-4 0,0 0-1 16,0 0 0-16,1 3 0 0,-4 0-13 0,3 0 11 15,0-3-11-15,3 0 10 0,3 6-10 0,0-3 0 0,0 2 0 16,1-2 0-16,2 0 0 0,-3 3 0 0,3-3 0 0,0-1 0 15,0-1 0-15,6 1 0 0,0-1 0 16,0-1 8-16,0 0-8 0,3 0 0 0,0-2 0 0,3 0 0 16,0 2 8-16,0-3-8 0,3 1 0 0,-3 2 8 15,3-2-8-15,0 2 0 0,0-2 0 0,0 2 0 16,3 0 0-16,-3-2 0 0,-3 2 11 0,5 0-11 16,1 0 11-16,3-2-11 0,-6-1 12 0,6 4-12 15,0-4 8-15,0 4-8 0,0-4 0 0,0 3 0 16,3 1 9-16,-3-4-1 0,5 1-8 0,-5-1 12 15,3 1 0-15,0-3 0 0,0 2 0 0,3-2 0 16,0-2-2-16,-3-1-1 0,5 6 0 0,-2-4 0 16,0-1 0-16,3 2 0 0,-3 0 0 0,6 0 0 15,-1-3-9-15,4 3 0 0,-3 0 0 0,3 0 0 16,-3 2 8-16,0-2-8 0,2 0 8 0,1 0-8 0,3 0 8 16,-3 0-8-16,-1 0 8 0,4 0-8 0,0 0 11 15,3-3-3-15,-1-2-8 0,1 2 12 0,-3-2-12 0,3-1 11 16,-1-2-11-16,-2 3 10 0,0-3 1 0,0 0 0 15,0 0 0-15,2 0 0 0,-2-3 0 0,-3 1 0 16,3-1 0-16,-1 0 0 0,4-2 1 0,-3 0 0 16,-3 2 0-16,-1-2 0 0,7 0-3 0,0 2 0 15,-9-2 0-15,0-1 0 0,-1 4-1 0,4-1-8 16,-3-5 12-16,0 3-4 0,-6-1-8 0,2 4 10 16,1-3-10-16,0-3 10 0,-3 2-10 0,3-2 0 15,0-2 9-15,-1468-1-9 0,2938 3 0 0,-1470 0 9 0,0-2-9 0,3-1 0 16,0 3 8-16,-4-2-8 0,-5-1 0 0,3 0 0 15,3 1 0-15,0-1 8 0,-6-2-8 0,-3 3 0 16,0-4 10-16,-1 1-10 0,1 2 8 0,0-4-8 16,-6 1 11-16,3-2-3 0,3 1-8 0,-3-1 12 15,0 0-12-15,0-3 8 0,0 1-8 0,-3-1 0 16,3 1 0-16,-3-1 0 0,0 1 0 0,-3-1 0 16,0 1 9-16,-1 2-9 0,1-5 8 0,-3 2-8 15,0 1 8-15,0 2-8 0,0-3 0 0,0 1 8 16,0-1 6-16,-3 1 1 0,3-4 0 0,-2 1 0 15,2 3-15-15,-3-3 0 0,3-1 0 0,-3 1-10 16,-3 0 10-16,3 0 9 0,-3-3-1 0,3 6-8 16,-3-4 18-16,0 1-3 0,-6 3-1 0,0-3 0 15,3 2-2-15,-3 1-1 0,-3-1 0 0,-3 3 0 16,-2-2-11-16,2 2 0 0,-3 0 0 0,-3 3 0 0,-6-3 0 16,1 3 0-16,2 2 0 0,0 0 0 0,-6 3 0 0,0-2-12 15,1 2 4-15,-4 3 8 0,0 2-28 0,-5-2 3 16,-1 2 0-16,0 3 0 15,4 3-36-15,-7-1-7 0,0 1-2 0,1 0 0 16,-1-1-127-16,3 4-26 0</inkml:trace>
  <inkml:trace contextRef="#ctx0" brushRef="#br0" timeOffset="21561.7649">13063 4143 1094 0,'3'-2'97'15,"-3"-4"-77"-15,0 1-20 0,3 3 0 16,-3-4 99-16,3 4 16 0,0-4 3 0,-3 4 1 0,-3-4-48 0,3 1-10 16,0-3-1-16,0 5-1 0,-3 1-31 0,3 2-5 15,0-5-2-15,0-1 0 0,-3 4-13 0,0-1-8 16,0-2 8-16,0-1-8 0,-3 4 0 0,3-1-10 15,-3-2 1-15,-3 2 0 16,0 0-18-16,0 1-3 0,-3-3-1 0,1 2 0 0,-4 0 31 0,0 1 0 16,0-1 0-16,0 0 0 0,-3 1 12 0,-3 2-4 15,1-3 0-15,-4 3-8 0,0 0 24 0,-3 0-3 16,0 3 0-16,1-3 0 0,-4 0-21 0,3 2 0 16,-3 1 0-16,0 0 0 0,7-1 11 0,-4 1-3 15,0 2 0-15,3-2 0 0,3-1 12 0,-2 4 1 16,2-1 1-16,0 0 0 0,0 1 10 0,0 2 1 15,-3 0 1-15,4-1 0 0,-1 1-21 0,0 0-4 16,0 0-1-16,0 0 0 0,3 0-8 0,1 0 8 0,-1 3-8 16,-3-1 8-16,0 1-8 0,0-1 0 0,3 4 0 0,0-1 0 15,1 0 0-15,2 0 0 0,-3 1 0 0,6-1 0 16,-3 3 0-16,3-3 0 0,0 0 0 0,3 3 0 16,-3 0 0-16,3 0 0 0,1-3 0 0,-4 3 0 15,3 0 0-15,3 0 0 0,0-3 0 0,-3 3 8 16,3 2-8-16,0-2 10 0,-3-5-10 0,6 5 10 15,-3-1-1-15,3 1 0 0,-3-2 0 0,6 1 0 16,-3 1-1-16,3 0 0 0,0 0 0 0,0 0 0 16,3 2-8-16,0 4 8 0,-3-7-8 0,3 7 8 15,0-4-8-15,0 1 0 0,0-3 0 0,3-1 0 16,-3 1 8-16,3 3-8 0,0-6 8 0,0 6-8 16,3-4 8-16,0 4-8 0,-3 0 0 0,3-4 8 15,2 1-8-15,1 0 8 0,-3 0-8 0,3 0 8 0,3-3 0 16,0 6 0-16,3-6 0 0,0 0 0 0,0-5 6 0,-1 3 1 15,4-3 0-15,-3 2 0 0,-3-2-3 0,3 3 0 16,3-1 0-16,0 3 0 0,-1-2 3 0,4 0 0 16,0 2 0-16,-3-3 0 0,0 4-5 0,0-6-1 15,-1 2 0-15,1-2 0 0,3 3 3 0,-3-3 1 16,0 2 0-16,2-2 0 0,1 0-13 0,3 3 0 16,0-3-9-16,-3 0 9 0,5 0 0 0,-2-1 0 15,0 4 0-15,3-6 10 0,-3 3 2 0,2 0 0 16,-2-3 0-16,3 1 0 0,0 2-12 0,-1-6 8 15,-2 1-8-15,6 2 8 0,0-5 0 0,2 3-8 0,-5 0 12 16,0-1-4-16,3-2 1 0,-1 0 0 16,1 0 0-16,-3 0 0 0,0 0 3 0,-3 0 1 0,-1 3 0 15,1-3 0-15,-3 0-2 0,3 0-1 0,-1 0 0 0,1-3 0 16,0 3-10-16,0 0 0 0,-3 0 0 0,2-2 8 16,-2-1-8-16,3 0 0 0,0-2 9 0,-3 0-9 15,-1 2 16-15,1-2-2 0,0 2 0 0,-3 0 0 16,0-4-14-16,0 1 9 0,-4-2-9 0,4 3 8 15,0-6-8-15,0 1 0 0,0 2 0 0,0-3 0 16,-1-2 0-16,1 0 8 0,0-6-8 0,0 6 8 16,-3-3-8-16,0-2 0 0,3 2 9 0,-4 0-9 15,4-3 0-15,-3 1 0 0,-3-1 0 0,3 1 0 16,-3-1 0-16,3 1 9 0,-7-1-9 0,1-2 0 16,0 3 0-16,0-1 0 0,-3 1 0 0,-3-1 0 15,3 3 13-15,-6 0-4 0,3-2-1 0,-3-1 0 0,3 1-8 0,-3 2 0 16,-3-3 0-16,3 1 0 0,-3-1 0 0,0 1 12 15,0-3-2-15,-3-1 0 0,3 4-10 16,0-1 0-16,-3-2 0 0,3 0 0 0,-6 0 0 16,3 0 0-16,0 2 0 0,-3 1 0 0,0-1 0 0,0 3 0 15,0-2 0-15,-3 2 0 0,3-3 8 0,-6 4-8 16,0-4 0-16,-2 1 8 0,-1 2-8 0,0 0 0 16,-6-3 0-16,3 1 0 0,3 2 0 0,-6-3 0 15,1-2 0-15,-1 3 0 0,0-1 0 0,-3 1 0 16,3-1 0-16,-3 1 0 0,1-1 0 0,-4 1 0 15,0-1 0-15,-3 0 8 0,-2 4-8 0,-4-4-14 16,-3 3 3-16,0-2 1 0,-2 4 10 0,-1 1 8 16,-3-3-8-16,1 6 11 0,-7-1-11 0,-2 3 0 0,-7 0 0 15,-2 6 0-15,-4 2-18 0,1 2 4 0,-4 1 1 16,1 5 0 0,2 0-36-16,-5 2-7 0,-4 4-2 0,4 4-736 0,-1 1-147 0</inkml:trace>
  <inkml:trace contextRef="#ctx0" brushRef="#br0" timeOffset="24675.8985">7973 8213 1152 0,'0'0'102'0,"0"0"-82"0,0 0-20 0,-3-3 0 15,-3-2 77-15,6 5 11 0,0 0 3 0,0 0 0 0,-6-8-33 16,6 3-6-16,0-1-2 0,0 6 0 0,0 0-38 0,0 0-12 16,0-8 0-16,0 8 0 0,6-5-9 15,-6 5-9-15,0 0-2 0,-6-5 0 0,6-1 4 0,-6-2 0 16,0 1 0-16,-3 1 0 0,0 4 16 0,-2-4 9 16,5 1-1-16,-9 0 0 0,0-1 30 0,0 1 6 15,3 2 0-15,0 1 1 0,-6-1 11 0,-3-2 1 16,1 2 1-16,2-2 0 0,3 2-11 0,-3-5-3 15,-3 3 0-15,3 2 0 0,3 1-21 0,-5-1-5 16,-4-2-1-16,0 2 0 0,0-2-17 0,3 0 0 16,3-3 0-16,-2 2 0 0,-7 1 0 0,3 2 0 15,6 1 8-15,-3-1-8 0,-5 1 0 0,5-1 0 16,-3 0 8-16,6 3-8 0,-3 6 9 0,0-4-1 16,-5 1-8-16,5 2 12 0,6 0 4 0,-9 1 0 0,-9 2 0 15,4-3 0-15,5 3-16 0,0 0 0 0,0 0 0 16,0 2 0-16,-3 1 0 0,4-3 0 0,2 2 0 15,-3 1 0-15,3-3 0 0,0 3 0 0,3-1 8 0,1 1-8 16,-4 2 0-16,3-2 0 0,-3 2 0 0,3 0 0 16,-3 0 0-16,7 3 0 0,-4-3 0 0,0 1 0 15,-3-1 0-15,3 3 0 0,0-3 8 0,0 0-8 16,1 0 16-16,2 3-2 0,0-3-1 0,0 3 0 16,0 0-2-16,0-3-1 0,-3 3 0 0,3-2 0 15,3 4-10-15,-2 1 8 0,2-4-8 0,-3 4 8 16,0-3-8-16,0 2 0 0,0-2 0 0,0 5 8 15,0-2-8-15,3 2 0 0,1-5 9 0,2 2-9 16,-3-2 11-16,0 3-3 0,6-3 0 0,-3 2 0 16,6-2 8-16,-3-3 2 0,0 3 0 0,3 0 0 0,0 0-18 15,0-3 0-15,0 3 8 0,0-3-8 0,3 1 0 16,0-1-9-16,0-3 1 0,0 1 0 0,0 0 16 16,0 2 4-16,3-3 1 0,0 1 0 0,0 0-13 15,-3-4 0-15,6 7-9 0,-3-6 9 0,3 2 0 16,0 1 0-16,0-1 0 0,0 1 0 0,3 2 16 0,-3-2-3 15,0-1-1-15,3 4 0 0,3-1 0 0,-4 0 0 16,1 3 0-16,3 0 0 0,0 0-12 0,-3 0 8 16,3-3-8-16,0 0 0 0,0 3 12 0,0 0-3 15,0-3-1-15,3-2 0 0,-4-1 1 0,4 3 0 16,0-5 0-16,0 0 0 0,3 0 5 0,-3 0 1 16,3-3 0-16,0 3 0 0,-1 0-4 0,4 0-1 15,-3-2 0-15,3 1 0 0,0-1-1 0,3 2 0 0,-7 0 0 16,7 0 0-16,0-1-9 0,0 1 10 0,-3-2-10 0,3 4 10 15,-1-2-10-15,1 0 0 0,-3 3 0 0,3-1 0 16,-3-4 0-16,2 2 8 0,4 0-8 0,-3-1 0 16,-3 1 0-16,0-2 8 0,8-4-8 0,-5 4 0 15,-3-1 0-15,0-2 8 0,6-3-8 0,3 0 0 16,-4 2 8-16,4-2-8 0,-6-2 0 0,3 2 8 16,5 0-8-16,-5 0 8 0,0 0-8 0,3-3 8 15,3 3-8-15,-1 0 0 0,-8-3-10 0,0 1 10 16,-3 2 0-16,0 0-9 0,2-3 9 0,1 0 0 15,-9 3 8-15,3-2 6 0,3-4 2 0,-3 1 0 16,-1 0-5-16,-2 0-1 0,3-1 0 0,-3-2 0 16,6 0-10-16,-3-2 12 0,-3-1-12 0,0 1 12 15,8-1-12-15,-5 0 10 0,0 1-10 0,-3-1 10 0,6-2-10 0,-6 0 0 16,0 5 0-16,-1-3 8 0,-5-2-8 0,6 2 0 0,3-2 0 16,-3 3 8-16,-3-1-8 0,-3 0 0 0,0 1 0 0,0-3 8 15,0-1-8-15,0-1 8 0,-6 1-8 0,2-2 8 16,4 1 0-16,-6-1 0 0,-6 0 0 0,6-3 0 15,3-4-8-15,-3-4 8 0,-3 1-8 0,0-1 8 16,3-2-8-16,0 0 0 0,0 2 0 0,0-2 0 16,0 0 0-16,0 3 0 0,3-3-11 0,0 2 11 15,-3 3 0-15,3-2-8 0,0 0 8 0,0 4 0 16,-3 1 0-16,0 5 0 0,-3-2 0 0,3-1 0 16,-3 1 0-16,0-1 0 0,-3 1 8 0,0 2-8 15,0 0 9-15,-3 3-9 0,3-1 12 0,-3-1-12 16,0 1 11-16,-3-1-11 0,3 1 10 0,-6 1-10 15,0-3 0-15,0 0 0 0,-2 0 0 0,2 1 0 16,-6-4 0-16,-3 3-8 0,3-2 8 0,0-1 0 16,0-2-13-16,-5 2 4 0,-7 4 1 0,0-4 0 15,-3 3-24 1,1 0-5-16,-4 3-1 0,-6 0 0 0,4-6-149 0,-1 6-29 16,-27-8-7-16,1 5-1 0</inkml:trace>
  <inkml:trace contextRef="#ctx0" brushRef="#br0" timeOffset="27847.0266">12739 8025 748 0,'0'0'67'0,"0"0"-54"0,0 0-13 0,0 0 0 16,0 0 143-16,0 0 25 0,0 0 6 0,0 0 1 15,0 0-124-15,0 0-25 0,0 0-5 0,0 0-1 16,0 0 12-16,0 0 1 0,0 0 1 0,0 0 0 16,0 0-16-16,0 0-3 0,0 0-1 0,0 0 0 15,-6-3-6-15,6 3-8 0,-6 0 11 0,6 0-11 16,-6-2 8-16,0-1-8 0,0 3 0 0,3 0 0 16,3 0 0-16,-9 0 0 0,0-3 0 0,0 6 0 15,0 0 8-15,-3 2-8 0,3-3 0 0,-6 4 0 16,3-1 24-16,-2-2-3 0,2 2 0 0,-3 0 0 15,3 3 9-15,-3-2 2 0,0-1 0 0,3 3 0 0,0 0-3 16,-3 0 0-16,4-3 0 0,-1 3 0 0,-3 2-11 16,3-2-2-16,-3 0-1 0,0 0 0 0,0 3-15 0,0-3 8 15,0 0-8-15,-2 2 0 0,-1 1 0 0,0-1 0 16,0 4 0-16,3-4 0 0,-3 3 12 0,0-2-4 16,4-3-8-16,-1 5 12 0,3 0 6 0,0 1 1 15,0-4 0-15,-3 6 0 0,3-3-3 0,-3 3 0 16,-3 0 0-16,3 3 0 0,1-1 2 0,2 1 0 15,-3-1 0-15,3 1 0 0,3-1-2 0,0 3-1 16,0-2 0-16,3-1 0 0,0 1-4 0,3 0-1 16,0 2 0-16,3-5 0 0,0 2-2 0,3 1 0 15,0-1 0-15,0-2 0 0,0 0 4 0,3 0 0 0,0 5 0 16,0-3 0-16,0-2 0 0,3 3 1 0,0-3 0 0,0 5 0 16,0 0-1-16,3 0 0 0,-3 3 0 0,-1-3 0 15,4 0 0-15,0 1 0 0,-3-1 0 0,3 0 0 16,-6 0-12-16,3-2 9 0,3-4-9 0,3 4 8 15,3-3 4-15,0 0 0 0,-4 0 0 0,7-3 0 16,0 0-3-16,3-2 0 0,-3-1 0 0,0 1 0 16,-1-3 4-16,1 0 1 0,0 0 0 0,0 0 0 15,0-1 5-15,0 1 1 0,2-2 0 0,1-1 0 16,0-2-20-16,-3 2 0 0,3-2 0 0,2-1 0 16,-2 3 8-16,0 1-8 0,0-4 12 0,3 4-12 15,-4-4 10-15,1 1-10 0,0-3 8 0,0 3-8 16,3-1 9-16,-3 1-9 0,5-6 10 0,-2 1-10 0,3-1 12 15,0-2-3-15,-1-1-1 0,1 1 0 16,-6 0 1-16,3 0 0 0,0-1 0 0,-1 1 0 0,-5 0 0 16,0-1 0-16,-3 1 0 0,0 0 0 0,-3 2 11 15,-1 1 3-15,1-4 0 0,-3 4 0 0,0-1-23 0,0 0 8 16,0-2-8-16,0 0 0 0,0 2 8 0,3-2-8 16,0 2 8-16,-4 0-8 0,4-4 0 0,0 1 0 15,0-4 0-15,0 2 8 0,3 0-8 0,0 0 0 16,0-3 0-16,-1-2 8 0,-2 2-8 0,3 1 0 15,0 5 0-15,0-3 0 0,-3-3 0 0,3 3 0 16,-3-2 0-16,-1 2 0 0,-2 0 13 0,-3-3-1 16,3 0-1-16,-3 1 0 0,-3-1 19 0,0 3 4 15,3-5 1-15,-3 3 0 0,0-1-35 0,0-2 0 0,0 0 0 16,0-1 0-16,0 1 0 0,0 0 0 0,0 0 0 16,2 2 0-16,-2-5-8 0,0 3 8 0,-3-3 0 0,3 0-9 15,0 3 9-15,-3-3 0 0,0-2 0 0,-3 2-8 16,3 0 8-16,0-3 0 0,-3 1 0 0,0 2 0 15,0-3 0-15,0 1 0 0,0-1 8 16,0 1-8-16,0 2 0 0,-3 0 9 0,3 0-9 0,-3 3 0 16,0-3 16-16,3 0-4 0,-6 3-1 0,3-3 0 15,0 0-11-15,0 0 0 0,0 0-12 0,-3 1 12 16,3 1 0-16,-3-2 0 0,1-2 0 0,-1 2 0 16,0-2 0-16,0-1 0 0,-3 3 0 0,0-2 0 15,0-4 0-15,0 4 0 0,0 5 0 0,-3-6 0 16,-3 3 0-16,3-5 0 0,-3 3 0 0,1-1 0 15,-4 1 0-15,3-1 0 0,-3 3 0 0,0 0 0 0,3 0 0 16,-6 1 0-16,-5-1 0 0,2 0 0 16,0 3 0-16,-3-3 0 0,0 0 0 0,-5 0 0 0,-1 5 0 15,-3-2 0-15,0 0 8 0,-5 2-8 0,-7 3 0 0,-2 3 0 16,-1 0 0-16,-6 0 0 0,1 5 0 0,-4 0-16 16,-2 2 4-16,-1 3 1 15,4 6-35-15,-1-3-7 0,4 5-2 16,2 0 0-16,1 3-129 0,-4 6-25 0,-3 1-6 0</inkml:trace>
  <inkml:trace contextRef="#ctx0" brushRef="#br0" timeOffset="33957.161">4821 12935 1044 0,'0'0'46'0,"-3"-5"10"0,-3 3-45 0,3-4-11 16,-3 1 0-16,3 0 0 0,-3 2 25 0,3-2 3 16,0-1 1-16,0 1 0 0,0 0 18 0,0 0 3 15,-3 2 1-15,3-2 0 0,-3 2 0 0,0 0 0 16,0 1 0-16,0-1 0 0,1 0 3 0,-1 3 1 16,0-2 0-16,0-1 0 0,3 3-11 0,-3 0-1 15,0-3-1-15,0 3 0 0,0 0-14 0,0 0-4 16,0 0 0-16,0 3 0 0,-3-3-2 0,3 0-1 15,-3 0 0-15,0 0 0 0,3 0 10 0,-3 0 1 16,-2 0 1-16,-1 3 0 0,3-1-1 0,0-2 0 16,-3 3 0-16,0 0 0 0,0-1-20 0,0 1-12 0,0 0 12 15,-3 2-12-15,0-2 13 0,4-1-4 0,-1 1-1 0,-3 0 0 16,0-1 6-16,-3 1 1 0,3 2 0 0,0-2 0 16,-3-1 1-16,1 4 1 0,-1-1 0 0,0 0 0 15,0 1-1-15,0 1-1 0,0 4 0 0,0-3 0 16,-2 0-1-16,2 0 0 0,0 0 0 0,-3 0 0 15,3 2-14-15,0 1 0 0,0-3 0 0,1 0 0 16,2 2 0-16,0-2 0 0,0-2 0 0,3 2 0 16,-3 2 0-16,3 1 0 0,3-3 0 0,0 2 0 15,-3 1 0-15,1 2 0 0,2 0 11 0,-3-2-11 16,3 2 13-16,-3 0-4 0,3 3-1 0,-3 0 0 16,0 0-8-16,3 0 10 0,0 2-10 0,0-2 10 15,0 3-10-15,0-3 0 0,1 2 0 0,-1 1 0 0,0 2 0 16,0-3 0-16,3 4 9 0,-3 1-9 15,3-2 18-15,0 1-1 0,-3 1 0 0,6-1 0 0,-3-4-17 16,0 1 10-16,3 2-10 0,0-5 8 0,0 0-8 16,3-1 0-16,-3 1 0 0,3-2 8 0,-3-4-8 0,6 3 0 15,0-2 9-15,-3 2-9 0,3-2 0 0,0 2 8 16,0-2-8-16,0 2 0 0,0-3 9 0,3 4-9 16,0-1 12-16,0 0-12 0,0 0 14 0,0-2-4 15,0 2-1-15,3 3 0 0,-3 0-1 0,3-3 0 16,0 0 0-16,-1 1 0 0,4-1 1 0,0 0 0 15,0-2 0-15,0-1 0 0,3 1 1 0,0-3 0 16,0 2 0-16,-3-2 0 0,3 0-10 0,-1 0 12 16,1 0-12-16,3 0 12 0,3 0-12 0,0 0 10 0,0 0-10 15,0 0 10-15,-1 2-10 0,1-2 0 0,0 0 9 16,0 3-9-16,3-3 8 0,-3 0-8 0,-1 0 10 0,1 2-10 16,0-2 9-16,6-3-9 0,-6 1 8 0,5-1-8 15,-2 0 0-15,6 1 8 0,0-4-8 16,0 1 0-16,2-3 8 0,-2 3-8 0,0-3 0 0,3-3 8 15,-4 3-8-15,1-3 8 0,-3 3-8 0,3-2 8 16,-1-1-8-16,1 0 10 0,-3 1-10 0,0 2 10 16,-3 0-2-16,2 0-8 0,-5 0 12 0,3-3-4 15,-3 3 5-15,0 0 1 0,0 0 0 0,-4-3 0 16,4 3-4-16,-3-2-1 0,0 2 0 0,0 0 0 16,0-3-9-16,-1 0 8 0,-2 1-8 0,3 2 8 15,3-6-8-15,0 4 0 0,-3-3 0 0,3-1 0 16,2 1 20-16,1 0-2 0,-6-1 0 0,3-2 0 15,-3 0-18-15,0 1-19 0,0-4 4 0,-1 3 1 0,1 0 14 16,0-2 0-16,-3 2 0 0,0 0 0 0,3 0 8 0,-3 0-8 16,-1-3 9-16,-2 3-9 0,3-2 11 0,0 2-11 15,-3 0 12-15,3-3-12 0,0 3 9 0,-3 0-9 16,3-2 0-16,-1 2 9 0,1-3-9 0,-3 1 0 16,0-1 0-16,0 3 0 0,0-2 0 0,0-1 8 15,0 0-8-15,0 3 0 0,0-2 0 0,0-1 0 16,2 3 8-16,-2-2-8 0,0-1 0 0,0 1 0 15,0-1 0-15,0 0 0 0,3-2 0 0,-3 3 0 16,0-1 0-16,0 0 0 0,-1 1 0 0,1-1 0 16,-3 1 0-16,0 2 0 0,-3-3 0 0,3 1 0 15,-3 2 0-15,-3 0 0 0,0-3 9 0,3 1-9 0,-3 2 10 16,0-3-10-16,-3 0 10 0,0 1-10 0,3-3 10 16,-3 2-10-16,3-2 8 0,-3 2-8 0,3 1 0 15,0-4 0-15,0 1 0 0,0 0 0 0,-3 0 0 0,3-1 0 16,0 1 0-16,-3 0 0 0,0 0 0 0,3 2 0 15,-3 1 0-15,0-1 0 0,0 3 0 0,-3-2 0 16,0-1 0-16,0 0 0 0,0 1 0 0,0 2 0 16,-3-3 11-16,0 1-11 0,0-4 12 0,-3 7-12 15,3-4 15-15,-3 0-4 0,-3 1-1 0,0-3 0 16,0-1-10-16,1 4 0 0,-1-6 0 0,-3 3 0 16,3-3-8-16,0 0 8 0,0 3 0 0,0-1 0 15,0 1 0-15,0 0 0 0,-6-3 0 0,4 3 0 16,-4-3 0-16,0 0 0 0,0 0 0 0,3-2 8 15,-3 2-8-15,-3 0 0 0,1 3 9 0,-4-6-9 16,0 3 0-16,-3 3 0 0,-6-3 0 0,1 3 0 0,-4 2 0 0,0 1 0 16,-5-3-9-16,-4 5 9 0,3 0-10 0,-5 2 10 15,2 1-13-15,-12 5 5 0,-2 0-6 0,-1 3-1 16,1 2 0-16,2 6 0 16,-2-3-62-16,-4 5-13 0,1-3-2 0,-4 4-1 15,1 4-75-15,5-2-14 0,1 3-3 0</inkml:trace>
  <inkml:trace contextRef="#ctx0" brushRef="#br0" timeOffset="35897.1722">8994 12980 1440 0,'0'0'64'0,"0"0"12"0,0 0-60 0,0 0-16 0,0 0 0 0,0 0 0 15,0 0 182-15,0 0 34 0,0 0 6 0,0 0 2 16,0 0-176-16,0 0-34 0,-6-2-14 0,3-3 11 16,3-1-11-16,-6-2 0 0,3 3 0 0,-3 0 0 15,0-1-16-15,0 1 4 0,-3 0 0 0,3 0 1 16,-2 2 11-16,-1-2-8 0,0 2 8 0,-3 0-8 16,0-2 16-16,0 5 3 0,-3-3 1 0,0 3 0 15,0 3 13-15,-3-3 3 0,1 0 1 0,-4 3 0 16,0-1 8-16,0 1 2 0,-3-3 0 0,0 3 0 0,-2-1-1 15,-1-2 0-15,6 3 0 0,0-3 0 0,-3 3-11 0,4-3-3 16,-4 2 0-16,0-2 0 0,3 0-11 0,-3 0-2 16,3 0-1-16,-2-2 0 0,2 2-10 0,0 2 0 15,-3-2 0-15,-3 3 0 0,-5-1 0 0,2 1 0 16,3 0 0-16,0 5 0 0,-3-3 0 0,-2 3-11 16,-1 0 11-16,6 0-8 0,0 2 8 0,1 1 0 15,-7 5 0-15,3 0 0 0,3 2 11 0,1 1-3 16,-4-1 0-16,0 1 0 0,0 2 0 0,6 0 0 15,4-2 0-15,-1-1 0 0,-9 1 4 0,12-3 0 16,9-1 0-16,0-1 0 0,-3-4-12 0,3 1 0 16,6-1 0-16,3 4 0 0,3-1 0 0,-3-3 0 0,-3 6 0 15,3-2 0-15,6-1 0 0,-3 0 0 0,-3 0 0 0,-3 3 0 16,6 0 0-16,3 3 16 0,0-4 0 0,-3 4-1 16,0 2 1-16,3 3 1 0,3 0 0 0,0 0 0 15,-6-1-17-15,6 1 0 0,0-3 8 0,0 1-8 16,3 1 0-16,0-4 0 0,-3-3 0 0,2 2 0 15,10-2 8-15,-3 0 2 0,-3-3 0 0,3 0 0 16,6 1-10-16,0-4 0 0,-4 1 9 0,1-3-9 16,3 2 0-16,3 1 0 0,0-3 0 0,-1 2 0 15,-2-2 0-15,0 3 0 0,9-3 0 0,-3 3 8 16,-7-1-8-16,4 1 8 0,0-1-8 0,0 1 8 16,0 2-8-16,-4-2 9 0,4-1-9 0,-3 1 10 15,3-3-2-15,-3 0 0 0,2 0 0 0,1-3 0 0,-3-2 2 0,3 2 0 16,-3-2 0-16,2-3 0 0,-2 2-10 0,3-4-12 15,-3 2 2-15,3-3 1 0,-7 0 32 0,4-2 6 16,-3 5 2-16,0-3 0 0,-3 1-31 0,3 2 8 16,-4 0-8-16,4-3 0 0,-3 3 0 0,3-3 0 15,-3 1 0-15,0 2 0 0,2-3 8 0,-2 0 1 16,3-2 1-16,-3 0 0 0,3-3-2 0,0 3-8 16,0-1 12-16,-1-2-4 0,4 0-8 0,0-2 10 15,-3-1-10-15,0 3 10 0,0-5-10 0,-4 3 0 16,4-4 0-16,-3 6 0 0,0-2 0 0,0-3 0 15,0 2 0-15,-3 3 0 0,-1-3 0 0,1 3 8 16,0-2-8-16,-3 5 0 0,3-6 0 0,0 3 0 16,0 0 8-16,0 3-8 0,-1-3 0 0,1 0 0 0,0-3 9 0,-3 3-9 15,6-2 0-15,-3 2 0 0,0-5 0 0,0 2 8 16,0-2-8-16,2 0 0 0,-2-3 0 0,0 3 0 16,-3-1 0-16,0-2 0 0,0 1 8 0,0-1-8 15,-3 2 12-15,0 1-3 0,-3-3 0 0,0 3 0 16,-3 0 5-16,2 2 1 0,-5-2 0 0,3 3 0 15,0-1-3-15,-3-2-1 0,0 2 0 0,3 1 0 16,-3 2-11-16,3-3 0 0,0 0 0 0,0 4 0 16,0-7 0-16,3 4 0 0,-3-1 0 0,3 3 0 15,-3-5 0-15,0 2 0 0,3 1 0 0,-3-1 0 16,0 1 0-16,0-1-9 0,0 0 9 0,-3 4 0 16,0-4 0-16,3 3 0 0,-3-3 8 0,-3 1-8 15,3-1 13-15,-3 3-3 0,0-2-1 0,0-4 0 16,0 1 0-16,0 0 0 0,-3 2 0 0,3-2 0 0,-3 0-9 15,3 0 0-15,-3-3 0 0,3 3 0 0,0-3 0 16,-3 3 0-16,0-3 0 0,1 2 0 0,-1-1 0 16,-3-1 0-16,0 2 0 0,0 1 0 0,-3-3 0 15,-3 3 8-15,0-3-8 0,-3 3 8 0,0-5-8 0,-5 2 0 16,-1 2 0-16,-6 1 0 0,-6 0 0 16,-2 2 0-16,-1-2-9 0,-6 5 9 0,-2-2 0 15,-4 4 0-15,-3 1 0 0,-5 2 0 0,-7 1-13 0,1 2 1 16,2 2 0-16,1 1 0 0,-7 2-8 0,4 1-2 15,2-1 0-15,4 5 0 16,2-2-55-16,7 3-11 0,2 0-3 0,4-3-849 16,2 2-171-16</inkml:trace>
  <inkml:trace contextRef="#ctx0" brushRef="#br0" timeOffset="40808.0543">16435 11012 1152 0,'0'0'102'0,"0"0"-82"0,0 0-20 0,0 0 0 15,-3-3 182-15,3-2 32 0,0 5 6 0,-2-3 2 16,-1-2-142-16,3 5-28 0,0 0-5 0,0 0-2 16,0 0-33-16,0 0-12 0,-3-3 9 0,3 3-9 15,0 0-12-15,0 0-7 0,-6-2-1 0,-3-1-1 16,6 1 21-16,-3-1-9 0,0 0 9 0,-3 1 0 16,3 2 0-16,0-3 19 0,0-2-3 0,-3 2 0 0,3 0 0 15,-3 1 0-15,0-4 0 0,0 4 0 0,-3-1 9 0,1 0 2 16,-1 1 0-16,-3-1 0 0,-3-2-5 0,3 2-1 15,-6 1 0-15,0-1 0 0,0 0-1 0,-2 1-1 16,-1 2 0-16,-3-3 0 0,0 0 5 0,-5 3 0 16,-1-2 1-16,0 2 0 0,0 0-25 0,1 2 0 15,-4 1 0-15,3 2-11 0,3 1 11 0,4-1 0 16,-1 3 0-16,3-3 0 0,3 3 0 0,0-3 9 16,3 3-9-16,-2-2 0 0,2 2 0 0,0-3 0 15,-3 3 0-15,3 0 0 0,-3 0 0 0,0 0 0 16,1-1 0-16,-1-1 0 0,0 4 12 0,-3-2-4 15,9 0 0-15,-3 3-8 0,-2-1 13 0,2 1-4 16,-3 0-1-16,3 2 0 0,0 0-8 0,0 0 0 0,0 3 0 16,4-3 0-16,-1 6 0 0,0-3 0 0,3 0 0 0,0 0 0 15,3-1 0-15,0 1 0 0,3 0 0 16,3 0 0-16,-6 0 0 0,3 2 12 0,3-2-12 0,0 0 12 16,-3 3-4-16,3-6 0 0,-3 3 0 0,4-3 0 15,-1 3 1-15,0-3 0 0,0 0 0 0,0 1 0 16,0-1-1-16,0 0-8 0,0 0 12 0,-3 0-4 15,3 1-8-15,3 2 0 0,-3-1 9 0,0 1-9 16,0 3 8-16,3-1-8 0,-3 1 8 0,3-1-8 16,3 1 14-16,-3-1-2 0,0 1 0 0,3 0 0 15,0-4-12-15,0 1 0 0,-3 3 0 0,3-6 0 16,0 3 0-16,0 0 0 0,3-3-9 0,0-2 9 16,0-1 0-16,-1 3 8 0,1-2 1 0,3 0 0 0,-3-4 3 15,0 4 1-15,3-3 0 0,0 3 0 0,0-1-5 0,0 1-8 16,0-1 11-16,3-2-11 0,0 3 10 0,0-3-10 15,0 2 8-15,-1 1-8 0,1 0 9 0,3-4-9 16,0 4 10-16,0 0-10 0,0-6 9 0,0 3-9 16,0 2 8-16,0-2-8 0,-1 0 12 0,4 3-4 15,-3-3 0-15,3 0 0 0,0 0 3 0,-3 0 0 16,6 0 0-16,-4 0 0 0,1-1 4 0,-3 1 1 16,3-2 0-16,0-1 0 0,0 0-16 0,0 1 11 15,0-4-11-15,-1 4 10 0,4-4-10 0,0 1 0 16,0-1 0-16,0 1 8 0,3-3-8 0,-4 3 0 15,-2 2 9-15,0-5-9 0,3 3 0 0,0-1 8 16,3 1-8-16,-4-3 0 0,1 0 9 0,3 0-9 16,-3 0 12-16,0 0-12 0,0 0 11 0,-4-3-11 15,4 1 10-15,3-1-10 0,-3-2 0 0,3 2 0 0,0 0 0 16,2 1 0-16,1-3 16 0,3-1 0 0,-3 4 0 0,2-1 0 16,1-2-16-16,-3 2 8 0,0 0-8 0,0-2 0 15,-4 2 16-15,-2 1-2 0,3-6-1 0,0 5 0 16,-3-2-13-16,-1 0 0 0,1-1 0 0,-3 1 0 15,0 0 9-15,3-1-9 0,3 1 8 0,-3-3-8 16,-4 0 12-16,1 0-2 0,6 0-1 0,-3 0 0 16,0 1-9-16,0-4 0 0,-4 6 0 0,4-3 8 15,0 0-8-15,-3 0 0 0,-3-3 0 0,0 6 8 16,0-6 0-16,-3 3-8 0,-1 1 12 0,1 1-4 16,-6-2 10-16,6 0 2 0,-3-2 0 0,0 2 0 15,-6 3-10-15,3-3-2 0,3-6 0 0,0 4 0 16,-3 2-8-16,3-5 0 0,0 2 0 0,6-2 0 0,-4 2 0 15,1-2 0-15,-3 0 0 0,0-3 0 16,9 0 0-16,-3 0 0 0,-6 0 0 0,3 3 0 0,0-5 0 16,-3 4 0-16,0-2 0 0,-3 1 0 0,-1-1 11 15,1 0-3-15,0-3-8 0,0 3 12 0,-6-2-3 0,0 2-1 16,3-3 0-16,-3-2 0 0,0 0-8 0,0 0 0 16,-3-3 9-16,3 0-9 0,0 1 0 0,0-1 0 15,-6 0 0-15,0 0 0 0,0-5 0 0,-2 5 0 16,-4-5-9-16,-3 0 9 0,0 0 0 0,-3 0 0 15,0-3 0-15,-6 3 0 0,-2 0-10 0,-7 0 10 16,0 0 0-16,-9 2-9 0,-5 1-7 0,-10 2-2 16,-8 5 0-16,-1 3 0 15,-8 3-65-15,-7 8-13 0,-5 5-2 0,0 3-1 16,-1 2-35-16,-2 8-7 0,-6 6-2 0,6-1-1036 0</inkml:trace>
  <inkml:trace contextRef="#ctx0" brushRef="#br0" timeOffset="42667.0111">14929 14356 2077 0,'0'0'92'0,"-6"0"19"0,0 0-89 0,-3 0-22 16,4-2 0-16,-4-1 0 0,3 0 73 0,-3 1 11 15,6-1 1-15,-6-2 1 0,3-1-46 0,-3 1-8 16,3 0-3-16,0 0 0 0,0-3-29 0,-3 0 0 16,0 0-8-16,0 0 8 0,0 0 0 0,-3 0 0 15,1 0 0-15,-1 3 9 0,0-3-1 0,-3 3 0 16,-3 2 0-16,0-2 0 0,-6 2 4 0,3 0 0 15,-2 3 0-15,-4 0 0 0,-3 0-12 0,-3 3 8 16,-2 0-8-16,-1 2 8 0,0 0 3 0,-2 3 0 16,-1 0 0-16,0 3 0 0,-3-1-11 0,1 3 12 15,-1 3-12-15,0 3 12 0,4-3-4 0,-1 2-8 16,3 1 12-16,1-1-4 0,2 1-8 0,3 2 10 16,0-3-10-16,1 4 10 0,2-4-10 0,3 1 0 0,-3 2 0 15,3 0 0-15,1-2 11 0,-1 4 0 0,3-1 0 0,0 1 0 16,3-1-11-16,-3 1-17 0,1 1 4 0,-1 3 1 15,6-4 12-15,0 4 16 0,3-6-3 0,-3 3-1 16,0 0-4-16,0-1-8 0,0 1 11 0,4 0-11 16,-1 0 14-16,0-3-4 0,3 0-1 0,0 0 0 15,3-2-1-15,0 2 0 0,0-2 0 0,6-1 0 16,-3 1-8-16,3-1 0 0,0 1 0 0,3-1 0 16,3 1 0-16,-3-3 0 0,3 2 0 0,3 1 0 15,0-6 0-15,0 5 0 0,3-2 0 0,0 3 0 16,-1-6 0-16,1 0 8 0,0 6-8 0,0-3 8 15,0 0 8-15,3-1 0 0,6-1 1 0,-3-1 0 16,2-3 3-16,1-2 0 0,3 6 0 0,-3-4 0 16,6-2-8-16,-3 3 0 0,2-6-1 0,1 3 0 15,0-3-3-15,3 1-8 0,-1-1 12 0,1 0-4 0,0 0 0 0,3-2-8 16,2 2 12-16,-2 3-4 0,3-8-8 0,-3 8 8 16,-1-2-8-16,-2-1 8 0,0-3-8 0,3 1 0 15,-1 0 0-15,-2-1 0 0,3 1 10 0,0 0 0 16,-4-1 0-16,4-2 0 0,6 3-10 0,-6-3 0 15,-1 3 0-15,4-3 8 0,-6 2-8 0,3-2-14 16,-4 3 3-16,1 0 1 0,0-1 22 0,0 1 4 16,2-1 0-16,-2 4 1 0,3-4-4 0,0 1-1 15,-4-3 0-15,1 0 0 0,0 0 2 0,0 0 0 16,-1 0 0-16,1-3 0 0,-3 1-3 0,0-4-1 0,-3 1 0 16,2-3 0-16,1 3-10 0,-3-3 10 0,3-3-10 15,0 1 10-15,-1-1-10 0,1-2 0 0,-6 5 0 16,3-2 0-16,-3-4 0 0,-1 4 0 0,1-1 8 15,0-2-8-15,0 2 0 0,-3-2 0 0,0 0 9 16,3-3-9-16,-7 3 9 0,4-3-9 0,-3 3 12 0,3-3-12 16,-3-3 0-16,3 1 0 0,-3 2 0 0,3-3 0 15,-4 1 0-15,-2 2 0 0,0-3 0 0,0 4 0 16,0-4 0-16,-3 3 0 0,0-2 0 0,0 4 0 16,-6 1 8-16,0 0-8 0,0-3 9 0,0 0-9 15,-6 0 12-15,3 0-4 0,-3 1-8 0,3-1 12 16,-3-3-12-16,3 1 8 0,-6-1-8 0,3 1 0 15,-3-1 0-15,0 1 0 0,0 2-8 0,0 2 8 16,0-4 0-16,-3 5-8 0,0-6 8 0,0 3 0 16,0 3 0-16,3-3 0 0,-2 3 0 0,-1-3 0 0,0 3 0 15,-3 0 0-15,3-3 0 0,0 0 0 0,-3 3 0 16,0-3 0-16,-3-3 9 0,0 3-9 0,-3-2 8 0,-2-1-8 16,-4-2 0-16,0 0 8 0,3 0-8 15,-6 0 0-15,-2-3 0 0,-1 0 0 0,-6 3 0 16,0 0 0-16,1-3 0 0,-4 3 0 0,-6 0-14 0,1 2 2 15,-10 1 0-15,3 2 0 0,-2-3 0 0,2 6 0 16,4 0 0-16,-1-3 0 0,0 5 12 0,4 1-11 16,-4-4 11-16,4 6-10 15,-1-5-65-15,3 5-13 0,1 0-2 0,2 3-818 16,0 0-164-16</inkml:trace>
  <inkml:trace contextRef="#ctx0" brushRef="#br0" timeOffset="44556.9402">18948 14708 1324 0,'0'0'118'0,"3"-5"-94"15,0 2-24-15,0-2 0 16,0 0 84-16,0-3 12 0,3 2 2 0,-4 1 1 0,4 0-44 0,-3 0-9 16,0-1-2-16,0 1 0 0,0 0-15 0,-3 5-3 15,3-8-1-15,0 5 0 0,-3 3 9 0,3-5 2 16,0 0 0-16,-3 5 0 0,3-6 5 0,-3 6 2 15,0-5 0-15,-3 0 0 0,3 5-7 0,0 0-2 16,-3-6 0-16,0 1 0 0,-3 0 6 0,-3 2 0 16,3-2 1-16,-2 2 0 0,-4 1-31 0,0-4-10 15,-3 4 0-15,0-4 0 0,-3 4 27 0,-3-1-2 16,0-2 0-16,-5 2 0 0,-1-2 9 0,-3 0 2 16,-6-1 0-16,1 4 0 0,2-4-28 0,-3 4-8 15,-3-1 0-15,1 3 0 0,-4 0 11 0,0 0-2 16,4 3 0-16,-7-1 0 0,0 4-9 0,-2-1-14 15,2 5 3-15,-2 1 1 0,5 0 10 0,3-1 0 16,3 1 0-16,1 5-8 0,5 0 8 0,0-1 0 0,6 1 0 16,-2 3 0-16,2 2 0 0,0 5 8 0,0-2-8 15,6 3 11-15,0 2-11 0,1 0 12 0,-1-3-12 0,6 1 12 16,0-1-12-16,0 1 12 0,-3-3-12 0,3-1 12 16,9 4-12-16,-3-3 12 0,-3-1-12 0,3 1 12 15,0 3-12-15,3-3 0 0,3-1 0 0,-2 4 8 16,-4 2-8-16,3-3 12 0,6-2-12 0,0 0 12 15,2 2-12-15,1-2 0 0,3 3 0 0,6-3 0 16,-3-1 0-16,3 1 0 0,-3-3 0 0,3 0-11 16,3-2 19-16,-3 2 3 0,-4-5 1 0,4 5 0 15,0-5-12-15,3 0 10 0,-3 0-10 0,3 0 10 16,0-3 4-16,0 5 1 0,2-4 0 0,4 2 0 16,-3-1-3-16,6-4 0 0,-3 0 0 0,-1 2 0 0,1 0 0 15,0 0 0-15,3-2 0 0,-3-3 0 16,0 2 0-16,2-2 0 0,-2 0 0 0,3 0 0 0,0-2-12 15,-1-1 0-15,1-3 8 0,3 4-8 0,3-6 11 0,0 5-1 16,2-5 0-16,1 0 0 0,-3 0-10 0,-1 3 12 16,4-1-12-16,-3 1 12 0,0-3 2 0,-1 5 1 15,1-2 0-15,0 2 0 0,-3-5-15 0,5 0 0 16,-2 5-12-16,0-5 12 0,0-5 0 0,-1 5 0 16,4-2 8-16,-3-1-8 0,0 0 11 0,-1-2-11 15,-2 2 12-15,3-2-12 0,-6-3 14 0,2-2-4 16,1 4-1-16,3-4 0 0,0-1 2 0,-4-2 0 15,4 2 0-15,0 1 0 0,-6-1-2 0,5-2 0 0,-2 0 0 0,3-3 0 16,-6 0-1-16,2 0 0 0,-5 0 0 0,3 3 0 16,-3-3 4-16,-3 3 0 0,0 0 0 0,-1-1 0 15,1 1-1-15,0 3 0 0,-3-4 0 0,3 1 0 16,0 0-11-16,-1 2 0 0,1 1 9 16,-3-4-9-16,3 1 0 0,-3 0 0 0,-6 0 0 0,3 0 8 15,-4-1-8-15,4-2 0 0,0 1 0 0,0-1 8 16,-3 2-8-16,0 1 8 0,-3 0-8 0,3 0 8 15,-3 0 2-15,0-1 1 0,0 1 0 0,-3 0 0 16,2 0-11-16,-2-1 12 0,0 4-12 0,0-3 12 16,0 2-12-16,3-2 0 0,-6 2 0 0,0-2 0 15,0 0 0-15,0 2 0 0,0-2 8 0,-3 0-8 16,0-3 0-16,0 3 8 0,0-1-8 0,0-2 0 16,-3 1 8-16,-3-4-8 0,0 1 8 0,-3-4-8 15,0 1 0-15,-6-5 0 0,-2 2 0 0,-1-3-11 0,-6 1 11 16,-3-6 11-16,-3 3-3 0,-2-3 0 0,-7 3-8 0,-3 0 0 15,1 0 0-15,-10 0 0 0,-6 0-10 0,-2 2 10 16,-7 1-13-16,-5 0 5 0,-6 2-12 0,-4 0-3 16,-5 3 0-16,-6 2 0 15,-7 3-61-15,-2 6-13 0,-3 2-3 16,-6 3 0 0,3 2-127-16,-6 6-25 0</inkml:trace>
  <inkml:trace contextRef="#ctx0" brushRef="#br0" timeOffset="46386.7447">16730 17137 1267 0,'0'0'112'0,"0"0"-89"0,0 0-23 16,0 0 0-16,0 0 150 0,0 0 26 0,0 0 4 0,0 0 2 15,-6 5-73-15,6-5-14 0,0 0-3 0,0 0-1 16,-6 0-51-16,0 0-11 0,6 0-1 0,0 0-1 16,-6 0 7-16,6 0 2 0,0 0 0 0,0 0 0 15,-3-5 17-15,-3 5 4 0,-3 0 1 0,4 0 0 16,2-5-10-16,0 2-1 0,-6 3-1 0,3-5 0 16,-3 5-13-16,0-3-2 0,0-2-1 0,-3 0 0 15,-3 5-7-15,3-6-2 0,-3 4 0 0,0-4 0 16,-2 6-9-16,-1-2-3 0,-3-1 0 0,-3 0 0 15,0 3-9-15,-6-5 0 0,-2 5 0 0,-4 0 0 16,-3 0 0-16,4 5 0 0,-4 1 0 0,0-4 8 16,1-2-8-16,-4 8 0 0,0-2 0 0,-2 2 0 15,-4-3-11-15,3 5 3 0,1-2 0 0,2 0 0 16,0 6 0-16,4-4 0 0,-1-2 0 0,6 5 0 16,0 1 8-16,4-1 0 0,-4-3 0 0,3-2 0 15,3 0 0-15,-2 5-12 0,-1-2 4 0,0-3 0 16,0 5 8-16,0 0-8 0,7 1 8 0,-4-1-8 0,0 0 8 15,3 0-8-15,0 1 8 0,4-1-8 0,-1 3 8 16,3 0 0-16,0 2-9 0,0 3 9 0,3-2 0 0,0 2 0 16,1-3 0-16,2 1 0 0,0 2 0 0,3-2 12 15,-3 4-4-15,3-7 0 0,0 3-8 0,3-1 0 16,0-4 0-16,3 1 0 0,-3-1 0 0,3-1 0 16,0-2 0-16,3 2 0 0,0 0 0 0,0 0 0 15,0 0 0-15,3-5 0 0,3 6 0 0,-3-4 0 16,0-2 0-16,3 5 0 0,3-2 0 0,-3-3 0 15,0 5-12-15,3 0 12 0,3 1 0 0,-3-1 0 16,3-3 0-16,0 4 12 0,-4 1-12 0,4-1 0 0,3-1 9 16,0 0-9-16,0 3 8 0,3-5-8 0,-3-1 10 0,9-2-10 15,-4 3 10-15,1-3-10 0,3 5 10 0,0-5-10 16,6 5 12-16,-4-2-3 0,1-3-1 0,-3 5 0 16,3-3 2-16,-3-2 0 0,-4 6 0 0,1-7 0 15,3 7 0-15,-3-4 0 0,0-2 0 0,0 5 0 16,-1 1 2-16,-2-4 0 0,3-2 0 0,3 5 0 15,-3-5-3-15,0 3 0 0,-1-3 0 0,1 0 0 16,6-3-9-16,-3 3 0 0,0-8 9 0,0 5-9 16,2 1 0-16,1-6 0 0,-3 0 0 0,0 0 0 15,0 0 0-15,-1 0 0 0,1 0 0 0,0-6 0 16,-3 6 0-16,3 0 8 0,2 0-8 0,1-5 11 16,0 2-2-16,0-2 0 0,0 0 0 0,2 2 0 15,-5-7-9-15,3 7 0 0,3-8 9 0,-3 9-9 16,-4-9 0-16,1 3 0 0,3 3 0 0,-3 2 8 0,-3-7-8 15,-1 7 0-15,1-8 0 0,3 6 0 0,0-3 0 16,0 0 0-16,-6-2 0 0,2 2 0 0,4 0 0 0,0-3 8 16,-3 3-8-16,0-5 0 0,-3 3 0 0,2-4 9 15,4 6-9-15,-3-5 0 0,-3 0 14 0,3 0-4 16,0 5-1-16,-1-6 0 0,-2 1-9 0,3 0 0 16,0-3 9-16,0 3-9 0,3 5 0 0,-4-5 0 15,-5 0 0-15,6 5 0 0,0-3 0 0,-3-2 8 16,-6 5-8-16,0-3 0 0,3-2 10 0,-4 5-2 15,-2 0-8-15,-3-5 12 0,-3 2 1 0,3-2 0 16,3 5 0-16,0-2 0 0,-9-4-4 0,0 1-1 16,9 0 0-16,-3 5 0 0,0-5-8 0,-3 0 12 15,-3 2-12-15,3 0 12 0,3 1-12 0,-3-3 0 0,-6 5 9 0,3-3-9 16,6 3 0-16,-6-5 9 0,-3 5-9 0,0-3 0 16,-3 3 9-16,3 0-9 0,3-2 0 0,-3 2 9 15,-6-3-9-15,3 3 0 0,6-5 9 0,-3 0-9 16,-3 5 0-16,0-3 9 0,6-2-9 0,-3 0 0 15,3 0 11-15,-6 0-11 0,0 5 10 0,3-6-10 16,3 1 8-16,-3 3-8 0,-3-4 0 0,0 6 9 16,0-5-9-16,3 3 8 0,-5-4-8 0,-4 6 8 15,0-5-8-15,0 3 0 0,6-1 0 0,-9 0 0 16,-6-2 0-16,3 0 0 0,0 0 8 0,-2-6-8 16,-7 6 0-16,-6 0 0 0,0 0 0 0,-2-6 0 15,-7-2 0-15,-3 2-12 0,-8-7 4 0,-1 5 8 16,1-3-21-16,-1-3 3 0,-3 6 1 0,4 0 0 15,-4-3-56-15,4-2-11 0,-1 7-3 16,4-2-892-16,2 3-178 0</inkml:trace>
  <inkml:trace contextRef="#ctx0" brushRef="#br0" timeOffset="68060.2075">10164 2098 576 0,'0'0'12'0,"0"0"4"0,0 0 0 0,0 0 0 0,0 0-16 0,3 0 0 15,-3 0 0-15,6-2 0 0,0-1 54 0,-3-2 8 16,-3 5 2-16,6 0 0 0,-6 0-40 0,6-8-7 16,0 2-1-16,0 6-1 0,-6 0 23 0,0 0 5 0,0 0 1 15,0 0 0-15,0 0-32 0,0 0-12 16,0 0 11-16,0 0-11 0,5-5 53 0,-5 5 5 16,0 0 1-16,0 0 0 0,6-3-43 0,0 1-16 0,-6 2 11 0,0 0-11 31,0 0 57-31,0 0 6 0,0 0 1 0,0 0 0 15,0 0-52-15,0 0-12 0,0 0 0 0,-3 5 0 0,0 0 27 0,0 1 5 0,0 2 2 0,-2-3 0 16,-1-2-2-16,0 2-1 0,-3 3 0 0,3 2 0 0,-3-4-15 0,0 2-4 16,-3 5 0-16,3-8 0 15,-3 8-12-15,0-2-16 0,-3 5 3 0,0-3 1 0,-2 0 12 16,-1 3 0-16,3 3 0 0,-6-1 0 0,0 3 0 16,0 3 0-16,1-5 0 0,-4 4 0 0,-6 1 17 0,3 3 7 15,0 4 0-15,1-4 1 0,2-1-15 0,0 1-10 16,0-3 12-16,-3 2-12 0,4 1 0 0,-1-9 0 15,-3 3 0-15,0 6 0 0,3-9 0 0,-2 9 0 16,2-11 0-16,-3 7 0 0,-3-1 0 0,3 1 0 16,-2 4 0-16,2-6 0 0,-3 5 0 0,3-2 0 15,-3 3 0-15,4-6 0 0,-1 0 0 0,0 0 0 32,3 0 0-32,1-7 0 0,2 4 0 0,3-2 0 0,0 0 0 0,-3 0 0 0,6-3 0 0,0 0 0 15,0 0 0-15,-2 1 0 0,2 2 0 0,0-3 0 16,3 0 0-16,0-2 0 0,0-1 0 0,0 3 0 0,3-7 0 15,-3 2 0-15,0 0 0 0,1 0 0 0,2 2 0 0,-3 1 0 16,0-1 0-16,0 3 0 0,-3-2 0 0,0 2 0 16,0 1 0-16,3-1 0 0,-3-5 8 15,4 2-8-15,-1 1 0 0,0-3 10 0,3 0-10 0,-3 2 8 16,3-2-8-16,0 0 8 0,3-3-8 0,0 3 8 16,-3 0-8-16,3-2 0 0,0 2 0 0,-3 0 0 15,6-1 0-15,-6 1 0 0,4 0 0 0,-4 0 0 16,0 0 0-16,3-2 0 0,-3 4 0 0,0-5 0 15,0 3 20-15,0-2 1 0,0-1 1 0,3 3 0 16,-3-3-2-16,0 0 0 0,3 1 0 0,0 2 0 16,3 0-20-16,-3-3 0 0,3 3 0 0,-3-3 0 15,1 3 0-15,-1 0 0 0,0-3 0 0,0 3-8 0,3-2 8 16,-3 1 0-16,0 1 10 0,0 0-10 0,-3 0 9 16,0 3-9-16,3-3 8 0,-3 2-8 0,0 1 0 15,-3 0 0-15,3 2 8 0,-3 0-8 0,4 0 0 0,-7 3 0 16,3 0 0-16,0-3 8 0,0 0-8 0,-3 1 0 15,3-1 0-15,3 0 0 0,-6 0 0 0,6-5 0 16,0 3 0-16,1-3 0 0,-4 0 0 0,6 0 10 16,0-3-10-16,0 0 10 0,-3 1-10 0,3-4 0 15,-3 3 0-15,3 1 0 0,6-1 0 0,-6-2 0 16,-3 2 0-16,3 0 8 0,3-2-8 0,-6 2 8 16,0 1-8-16,0-1 8 0,0-3-8 0,1 4 0 15,2-4 0-15,0 4 0 16,0-1 0-16,0 0 0 0,-3 1 0 0,0-1 0 0,-6 0 0 0,3 0 0 15,3 1 8-15,6-1-8 0,3-5 0 0,0 5 0 16,-6 1 0-16,6-6 0 0,6 5 0 0,0-5 8 16,-6 0-8-16,0 0 8 0,0 0-8 0,0 0 8 0,-3 5-8 0,-6-2 8 15,0-1-8-15,9-2-11 0,0 0 3 0,0 0 0 32,-9 3-108-32,9-3-20 0,0 0-5 0</inkml:trace>
  <inkml:trace contextRef="#ctx0" brushRef="#br0" timeOffset="68731.9571">8684 2818 1630 0,'3'-13'36'0,"0"13"7"0,0-8 1 0,0 2 3 0,3 1-38 0,0 0-9 0,0 5 0 0,-3-3 0 15,-3 3 0-15,0 0 0 0,6-3 0 0,-6 3 8 16,0 0-8-16,0 0 0 0,0 0 0 0,0 0 0 16,0 0 0-16,0 0 0 0,0 0 0 0,3 8 8 15,-3-8-8-15,6 8 0 0,-3 6 0 0,0-6 8 16,-3-3 17-16,3 8 3 0,-3-8 1 0,0 9 0 15,-3-4 3-15,3 3 1 0,0 3 0 0,0 0 0 16,-3 3-13-16,0-1-2 0,3 1-1 0,-3 2 0 16,0 0 3-16,0 3 0 0,0-6 0 0,0 4 0 15,3-4 3-15,0 1 1 0,-3 2 0 0,0 0 0 0,3-5-8 16,-3 2-2-16,0 3 0 0,3-5 0 0,0-2-6 0,-3-4 0 16,3 3-8-16,3-2 12 0,-3-3-4 0,0 2 0 15,6-4-8-15,-6 2 12 0,3-3 1 0,0 0 0 16,-3-5 0-16,3 6 0 0,0 2 3 0,3-6 0 15,-3 1 0-15,3 5 0 0,0-8 6 0,0 2 2 16,0-2 0-16,0 0 0 0,3 0 6 0,0-2 2 16,0 2 0-16,6-8 0 0,-1 3-1 0,7-6 0 15,3 0 0-15,0-2 0 0,3 0-3 0,2 0 0 16,7-3 0-16,0-3 0 0,0 3-28 0,-1-2-10 16,1 2 0-16,3-3 0 0,-7 4-9 0,1 1-1 15,0-1-1-15,0 1 0 16,-1 1-95-16,-5 2-20 0,3 1-3 0,-6-1-877 0</inkml:trace>
  <inkml:trace contextRef="#ctx0" brushRef="#br0" timeOffset="72906.1424">8045 4773 1036 0,'-18'-5'46'0,"18"5"10"15,0 0-45-15,0 0-11 0,0 0 0 0,0 0 0 16,0 0 27-16,9-3 3 0,3 1 1 0,-1-1 0 0,-11 3 1 16,9 0 0-16,6-3 0 0,-3 3 0 0,0 0-4 0,0 0-1 15,-3 0 0-15,6 0 0 0,3 3-5 0,-6 0-1 16,-1-1 0-16,-2 1 0 0,6-1 3 0,0 1 0 15,-3 0 0-15,3-1 0 0,-3-2 4 0,3 3 2 16,0 0 0-16,2-1 0 0,1-2-2 0,0 0-1 16,3 0 0-16,0 0 0 0,0-2-7 0,2-1-2 15,1 0 0-15,3 3 0 0,-6 0-18 0,3 0-16 16,3-2 4-16,-1 2 0 0,-2 0 12 0,3 2 0 16,0-2 0-16,-1 3 0 15,-2 0 8-15,3-1 4 0,-3 1 0 0,0 2 1 16,0-2 9-16,2 0 2 0,-2-1 0 0,9 1 0 15,0-3 12-15,-1 0 4 0,1 2 0 0,0-2 0 16,3-2-31-16,-4 2-9 0,4-5 0 0,0 2 0 0,-4 0 11 16,4 1-11-16,0-4 10 0,3 4-10 0,-4-4 9 0,-2 4-9 15,3-1 8-15,0-2-8 0,-4 2 0 0,4 3 0 16,-3 0 0-16,-4 0 0 0,4 3 0 0,-3-1 0 16,-3 1 0-16,0 0 0 0,-1-1 0 0,4 4 0 15,0-1 0-15,-3-2 0 0,-1 5 0 0,4-3 0 16,0 0 0-16,3-2 0 0,-3-1 0 0,2 1 0 15,-2-3 0-15,3 3 0 0,-1-3 0 0,-2 2 0 16,-3-4 8-16,3 2-8 0,0-3 0 0,-4 3 8 16,4-3-8-16,-6 1 8 0,3 2-8 0,-3-3 0 15,-1 0 0-15,1 1 0 0,0 2 0 0,0 0 10 0,-3 0-10 16,2 0 10-16,-2 0 13 0,0 0 2 0,0 0 1 0,-3 0 0 16,3 2-6-16,-1-2 0 0,-2 0-1 0,6 3 0 15,-3 0-10-15,0-3-1 0,0 0-8 0,0 0 12 16,5 0-12-16,-5 0 0 0,3 0 8 0,0 0-8 15,0 2 0-15,-1-2 0 0,1 0 0 0,-3 0 0 16,0 0 8-16,0 0-8 0,-3 0 0 0,-1 0 0 16,1 0 0-16,-3 0 0 0,3 0 0 0,-3 0 0 15,3 0 0-15,-3 0 0 0,0 0 0 0,2 0 0 16,1 0 0-16,0 0 8 0,0 3-8 0,0-3 0 16,6 0 0-16,-4-3 11 0,-5 3-11 0,3-2 10 15,0-1-10-15,0 0 12 0,0 3-12 0,0-2 12 16,0-1-12-16,-4 1 0 0,1 2 0 0,-3-3 8 15,0 0-8-15,0 3 0 0,-3-2 9 0,0 2-9 16,0-3 8-16,0 3-8 0,0 0 10 0,0 3-10 0,-3-3 17 16,2 0-2-16,-2 2-1 0,0 1 0 0,3 0-14 0,-3-3 11 15,3 2-11-15,-3 1 10 0,3-1-10 0,0 1 0 16,0 0 0-16,0-3 0 0,-3 2 0 0,3 1 0 16,-3-3 0-16,3 0 0 0,-6 3 0 0,0-1 0 15,3-2 0-15,-6 0 0 0,0 0 8 0,0 0-8 16,0 0 0-16,0 0 8 0,0 0-8 0,0 0 0 15,0 0 0-15,0 0 0 0,0 0 0 0,0 0-17 16,0 0 4-16,0 0 1 16,0 0-31-16,5 3-5 0,-5-3-2 0,0 0 0 15,6 3-142-15,-3-1-28 0,3 6-5 0</inkml:trace>
  <inkml:trace contextRef="#ctx0" brushRef="#br0" timeOffset="73374.7714">10461 4450 1897 0,'-2'-5'41'0,"2"5"9"0,0 0 2 0,0 0 2 0,0 0-43 0,0 0-11 15,0 0 0-15,8-3 0 0,4 3 35 0,3 3 5 16,0 0 0-16,3-1 1 0,3 4-4 0,0 2-1 15,2-3 0-15,4 3 0 0,3 0-19 0,-3 5-4 16,6-2-1-16,-1 2 0 0,4 3 0 0,0-1-1 16,-4 1 0-16,1-2 0 0,0 1-11 0,0 1-12 15,-9 0 2-15,-1-3 1 0,-2 1 9 0,-6-1 0 16,0 3 0-16,-3-3 8 0,-6 0 4 0,0 3 0 16,-6 0 1-16,-3 3 0 0,-6 2 13 0,-6 0 2 0,-6 5 1 15,0 1 0-15,-8-1-1 0,-1 3 0 0,-3-2 0 16,-3-1 0-16,1 3-28 0,5-2 0 0,-3-3 0 15,3-1 0-15,4-1-10 0,2-4 2 0,3-2 0 0,3 0 0 32,3 0-140-32,0-3-28 0,3-2-6 0</inkml:trace>
  <inkml:trace contextRef="#ctx0" brushRef="#br0" timeOffset="75567.2418">11292 4800 518 0,'0'0'46'0,"0"0"-37"0,0 0-9 0,0 0 0 0,0 0 76 0,0 0 12 15,0 0 4-15,0 0 0 0,0 0-51 0,9 2-9 16,-9-2-3-16,6 3 0 0,3-3-7 0,-3 0-2 15,-6 0 0-15,6 0 0 0,3 0-8 0,-3 0-1 16,2 0-1-16,-2 0 0 0,0 0-10 0,3-3 0 16,-3 3 0-16,3 0 0 0,-3-2 0 0,3 2 8 15,0 0-8-15,0 0 8 0,-9 0 4 0,9 0 1 16,-3 0 0-16,3-3 0 0,0 3 6 0,-3-3 1 16,3 3 0-16,0 0 0 0,-4 3 19 0,1-3 4 15,0 3 1-15,-6-3 0 0,9 0 8 0,-9 0 3 16,6 0 0-16,3 2 0 0,-9-2-3 0,6 0-1 15,0 3 0-15,3-3 0 0,-3 5-8 0,0-2-2 0,0-3 0 16,0 0 0-16,3 0-19 0,-3 0-4 0,0 0-1 0,3 0 0 16,-3 0-17-16,2 0 8 0,1-3-8 15,-3 3 0-15,3 0 0 0,-3 0 0 0,0 0 0 0,0-3 0 16,0 3 21-16,0 0-2 0,-6 0-1 0,0 0 0 16,0 0-27-16,6 3-6 0,0 0-1 0,-6-3 0 15,0 0 16-15,0 0 0 0,3 2 0 0,-3-2 0 16,0 0 0-16,0 0 0 0,0 0 0 0,0 0 0 15,0 0 12-15,6 3 4 0,-6-3 2 0,0 0 0 16,6 0-18-16,-6 0-19 0,0 0 4 0,0 0 1 16,0 0 14-16,0 0 16 0,0 0-3 0,0 0-1 15,0 0-12-15,0 0 0 0,9 5 0 0,-3-2 0 16,-6-3 13-16,0 0-3 0,9-3-1 0,-3 3 0 16,0 0-9-16,2 0 0 0,-2 0 9 0,0 0-9 0,3-2 0 15,0-1 0-15,-3 0 0 0,3 1 8 0,0 2-8 16,0 0 0-16,-9 0 0 0,0 0 0 0,9 0 0 0,-9 0 0 15,0 0 0-15,0 0 8 0,0 0-8 0,0 0 9 16,0 0-9-16,0 0 10 0,0 0-2 0,0 0-8 16,0 0 12-16,0 0-4 0,0 0-8 0,0 0 0 15,-6-3 0-15,6 3 8 0,0 0-8 0,0 0 0 16,-6 0 0-16,6 0 0 0,0 0 0 0,0 0-9 16,0 0 9-16,-3 0 0 0,3 0-16 0,0 0 4 15,0 0 1-15,0 0 0 0,0 0-5 0,0 0 0 16,0 0-1-16,0 0 0 0,0 0 17 0,0 0 0 0,0 0 0 15,0 0 9-15,0 0-9 0,0 0 0 0,0 0-12 16,0 0 12-16,0 0 0 0,6 0 0 0,0 0 0 16,-6 0 12-16,0 0-12 0,0 0 0 0,9-3-12 0,-9 3 12 15,0 0-9-15,0 0 9 0,6-2 0 0,-6 2 0 16,0 0-16-16,0 0 4 0,0 0 1 0,0 0 0 31,0 0-20-31,0 0-4 0,0 0-1 0,0 0-521 0,0 0-105 0</inkml:trace>
  <inkml:trace contextRef="#ctx0" brushRef="#br0" timeOffset="77207.2318">11396 2442 586 0,'0'0'26'0,"0"0"6"0,0 0-32 0,0 0 0 0,0 0 0 0,0 0 0 16,0 0 41-16,0 0 3 0,0 0 0 0,0 0 0 16,0 0-28-16,0 0-4 0,0 0-2 0,0 0 0 15,0 0-10-15,0 0 10 0,0 0-10 0,0 0 10 16,0 0-10-16,0 0 0 0,0 0 0 0,0 0 8 15,0 0 12-15,0 0 3 0,-3-8 0 0,0 3 0 16,0 2 7-16,0 3 2 0,0-5 0 0,0 2 0 16,-3-2 6-16,6 5 2 0,-3 0 0 0,-6 0 0 15,6-8-5-15,-3 8-1 0,1 0 0 0,-1 0 0 16,6 0 0-16,-3 0 0 0,-3-3 0 0,6 3 0 16,-3 3-6-16,3-3-2 0,0 0 0 0,-6 0 0 0,6 0 6 15,0 0 2-15,0 0 0 0,0 0 0 0,-3 3-10 0,3-3-1 16,0 0-1-16,0 0 0 0,0 0 4 0,-3 5 1 15,0 0 0-15,3-5 0 0,-3 8-11 0,3-8-3 16,0 0 0-16,0 0 0 0,-3 3 7 0,3-3 2 16,0 5 0-16,0 0 0 0,0 3-9 0,0-2-1 15,0 2-1-15,0-8 0 0,0 8-11 0,3-3 0 16,-3-5 0-16,3 10 0 0,-3-10 21 0,3 6-1 16,-3 2 0-16,0-8 0 0,3 8-20 0,3-3-18 15,-3 3 3-15,0 0 1 0,-3-8 14 0,6 10 8 16,-3-4 0-16,0 4-8 0,3 1 18 0,-4-1-3 15,1 1-1-15,3 0 0 0,-3 2-14 0,3 0 9 16,3 0-9-16,0 0 8 0,-3 3-8 0,0 3 0 16,3-3 0-16,-3 5 0 0,0-5 0 0,3 2 0 15,0 3 0-15,-3-2 0 0,3-3 0 0,0 5 0 16,-3-5 0-16,0 2 0 0,-1-2 10 0,1 5-10 0,0-7 12 16,-3 4-12-16,3-2 13 0,3 0-4 0,-3 0-1 0,0 2 0 15,0-4 1-15,0 4 0 0,3-2 0 0,-3 0 0 16,3 0-9-16,-3 2 0 0,3 3 0 0,-3 1 0 15,3-4 0-15,0 1 8 0,-3 4-8 0,5-1 0 16,-5-4 0-16,3 1 0 0,0 2 0 0,-3-3 0 16,0 4 0-16,3-4 0 0,-3 1 0 0,3-4 0 15,-3 1 9-15,0 0-9 0,3-3 10 0,-3-2-10 16,0 0 21-16,0-1-1 0,0 1-1 0,0-1 0 16,2 4-6-16,-2-4-1 0,3 1 0 0,0-1 0 15,-3 1-12-15,3-1 11 0,0 1-11 0,0 0 10 16,0 2-10-16,0-5 0 0,0 5 0 0,-3-5 8 15,0 5-8-15,3-5 0 0,-3 3 0 0,0-1 8 0,0 1-8 16,-1 2 0-16,-2-2 0 0,3 2 0 16,-3-5 0-16,3 5 0 0,-3-5 0 0,0 3 0 0,3-1 0 15,0-2 8-15,-6 3-8 0,3-3 0 0,3 2 8 0,-3-2-8 16,3 0 0-16,0 0 8 0,-3 0-8 0,3 0 0 16,-3 0 0-16,0 0 8 0,0-3-8 0,0 3 0 15,3 0 0-15,-3 0 0 0,-3-8 0 0,6 11 8 16,0-4-8-16,0 4 0 0,-3-3 12 0,3 0-4 15,-3 2 0-15,2-2 0 0,1 0-8 0,0 3 12 16,-3-3-12-16,3 2 12 0,0-2-12 0,0 3 0 16,3-3 9-16,-3 3-9 0,0-4 0 0,0 1 9 15,3-2-9-15,-3 2 0 0,3 0 9 0,-3-3-9 0,0 3 0 16,3-3 9-16,-3 0-9 0,0 1 0 0,-3-4 9 16,3 4-9-16,-1-1 16 0,1 0-2 0,0 0 0 15,-3 1 0-15,3-1-14 0,-3 0 0 0,3 3 0 0,-3-2 0 16,-3-6 0-16,3 8 9 0,3-3-9 0,-6-5 8 15,0 0-8-15,3 8 10 0,0-3-10 0,3 3 10 16,-3-3-10-16,0 1 0 0,-3-6 0 0,3 5 0 16,0-3 0-16,-3-2 8 0,0 8-8 0,0-8 0 15,0 0 8-15,0 0-8 0,0 0 0 0,3 6 8 16,-3-6-8-16,3 5 10 0,-3-5-10 0,0 5 10 16,0 3-10-16,0-8-9 0,0 0 9 0,0 0-13 15,-6 6-70 1,6-6-13-16,0 0-4 0,0 0-936 0</inkml:trace>
  <inkml:trace contextRef="#ctx0" brushRef="#br0" timeOffset="78254.3711">11482 3223 756 0,'0'0'16'0,"0"0"4"0,0 0 1 0,0 0 0 0,0 0-21 0,0 0 0 16,-3-6 0-16,1 1 0 0,-1 2 37 0,3 3 3 15,0 0 1-15,3-8 0 0,-1 3-31 0,-2-5-10 16,3 2 0-16,0 0 0 0,0 0 8 0,0 0-8 15,0 0 0-15,0 3 0 0,0 2 23 0,-3-5-3 16,0 8 0-16,0 0 0 0,0-5 61 0,0 5 12 16,0-8 3-16,0 8 0 0,0 0-29 0,0 0-6 15,0-3-1-15,0 3 0 0,0 0-11 0,0 0-2 16,0 0-1-16,0 0 0 0,0 0-24 0,0 0-5 0,-3-2-1 16,3 2 0-16,0 0-16 0,0 0 0 0,0 0 8 0,0 0-8 15,0 0 0-15,0 0 0 0,0 0 0 0,0 0 0 16,0 0 0-16,0 0 0 0,0 0 10 0,0 0-10 15,-3 5 12-15,3 3-2 0,-3 0-1 0,3 0 0 16,-3 2 9-16,0 1 2 0,0 2 0 0,0 0 0 16,1 8-4-16,-1-5 0 0,-3 5 0 0,3 1 0 15,0-1-3-15,-3 0-1 0,3 3 0 0,-3-3 0 16,3-3-4-16,0 1 0 0,0-1-8 0,0-2 12 16,0 0-12-16,0-3 0 0,-3-2 0 0,3 2 0 15,0-2 12-15,-3 2-3 0,3-8-1 0,-3 6 0 16,0-3-8-16,0-3 0 0,-3 3 0 0,3 0 0 15,0-3 0-15,3 1 0 0,-6-1 0 0,3-2 0 16,6-3 0-16,0 0 0 0,-5-3 9 0,-1 0-9 16,3 1 0-16,-3-4 0 0,3 1 0 0,0 0 8 0,0-3-8 15,3-3 0-15,0 3 0 0,0-5 8 0,3-3-8 0,0 0 0 16,3-2 0-16,0-1 8 0,-3 3-8 0,5-5 0 16,1 0 0-16,0 3 0 0,0-4 0 0,0-1 0 15,3 4 0-15,-3-5 0 0,0 0 0 0,0 6 0 16,0-1 0-16,-3 6 0 0,3-8 0 0,-3 2 0 15,0 4 0-15,0-1 8 0,-6 3-8 0,6-1 0 16,-3-2 0-16,2 3 0 0,-2 3 0 0,0 2 0 16,0 2 0-16,0 1 0 0,0-3 0 0,3 5 0 15,-6 3 0-15,6-2 0 0,0 2 0 0,3 2 0 16,0 1 0-16,3 5 0 0,0-3 13 0,0 1 2 16,3 4 0-16,3 1 0 0,-4-1 10 0,4 6 3 0,3 0 0 15,-3 3 0-15,0-1-12 0,-3 3-3 0,3 3 0 16,2-3 0-16,1 1-2 0,-3-1-1 0,3 5 0 15,0-2 0-15,0 0-10 0,2 0 0 0,-2 2 0 0,0-2 0 32,0-3-69-32,-3 3-16 0,3-3-3 0</inkml:trace>
  <inkml:trace contextRef="#ctx0" brushRef="#br0" timeOffset="80118.9369">9452 1172 1688 0,'0'0'37'0,"0"0"8"0,0 0 2 0,0 0 0 0,0 0-38 0,0 0-9 0,0 0 0 0,3 8 0 16,3-3 10-16,-6-5 0 0,6 3 0 15,-6-3 0-15,6 5-10 0,3-5 0 0,3 0 0 0,-3 0 0 16,-6 0 8-16,6-8 0 0,0 3 0 0,-3-3 0 16,0-2 7-16,3 2 1 0,0-6 0 0,0 1 0 15,-3 3 12-15,-1-6 4 0,4 2 0 0,-3-4 0 16,6-6-4-16,0 3 0 0,-3 0 0 0,0-6 0 16,0 4-28-16,0 1 0 0,3-9-11 0,0 4 11 15,-3-5 0-15,0 6 0 0,2-8 9 0,1 2-1 16,0-5 0-16,0 10 1 15,-3 1 0-15,0-6 0 0,3 3-9 0,-3 3 0 0,0-6 9 0,3 8-9 16,-3 3 10-16,3-6-2 0,-1 1-8 0,-2 7 12 16,3-2 0-16,-3 8 0 0,0 0 0 0,0 2 0 15,0-2-4-15,-3 5 0 0,3-3-8 0,-3 9 12 0,-6-4-12 0,0 6 0 16,0 0 0-16,6-5 0 0,-3 3 0 0,3 2 0 16,-3 0 0-16,3 0 0 0,-6 0 0 0,6 2-8 15,-3 3 8-15,0 1 0 0,0 2 0 0,0 5-8 16,2-8 8-16,-2 8 0 0,3-5 0 0,0 3 0 0,0 2 0 15,0 0 0-15,0 1 0 0,0 7 0 0,3-3 0 0,-3 3 0 16,0 6 8-16,3 5 0 0,-3-1-8 0,3 1 12 16,-3 3 9-16,0 2 2 0,3-3 0 0,-3 16 0 15,3-7-9-15,-1 2-2 0,1-14 0 0,-3 9 0 16,0 0-12-16,3-3 0 0,-3-8 0 0,0-3 0 16,3 3 0-16,-3-7 0 0,0-4 0 0,0-5 0 15,0 1-15-15,0-6-2 0,0 2-1 0,0-7 0 31,-3 2-51-31,-3-5-11 0,0 0-1 0,0 0-1 0,0 0-103 0,0 0-21 16,-3-8-4-16,0 3-1 0</inkml:trace>
  <inkml:trace contextRef="#ctx0" brushRef="#br0" timeOffset="80384.5055">9652 868 1843 0,'0'0'164'0,"0"0"-132"15,0 0-32-15,0 0 0 0,9 0 23 0,3-3-3 16,3 3 0-16,-1-5 0 0,4 5-2 0,3-5-1 0,6-3 0 15,0 8 0-15,5-6 3 0,-2 6 0 0,0-8 0 0,3 8 0 32,0 0-40-32,2-5-8 0,-2 5-2 0</inkml:trace>
  <inkml:trace contextRef="#ctx0" brushRef="#br0" timeOffset="83290.0633">4815 4432 518 0,'0'0'46'0,"0"0"-37"16,0-6-9-16,0 1 0 0,0-3 89 0,-3-2 16 16,3 2 3-16,0-3 1 0,3 1-47 0,3-1-10 15,-3 0-1-15,3-2-1 0,0 3-40 0,0-4-10 0,0 1 0 16,0 0 0-16,-3 2 0 0,3-2 0 0,3 3 0 0,-7-1 0 16,1 0 21-16,-3 3 3 0,3-2 0 0,0 5 0 15,0-1 22-15,-3 6 5 0,0 0 1 0,3-5 0 16,-3 5-24-16,0 0-5 0,0 0-1 0,0 0 0 15,0 0 10-15,0 0 1 0,6 3 1 0,0 2 0 16,-3 3-11-16,0 2-3 0,0 4 0 0,0-1 0 16,-3 3 6-16,3 2 1 0,3 1 0 0,-6 2 0 15,3 3 13-15,0 5 2 0,-3-3 1 0,3 6 0 16,0 5 1-16,0-2 1 0,0-1 0 0,0 0 0 16,0 6-22-16,0 0-5 0,0-3-1 0,0-3 0 15,0-2-9-15,3-3-8 0,-3 0 12 0,0 0-12 16,-3-2 9-16,3-1-9 0,-3-2 0 0,3-3 9 15,-3-2-9-15,0-1 0 0,0 1 0 0,0-3 0 16,0-1-12-16,0-1-4 0,-3-4 0 0,3 1-1 16,0-3-51-16,-3 0-9 15,0-3-3-15,3-5 0 0,0 0-64 0,0 0-14 0,-3-3-2 16,-3-2-1-16</inkml:trace>
  <inkml:trace contextRef="#ctx0" brushRef="#br0" timeOffset="84008.6547">5047 4384 864 0,'0'0'76'0,"-3"-2"-60"0,0-4-16 0,0 1 0 15,3 5 102-15,0-5 18 0,-3 2 3 0,3-2 1 16,-3-1-43-16,3 6-8 0,3-5-1 0,-3 5-1 15,0-5-39-15,0 0-8 0,3-1-2 0,-3 6 0 16,6-5-13-16,3 0-9 0,-3-1 12 0,3 1-12 16,0 0 8-16,3-1-8 0,0 1 0 0,3 0 0 15,-1 0 0-15,4-1 0 0,-3 1 0 0,3 0 0 16,-6-1 0-16,3 1 0 0,3 0 0 0,0 0 0 16,-4 2 10-16,4-2-10 0,-6-1 8 0,3 4-8 15,0-1 0-15,-3 0 8 0,-6 3-8 0,3 6 0 16,0-4 27-16,-3 4 0 0,-3-1 0 0,3 6 0 15,0-1-4-15,-3 3-1 0,-3-2 0 0,-3 5 0 16,0 2 55-16,0-2 11 0,-3 3 3 0,6-1 0 16,-3 1-112-1,3-1-23-15,-6-2-4 0,3 3 0 0,-3-1 48 0,0 1 0 0,-6 2 12 0,3-5-3 16,0 0-9-16,0-3-12 0,0 0 2 0,-3 0 1 0,3 1-8 16,0-1-2-16,-2-3 0 0,-1 1 0 0,3 0 19 0,0-4-12 15,-3 1 12-15,3-2-10 0,-3-1 10 0,3 0 0 16,3 1 0-16,0-4-8 0,0 3 8 0,0-2 0 15,6-3 0-15,0 0 0 0,0 0-9 0,0 0 0 16,0 0 0-16,0 0 0 0,0 0-2 0,0 0 0 16,6-3 0-16,3-2 0 0,3-3 11 0,0 0 0 15,3 0 0-15,0 0-8 0,0-2 8 0,5-1 0 16,1 6 0-16,-3 0-8 0,-3-1 8 0,3-2 0 16,6 3 0-16,-3 0 0 0,-4 0 0 0,4 5 0 0,-3 0 0 15,3 0 0-15,-3 0 0 0,0 0 0 0,-3 5 0 16,-4 0 0-16,4 6 0 0,-3 2 0 0,-3-2 0 15,-3 2 0-15,0 3 0 0,0-3 8 0,-3 3-8 16,-3 2 0-16,0 1 13 0,-3 2-1 0,0 0-1 16,0 0 0-16,-3 0 4 0,-3 1 1 0,3-1 0 0,-3 0 0 15,0-2 4-15,-3 2 2 0,-5 0 0 0,2-3 0 16,0 4 0-16,-6-7 0 0,-3 7 0 0,3-4 0 16,1 3-2-16,-4 0-1 0,-3 1 0 0,0-4 0 15,0-2 5-15,1-3 2 0,-4 0 0 0,3 1 0 16,-3-4-18-16,0-2-8 0,1-3 0 0,2-2 8 15,-6 2-8-15,3-5-11 0,-2 0 3 0,5-2 0 16,6-1-108-16,0-2-22 16,3 0-4-16,0-1-718 0</inkml:trace>
  <inkml:trace contextRef="#ctx0" brushRef="#br0" timeOffset="106240.136">4636 8641 1382 0,'0'0'123'0,"-3"0"-99"16,3 0-24-16,-3 6 0 0,3-6 0 15,0 0 0-15,-6 5 0 0,6-5 0 0,0 0 16 16,0 0 2-16,0 0 0 0,0 0 0 0,0 0-10 0,0 0-8 16,0 0 12-16,0 0-12 0,0 0 8 0,0 0-8 15,0 0 0-15,0 0 0 0,0 0 8 0,0 0-8 16,0 0 0-16,0 0 0 0,0 0 26 0,0 0-2 16,0 0 0-16,0 5 0 0,0-5-9 0,0 8-3 15,0-8 0-15,-3 5 0 0,3 3 22 0,-2 0 4 16,-1 0 1-16,0-2 0 0,0 4-4 0,0 1-1 15,0-1 0-15,3 1 0 0,-3 2 6 0,0 3 0 16,0 5 1-16,0 3 0 0,0 0 5 0,0 2 1 16,0 6 0-16,3 5 0 0,0 3-19 0,0 2-4 15,0 0-1-15,0-2 0 0,6 5-11 0,-6-5-1 0,3-3-1 16,0 0 0-16,0-3-10 0,-3-2 0 0,3 0 9 0,0-3-9 16,-3-3 0-16,3 1 8 0,0-6-8 0,0-3 0 15,-3 1 0-15,0-3-20 0,0 0 4 0,0 0 1 31,0-9-33-31,0 1-6 0,-3-2-2 0,0-1-897 0</inkml:trace>
  <inkml:trace contextRef="#ctx0" brushRef="#br0" timeOffset="106802.5507">4669 8853 806 0,'0'0'72'0,"-6"3"-58"16,0-3-14-16,0 0 0 0,0 0 173 0,0 0 32 15,0-3 7-15,6 3 0 0,0 0-136 0,0 0-27 16,-6-3-5-16,6 3-2 0,-3-2-11 0,3 2-3 16,-3-3 0-16,3 3 0 0,0 0-28 0,0-8 0 15,0 8 0-15,3-5 0 0,0 2 0 0,6-2-13 16,0 2 4-16,3-2 1 0,0-3 8 0,3 0 0 0,6 3 0 0,-3-3 0 16,0 0 0-16,2 0 8 0,1 0-8 0,3-3 11 15,-3 1-11-15,3 2 8 0,-3 0-8 0,-1 3 8 16,4-3-8-16,0 2 8 0,0-1-8 15,0 1 8-15,-4 6 5 0,4-2 1 0,0 2 0 0,-3 0 0 16,-3 2 12-16,0 1 2 0,-1 0 1 0,-2 4 0 16,3 4-1-16,-3 0-1 0,-6 2 0 0,3 5 0 15,0 1 8-15,-3-1 1 0,-3 4 1 0,0-1 0 16,-3 3-10-16,0-1-3 0,-3 1 0 0,0 0 0 16,-6 2-5-16,3 1-2 0,0-1 0 0,-3-2 0 15,-3-3 3-15,0 3 0 0,0 3 0 0,-3-4 0 16,0-1-12-16,-3-1-8 0,-3 0 12 0,-2-3-12 15,-4 4 10-15,-6-1-10 0,-3-3 8 0,-2 1-8 16,-1-1 0-16,0 1 8 0,-3-3-8 0,1 2 0 0,-7 1 0 16,3-1 0-16,1-2 8 0,-1-5-8 0,-3-1 0 0,7 1 0 15,-4-3 0-15,6 0-11 16,1-6-28-16,2 4-5 0,6-6-2 0,3 0-660 16,3-6-132-16</inkml:trace>
  <inkml:trace contextRef="#ctx0" brushRef="#br0" timeOffset="108982.9514">2699 13811 979 0,'0'0'87'0,"-9"8"-70"0,3 0-17 0,0 3 0 0,0-1 112 0,3 4 18 15,-3 1 4-15,0 1 1 0,3 3-51 0,3 5-9 16,-3 2-3-16,3 6 0 0,0 2-29 0,3 3-7 16,-3 0 0-16,0 3-1 0,-3 5-12 0,0-3-3 15,3 6 0-15,-6-3 0 0,0 3 1 0,3-3 0 16,3-3 0-16,-3-2 0 0,-3-3-3 0,0-3-1 16,6-2 0-16,-6-1 0 0,3-7-17 0,0 0 8 15,0-3-8-15,3-2 0 16,0-3-19-16,0 0-10 0,-6-3-3 0,6-3 0 15,0-4-46-15,0-6-10 0,0 0-1 0,0 0-690 0</inkml:trace>
  <inkml:trace contextRef="#ctx0" brushRef="#br0" timeOffset="109311.5279">2588 14208 518 0,'-11'3'23'0,"11"-3"5"0,-6 2-28 0,6-2 0 0,-3-2 0 0,3 2 0 15,0 0 196-15,0-6 33 0,3-1 7 0,3-4 2 16,0 3-159-16,2-3-32 0,4-2-7 0,3 0 0 16,-3 0 12-16,6 0 2 0,-3-1 1 0,6 1 0 15,0 2-2-15,-4 1 0 0,4-1 0 0,0 3 0 16,-6-2-4-16,6 2-1 0,-6 3 0 0,0-1 0 15,-1 1-19-15,1 0-4 0,-3-1-1 0,3 1 0 16,-3 2-24-16,0-2 8 0,0 3-8 0,-3-1 0 16,3 3 0-16,-3-3-14 0,-3 1 2 0,3-1 0 15,-4 0-35-15,4 1-6 0,-3 2-2 0,3-3 0 16,-3 3-40-16,3-3-8 0,-3 1-1 0,0-4-1 0</inkml:trace>
  <inkml:trace contextRef="#ctx0" brushRef="#br0" timeOffset="109607.798">2702 14372 460 0,'-9'13'20'0,"3"-7"5"0,3-1-25 0,-3 3 0 0,0 0 0 0,3 0 0 16,3 0 149-16,-6 0 25 0,3-3 5 0,3-5 1 15,0 0-95-15,0 0-18 0,0 0-4 0,0 0-1 16,3 5-14-16,3 1-2 0,0-4-1 0,3-2 0 16,0 3-5-16,3-1-2 0,2-4 0 0,-2 2 0 15,3-3 14-15,9 3 4 0,-9-2 0 0,3-1 0 16,0-2-22-16,2-1-4 0,1 1-1 0,0 0 0 16,0-1-17-16,0 1-4 0,0 0-8 0,-3 0 12 15,-1-3-12-15,1 2 0 0,6 1 0 0,-9 2 0 16,-3-2-33-16,3 2 0 15,-3 1 0-15,-3-1 0 0,0 1-33 0,-1-1-6 0,-2 0-2 16</inkml:trace>
  <inkml:trace contextRef="#ctx0" brushRef="#br0" timeOffset="109889.0306">2547 14904 1267 0,'0'0'112'0,"0"0"-89"0,0 0-23 0,0 0 0 16,0 0 117-16,0 0 19 0,0 0 4 0,0 0 1 16,0 0-80-16,0 0-16 0,6 5-3 0,3-2-1 15,-3-3 7-15,3 3 2 0,5-1 0 0,1-2 0 16,-3 0-8-16,3 0-2 0,6-5 0 0,3 2 0 15,3-2-32-15,2-3-8 0,1-3 0 0,0 4 0 16,3-7-9-16,2 1-4 0,1 0-1 0,3-3 0 31,2 0-103-31,4 3-21 0,-3 0-4 0</inkml:trace>
  <inkml:trace contextRef="#ctx0" brushRef="#br0" timeOffset="111703.9428">9155 14499 2044 0,'-18'-5'91'0,"12"2"18"0,-3 1-87 0,0-1-22 16,0 0 0-16,3-2 0 0,-3 2 21 0,6-2 0 15,-3 0 0-15,3-3 0 0,-3 3-21 0,3-3 0 16,0 0 0-16,1 0-12 0,-1 0 3 0,0 0 0 16,-3 3 0-16,3-1 0 0,-3 1 9 0,0 2 0 15,0-2 0-15,-3 2 0 0,0 1 0 0,3-1 14 16,-3 0-3-16,-3 1-1 0,-3 2 3 0,3 0 1 15,-3 0 0-15,1 2 0 0,-4 1 2 0,3 0 0 16,-3-1 0-16,0 4 0 0,3-1-8 0,0 0-8 16,-3 3 11-16,4 0-11 0,-1 0 0 0,0 3 0 15,0-3 0-15,0 0 0 0,0 2 0 0,3 1 0 0,-6-3 0 0,4 5 0 16,-1 0 0-16,-3 0 0 0,3 1 0 0,0 1 0 16,3-1 21-16,3-1-2 0,0 3-1 0,3 0 0 15,-3 0 2-15,3-1 1 0,0 1 0 0,1 0 0 16,-1 3-12-16,3-1-9 0,0 6 12 0,0 0-12 15,3 0 8-15,-3-1-8 0,3 4 0 0,6 2 0 16,-3-3 9-16,3 1-9 0,2-1 0 0,-2-2 9 16,3-3 2-16,3 3 0 0,3-3 0 0,3-2 0 15,0-3-3-15,3 2-8 0,3-5 12 0,-1 3-4 16,1 0 0-16,0-3 0 0,0-2 0 0,3 0 0 16,-4-1 0-16,4-2-8 0,-3 0 12 0,3-3-4 15,-3 1 1-15,2-1 0 0,-5-2 0 0,-3-1 0 16,3-2 3-16,0-2 0 0,0-1 0 0,-4-2 0 0,-2 2-12 15,0-2 0-15,-3-1 0 0,0 1 0 0,0-3 0 16,-3 3 10-16,-6-3-10 0,6 3 10 0,-6-3-2 0,3-3-8 16,-6 3 12-16,0 0-4 0,-3 0 4 0,0-2 0 15,-3 2 0-15,0 0 0 0,-3 0 1 0,-3 0 1 16,3 0 0-16,-3-2 0 0,-6 2-14 0,3 0-10 16,1-3 2-16,-4 0 0 0,0 1-10 0,3 2-2 15,0-3 0-15,0 3 0 0,0 3 4 0,0-3 0 16,3 6 0-16,1-1 0 0,-1 0 5 0,3 1 2 15,-3 2 0-15,3 0 0 0,6 0 9 0,3 0 0 16,-9 0 10-16,9 0-10 0,0 0 17 0,0 0-2 16,0 0-1-16,0 0 0 0,0 0-1 0,0 0 0 15,0 0 0-15,9 0 0 0,0 0-1 0,3-3-1 0,3 0 0 16,5 1 0-16,1-4 1 0,6 1 0 0,3 2 0 16,3-2 0-16,-1-3-12 0,4 3 0 0,-6 2 0 0,3-2 8 31,2 0-125-31,1-3-26 0,3 2-5 0</inkml:trace>
  <inkml:trace contextRef="#ctx0" brushRef="#br0" timeOffset="114406.4263">14718 8266 806 0,'0'-3'72'0,"3"-2"-58"16,-3-1-14-16,0 6 0 0,0 0 50 0,3-5 7 15,0-3 2-15,0 3 0 0,0 2 29 0,0-2 7 0,0 0 1 0,0-1 0 16,-3 6-32-16,6-5-7 15,-3 0-1-15,-3 5 0 0,6-6 7 0,-6 6 1 0,0 0 0 16,0 0 0-16,0 0-36 0,0 0-8 0,0 0 0 16,0 0-1-16,0 0-8 0,6 6-2 0,-3-1 0 0,-3-5 0 15,0 0-9-15,6 8 10 0,-3-3-10 0,-3-5 10 16,0 0 4-16,0 8 1 0,3 0 0 0,-3-8 0 16,0 0 4-16,0 0 1 0,2 5 0 0,-2-5 0 15,3 8-7-15,-3-8-1 0,0 8 0 0,0 0 0 16,3-2-12-16,-3-1 0 0,0 3 8 0,0 0-8 15,0 0 0-15,0 2 11 0,3-2-11 0,-6 3 10 16,3-1-10-16,-3 4 10 0,3-4-10 0,0 3 10 16,0 1-2-16,0-1 0 0,-3 0 0 0,3 0 0 15,3 3 3-15,-6-3 0 0,3 1 0 0,-2-1 0 16,2 3 3-16,0-3 1 0,0-2 0 0,-3 4 0 16,0-1-6-16,0-1-1 0,0 0 0 0,0 3 0 0,-3-3 3 15,6 0 0-15,-3-2 0 0,0 2 0 0,0 0-3 16,0-2 0-16,3 0 0 0,-3-1 0 0,3 3 0 15,0-5 0-15,-3 0 0 0,0 3 0 0,3-3-8 0,0 2 12 16,-3-2-12-16,3 3 12 0,0-3-12 0,0 0 10 16,-3-3-10-16,3 3 10 0,0 3-10 0,0-3 10 15,0-3-10-15,-3 3 10 0,3-8 4 0,0 5 1 16,0-5 0-16,0 0 0 0,-3 8-15 0,3-8-16 16,0 5 3-16,0-5 1 0,0 0 12 0,-3 6 0 15,3-6 0-15,0 0 0 0,0 0 0 0,0 0 0 16,0 0 0-16,0 0 0 0,0 0 0 0,0 0 12 15,0 0-3-15,0 0 0 16,0 0-31-16,0 0-6 0,0 0-2 0,0 0 0 16,0 0-8-16,0 0-2 0,-3-3 0 0,3 3 0 15,-3-3-33-15,3 3-7 0,-3-5-2 0,3 5-825 0</inkml:trace>
  <inkml:trace contextRef="#ctx0" brushRef="#br0" timeOffset="115302.5105">14685 8199 864 0,'0'0'76'0,"0"0"-60"15,0 0-16-15,0 0 0 0,0 0 24 0,0 0 3 16,0 0 0-16,0 0 0 0,0 0 26 0,0 0 6 0,-3-2 1 16,3 2 0-16,0 0-12 0,0 0-1 0,0 0-1 0,0 0 0 15,0 0-14-15,0 0-4 0,0 0 0 0,9-3 0 16,0 3-3-16,3-2-1 0,0-1 0 0,0 0 0 16,6 3 5-16,3-2 1 0,-1-1 0 0,7 0 0 15,0 1 4-15,0-1 1 0,3-2 0 0,-4 2 0 16,4-2-15-16,0 2-2 0,0 0-1 0,-4 1 0 15,1-3-17-15,-3 2 8 0,3 0-8 0,-6 1 0 16,-4-4 0-16,1 6 0 0,0-2 0 0,-6 2 0 16,3 2-29-16,-6-2-3 0,3 0-1 15,-6 0 0-15,0 0 1 0,0 0 1 0,-6 0 0 0,0 0 0 16,0 0-21-16,0 0-4 0,0 0 0 0,0 0-383 16,0 0-76-16</inkml:trace>
  <inkml:trace contextRef="#ctx0" brushRef="#br0" timeOffset="115568.0738">14611 8464 403 0,'-9'3'17'0,"9"-3"5"0,0 0-22 0,0 0 0 0,-3 2 0 0,3-2 0 16,0 0 180-16,0 0 31 0,0 0 6 0,0 0 2 15,12 3-92-15,0 0-19 0,6-3-3 0,-1-3-1 16,4-2-54-16,3 2-11 0,0-2-3 0,6-1 0 15,2 1-8-15,1 0-1 0,0 0-1 0,3-1 0 16,-1 1-14-16,1 0-4 0,-3 2 0 0,0-2 0 16,-7 5-8-16,1-3 12 0,0-2-12 0,-3 5 12 15,-3 0-12-15,-4 0-11 0,1 0 3 0,-3 0 0 16,0 0-21 0,-3 2-4-16,-3-2-1 0,0 3 0 0,-3 0-55 0,0 2-11 15,-6-5-3-15</inkml:trace>
  <inkml:trace contextRef="#ctx0" brushRef="#br0" timeOffset="115771.4915">14569 8866 345 0,'0'0'31'0,"0"0"-31"15,0 0 0-15,0 0 0 0,9 3 292 0,3-3 52 16,0 5 10-16,6-2 2 0,0-3-237 0,2 0-48 15,1-3-10-15,3-2-1 0,6 0-24 0,0-1-4 0,-1 1 0 0,7 0-1 16,0-3-41-16,0 0-8 0,-1 3-2 0,1 2 0 31,-3-2-135-31,-1 2-27 0,28-2-6 0,-18-1 0 0</inkml:trace>
  <inkml:trace contextRef="#ctx0" brushRef="#br0" timeOffset="117614.4873">18760 11176 1324 0,'0'0'118'0,"0"-8"-94"15,-3 0-24-15,3 0 0 0,-3 0 116 0,3 0 18 0,-3 0 4 0,0-2 1 16,3 2-115-16,-3 0-24 16,0-3 0-16,-3 1 0 0,3 2-12 0,-3 0 1 0,0-3 1 15,-2 6 0-15,-1-3 10 0,3 0 0 0,-6 3 0 0,3 0 0 16,0-1 15-16,-3 4 5 0,3-4 0 0,-3 4 1 15,3 2 14-15,-3-3 2 0,-3 6 1 0,1-1 0 16,-1-2-6-16,0 6-2 0,-6-4 0 0,3 4 0 16,3-1-21-16,-3 0-9 0,0 0 8 0,4 3-8 15,-1 0 0-15,0 0 0 0,0 0 0 0,0 3 0 16,0-3 0-16,-3 0 0 0,3 0 0 0,-2 2 0 16,-1-2 8-16,3 3 4 0,-3-3 0 0,3 2 0 15,-3 1 21-15,3-1 5 0,0 4 1 0,1 1 0 16,2 1-5-16,-3 3-1 0,6-3 0 0,-3 5 0 15,0 0-17-15,-3 3-4 0,3 0-1 0,0 2 0 16,0 1-1-16,4-4 0 0,-4 4 0 0,6-3 0 16,3 2 9-16,0 1 1 0,3-1 1 0,3 1 0 0,6 2 18 0,3 0 3 15,2-3 1-15,4 3 0 0,0-2-14 0,3-1-2 16,0-2-1-16,3 2 0 0,-1-2-11 0,-2-3-3 16,3-2 0-16,3 0 0 0,-3-4-12 0,2 1 0 15,1-3 0-15,3-2 0 16,3 0-23-16,2-3-4 0,1 0-1 15,0-1 0-15,6-1-140 0,-4-1-28 0,1-2-5 0</inkml:trace>
  <inkml:trace contextRef="#ctx0" brushRef="#br0" timeOffset="120223.2269">12682 14528 1785 0,'0'0'159'0,"0"0"-127"0,-3-2-32 0,3 2 0 15,0 0 43-15,0 0 2 0,-3-6 1 0,0 1 0 16,3 5-10-16,-3-3-3 0,0-2 0 0,3 0 0 16,0 0-17-16,0 5-3 0,0 0-1 0,0 0 0 15,0-6 0-15,0 6-1 0,0 0 0 0,0 0 0 16,0 0 5-16,0 0 0 0,0 0 1 0,0 8 0 15,3 5 11-15,0 3 1 0,-3 3 1 0,3 5 0 16,0 2-10-16,3 3-1 0,-6 3-1 0,0 5 0 16,0 3-18-16,0 2 0 0,0 0 0 0,-3 1-9 15,0-4 21-15,3-2 4 0,0 0 0 0,0-5 1 16,-3-3-17-16,3 3 0 0,0-6-8 0,0-4 8 16,3-1-32-16,-3-3 0 0,-3 1 0 15,0-6 0-15,0-2-22 0,0-1-5 0,0-4-1 16,-3-1-585-16,6-5-118 0</inkml:trace>
  <inkml:trace contextRef="#ctx0" brushRef="#br0" timeOffset="120541.5991">12316 14706 1551 0,'0'0'68'0,"-6"-6"16"0,0 1-68 0,6 0-16 0,0 5 0 0,-3-6 0 16,0 1 36-16,3-3 3 0,3 6 1 0,0-4 0 16,3-2-5-16,3 3-1 0,-3 0 0 0,3-1 0 0,0 1 8 0,3 2 2 15,-1-4 0-15,4 4 0 0,0-2-2 0,3-1 0 16,0 1 0-16,3 0 0 0,0-1-12 0,2 1-2 15,1 0-1-15,3-3 0 0,0 0-15 0,3 0-4 16,-1 0 0-16,1 3 0 0,0-3-24 0,-3 5-4 16,-1-2-2-16,-2 2 0 15,0-2-34-15,-3 2-6 0,0 1-2 0,-6 2 0 16,0 0-100-16,-4 0-20 0,-2 2-4 0</inkml:trace>
  <inkml:trace contextRef="#ctx0" brushRef="#br0" timeOffset="120837.9341">12402 15298 806 0,'0'0'72'0,"0"0"-58"0,-6 6-14 0,6-1 0 0,-3 3 128 0,3-3 24 0,0-5 4 0,0 0 0 16,0 0-75-16,0 0-15 0,3 8-3 0,3-5-1 16,3-1 6-16,-3-2 0 0,3 0 1 0,0 0 0 15,3 0-17-15,3 0-4 0,-3 0-1 0,6-2 0 16,-4-4-11-16,7 1-1 0,6 0-1 0,-3-3 0 16,3 5-26-16,2-2-8 0,1-3 0 0,3 0 0 15,-3 3-121-15,2-1-31 16,-2 1-7-16</inkml:trace>
  <inkml:trace contextRef="#ctx0" brushRef="#br0" timeOffset="122696.8716">20621 14967 1681 0,'0'0'36'0,"0"0"8"0,0 0 2 0,8-5 2 0,1 3-38 0,3-1-10 0,0 0 0 0,6 1 0 16,-3-4 52-16,9 4 8 0,-3-4 1 0,2-2 1 15,4 6-10-15,0-3-1 0,0-1-1 0,3 1 0 16,-1 0-12-16,1-1-2 0,3 4-1 0,-3-4 0 16,-1 1-20-16,-2-3-4 0,0 3-1 0,0-3 0 15,-1 3-10-15,1-1-16 0,-6 1 4 0,0 0 1 32,0 2-31-32,-6 0-6 0,-3 1-2 0,-6-1-574 0,-1 1-114 0</inkml:trace>
  <inkml:trace contextRef="#ctx0" brushRef="#br0" timeOffset="123009.2988">21007 15063 1609 0,'0'0'71'0,"0"0"15"0,9 8-69 0,0 0-17 15,0 2 0-15,3 1 0 0,0 2 45 0,3-2 6 16,-3 2 1-16,3 0 0 0,0 3-20 0,-3-3-3 15,-1 6-1-15,1-1 0 0,-3 1-10 0,-3 2-2 16,0 0-1-16,0 6 0 0,-6 2 17 0,0 0 4 16,-3 0 1-16,-3-3 0 0,0 1 18 0,-3-1 3 15,-3-2 1-15,0 0 0 0,1-3-5 0,-7 0-1 16,0-2 0-16,0-1 0 0,-3 1-24 0,-3-6-5 16,1 5 0-16,-1-4-1 0,0-4-14 0,0 1-9 0,0-1 12 15,0-4-12-15,1-4 35 0,-1 1 0 0,6-3 0 16,0 0 0-16,-3-5-22 0,3-1-4 0,7 1-1 15,-1-3 0 1,0-2-38-16,3-1-8 0,0-5-2 0,0 3 0 16,3 0-80-16,0-6-17 0,6-2-3 0</inkml:trace>
  <inkml:trace contextRef="#ctx0" brushRef="#br0" timeOffset="124774.5003">17784 17828 2026 0,'-9'5'90'0,"9"-5"18"0,0 0-86 0,0 0-22 16,-3 3 0-16,3-3 0 0,0 0 8 0,0 0-8 16,0 0 8-16,0 0-8 0,0 0 8 0,9 5-8 15,0-5 10-15,3-5-10 0,0 5 17 0,0-8-2 16,2 8-1-16,1-8 0 0,3 2 5 0,-3-2 1 15,3-2 0-15,0 2 0 0,3-5 14 0,-1-1 3 16,-2-4 1-16,0 5 0 0,6-6-16 0,-3 1-3 0,0-9-1 16,-1 6 0-16,1-5-18 0,0-1 0 0,-3-5 0 0,-3 6 0 15,3-1 0-15,-6-4 0 0,0 4 0 0,-4 1-9 16,-2 2 9-16,3-2 0 0,-6 4 0 0,0-4 0 16,0-1 0-16,-3 1 0 0,0 2 0 0,-3 3 0 15,0 0 0-15,0-3 0 0,-3 6 0 0,3-4 0 16,-6 4 0-16,4-3 0 0,-4 2 0 0,0 6 0 15,0 0 0-15,0 2 0 0,0-2 8 0,-3 5-8 16,3 0 0-16,0 3 0 0,0-1 0 0,0 4 0 16,3-4 12-16,-3 4-3 0,0 2 0 0,3 0 0 15,1 0-1-15,-1 2 0 0,0 6 0 0,0-2 0 16,3 7 1-16,-3 5 0 0,3 4 0 0,0 7 0 16,0 0-9-16,0 3 0 0,0 7 0 0,0 1 0 15,0 0 0-15,6 5 8 0,-3 0-8 0,0 2 0 0,0 4 0 16,0-1 0-16,0-3 0 0,3 4 0 0,-3-9 0 15,3 3 0-15,-3 0 8 0,0-5-8 0,0-3 0 0,0-3 12 16,0 3-12-16,-3-8 12 0,0 3-12 0,-3 0 0 16,0-6 0-16,3-5 0 0,-6 3 0 0,3-8 10 15,0 8-10-15,0-11 10 0,0 0-10 0,-3 1 8 16,3-1-8-16,3-5 8 0,-3 2-8 0,3-2 0 16,-2-2 0-16,2 1 0 0,3-1 0 0,-3-6 0 15,0 5 0-15,3-5 0 0,0 0-8 0,0 0 8 16,0 0 0-16,0 0 0 0,0 0 0 0,0 0 0 15,-3-5-9-15,0-1 9 0,0-1 0 0,0-4-8 16,3 3 8-16,0-5 0 0,0 0 0 0,0-1-8 0,3-7 8 16,0 3 0-16,0-6 0 0,6-3 0 0,-1-2 0 0,4-2 0 15,3 4-12-15,6-5 12 0,-3 6-12 0,6-1 12 16,0 1 0-16,2 2-8 0,1 3 8 0,-3-3 0 16,3 8-20-16,0-2-1 0,-7 5 0 0,1 2 0 15,-3 0 9-15,0 1 1 0,-3 4 1 0,-3 4 0 16,-6 2 10-16,-6 0 0 0,9 0 0 0,-9 0 0 15,0 0 0-15,6 5 8 0,-6-5 0 0,3 8 0 16,-3 0 5-16,0 3 2 0,-6-3 0 0,3-1 0 16,-6 4-5-16,0-3-1 0,-3 5 0 0,0-5 0 15,-3 3-9-15,3 2 0 0,-3-5 0 0,0 5 0 16,1-2 0-16,-1 2 12 0,0-5 0 0,0 5 0 16,6 0-12-16,-3 1 12 0,6-1-12 0,0-3 12 0,3 6 3 15,6-3 1-15,-3 1 0 0,6-1 0 16,-3 5-4-16,6 1 0 0,3-6 0 0,0 6 0 15,6-6-12-15,0-5-13 0,-4 5 2 0,4-5 1 16,0 3-85-16,3-9-17 0,-3-2-3 16</inkml:trace>
  <inkml:trace contextRef="#ctx0" brushRef="#br0" timeOffset="127450.1818">13447 9073 806 0,'0'-14'36'0,"0"14"7"15,0 0-35-15,0-8-8 0,0 8 0 0,-3-5 0 0,3 0 90 0,-3 0 16 16,0-3 3-16,3 8 1 0,-3-3-71 0,3 3-15 16,-3-5-2-16,0 2-1 0,3 3 2 0,-6-3 0 15,3-5 0-15,3 8 0 0,0 0-8 0,0 0-2 16,0 0 0-16,0 0 0 0,0 0-13 0,0 0 0 15,0 0 8-15,0 0-8 0,0 0 9 0,-3 8-1 16,3-2 0-16,-3 4 0 0,3-2 26 0,3 0 5 16,-3-3 1-16,6 3 0 0,-6-8 14 0,3 8 3 15,0-2 1-15,-3-6 0 0,6 5-10 0,0 0-1 0,0 0-1 16,0 1 0-16,0-1-17 0,3 3-3 0,0 0-1 16,0-3 0-16,3 0-13 0,-3-2-2 0,2 2-1 0,-2 3 0 15,0-2-1-15,0-1 0 0,0 3 0 0,3 0 0 16,0 0 4-16,0 0 0 0,0-3 0 0,3 6 0 15,0-1 11-15,-1 1 2 0,1-1 1 0,6 4 0 16,-3-1-26-16,0 3 0 0,3-3 8 0,3 3-8 16,-1 0 8-16,1 0 0 0,3 2 0 0,0 1 0 15,-1-4 0-15,1 4 0 0,0 2 0 0,3-5 0 16,0-3 2-16,-1 3 0 0,1 0 0 0,0 2 0 16,0-2 2-16,-1 3 1 0,-2-6 0 0,3 3 0 15,0 3 3-15,-3-1 1 0,2-2 0 0,-2 0 0 16,0 0-1-16,3 2-1 0,-1-2 0 0,-2 0 0 15,-3 2-7-15,3 1-8 0,0-3 11 0,2 2-11 0,-2 1 0 16,0-1 0-16,-3-2 0 0,0 0 0 0,-4 0 9 0,1 3-9 16,0-4 0-16,0 1 9 0,-3-2 2 0,0 1 0 15,-6-1 0-15,2-1 0 0,1 0 5 0,0 0 2 16,0 3 0-16,-3-3 0 0,0 1-7 0,0-4-2 16,3 3 0-16,-3-2 0 0,-6 0-9 0,5-1 10 15,-2 1-10-15,6 2 10 0,0-2-10 0,-3-1 0 16,0 1 0-16,0-1 0 0,3 1 0 0,-3 0 0 15,3-1 0-15,-4 3 0 0,4-2 0 0,-3 0 0 16,0-1 0-16,3 1 0 0,-3-1 9 0,-3 3-9 16,3-2 10-16,-3 2-10 0,0 1 0 0,-3-1 0 0,2 0 0 15,-2 3 0-15,3-3 0 0,-3 3 0 0,3-3 0 16,0 0 0-16,0 3 0 0,0-2 0 0,3-4 0 16,-3 3 0-16,3 1 0 0,0-4 0 0,0 1 0 15,-3-1 0-15,2 1 0 0,1-3 8 0,3 0-8 0,-6 0 0 16,0 0 10-16,0-3-10 0,0 0 10 0,-3 1-10 15,3-1 21-15,-3 0-1 0,0-2-1 0,0 2 0 16,3 0-11-16,-3-2-8 0,0 2 12 0,-1 1-12 16,4-1 10-16,-3 0-10 0,0 0 8 0,0 1-8 15,3 2 0-15,0 0 0 0,-3-3 0 0,3 3 0 16,-3-3 0-16,3 0 0 0,0 3 0 0,-3-2 0 16,3 2 0-16,0 0 0 0,-3-1 0 0,3-1 0 15,-4 2 0-15,-2-3 0 0,3-2 0 0,-3 2 0 16,3 0 0-16,-6-5 16 0,3 6 0 0,-3-6-1 15,6 5 7-15,-3 0 2 0,0 0 0 0,-3-5 0 0,6 6-24 16,-3 2 0-16,3-3 0 0,-3 0 8 0,3 3-8 16,-3 0 0-16,3 0 0 0,0-3 0 0,0 3 0 15,0-2 0-15,0 1 0 0,0-1 0 0,-3 2 0 16,3 2 0-16,-3-4 0 0,3 2 0 0,0-3 0 0,-3 0 0 16,-1 0 0-16,1 3 0 0,-3-8 0 0,3 8 0 15,0 0 10-15,3 0-10 0,-6 0 8 0,3 3-8 16,0-3 0-16,0-3 0 0,-3 3 8 0,3 0-8 0,3 0 0 0,0-3 0 0,-3 3 8 0,0-3-8 15,0 3 0-15,3-3 0 0,-3 3 8 0,0-2-8 16,3 2 0-16,-3-3 9 0,3 3-9 0,0-3 8 16,-3 0-8-16,-3-5 8 0,6 6-8 0,-6-6 8 15,0 0-8-15,0 0 8 0,0 0-8 0,6 5 8 16,-6-5-8-16,0 0 8 0,0 0-8 0,0 0-14 16,0 0 3-16,0 0 1 15,-6 0-161-15,-6-3-32 0</inkml:trace>
  <inkml:trace contextRef="#ctx0" brushRef="#br0" timeOffset="127965.6464">15182 9887 1368 0,'-3'-10'60'0,"3"10"13"0,0 0-58 0,0 0-15 15,-3-5 0-15,3-1 0 0,0 1 76 0,0 5 12 16,0 0 2-16,0 0 1 0,-3-5-33 0,3 5-6 16,0 0-2-16,0 0 0 0,0 0-7 0,0 0-2 15,0 0 0-15,0 0 0 0,6-3-9 0,-6 3-3 16,0 0 0-16,9 0 0 0,-3 3 6 0,0-1 1 16,0 1 0-16,0 2 0 0,0 1-14 0,0 2-2 15,0-1-1-15,-3 1 0 0,3 6-3 0,0 2-1 16,0-1 0-16,0 4 0 0,-3 2 12 0,3 0 2 15,-3 3 1-15,3-3 0 0,-3 0-20 0,0-2-10 16,-3-3 10-16,0 0-10 0,0 0 31 0,0-3 0 0,-3-3 0 16,-3 1 0-16,3 0 3 0,-3-1 1 0,-3-2 0 15,-3 0 0-15,0-3-11 0,0 6-3 0,-3-6 0 0,-3 3 0 16,0 0-7-16,-5 3-2 0,-4-3 0 0,-3-1 0 16,-3 4-12-16,1 0-10 0,-1-1 2 0,-3 1 0 31,0 2-139-31,-2-2-27 0,-1 5-6 0</inkml:trace>
  <inkml:trace contextRef="#ctx0" brushRef="#br0" timeOffset="130896.3775">7291 5080 903 0,'-5'0'20'0,"-1"0"4"0,0 3 0 0,0-3 2 0,6 0-26 0,-3 2 0 15,-9-2 0-15,6 0 0 0,6 0 0 0,0 0 0 0,-12 0 0 0,3 0 0 16,6 3-9-16,3-3 9 0,0 0 0 0,-6 3 0 16,-3-1-12-16,0 1 12 0,9-3-12 0,0 0 12 15,-9 3 0-15,3-1 0 0,6-2 8 0,0 0-8 16,0 0 52-16,0 0 5 0,-6 5 1 0,6-5 0 15,0 0-6-15,0 0-2 0,0 0 0 0,0 0 0 16,0 0-10-16,0 0-1 0,0 0-1 0,0 0 0 16,-3 6 0-16,3-6 0 0,9 5 0 0,-9-5 0 15,0 0 3-15,0 0 1 0,6 8 0 0,0-3 0 16,-6-5-5-16,0 0-1 0,6 8 0 0,3-2 0 16,3 4-8-16,-6 1-1 0,-3-3-1 0,3 5 0 15,6-3 3-15,-6 4 1 0,-6 2 0 0,3 2 0 16,6 3-30-16,0 0 0 0,-3 3 0 0,-1 0 0 15,1 2 12-15,3 4-3 0,3-1-1 0,0 2 0 16,-6 1-8-16,6 3 8 16,0-4-8-16,0 4 8 0,0-4 7 0,0 1 1 15,-3 3 0-15,2-1 0 0,4 3-16 0,-6 0 0 0,-3-3 8 0,3 6-8 16,0 5 0-16,0 0 0 0,-3-3 8 0,-3 1-8 16,0-1 0-16,0 0 0 0,3 1 0 0,-6-1 0 15,-3-5 14-15,6 3-3 0,3 2-1 0,0-2 0 16,-6-3 9-16,0 0 1 0,3-3 1 0,3-2 0 15,0 3-12-15,-3-4-9 0,-3-4 12 0,3 2-12 16,3 0 9-16,-3 0-9 0,-6 0 0 0,3 0 9 16,3-2 7-16,3-3 0 0,-1 2 1 0,-2 0 0 15,-3-2-17-15,6 0 0 0,3 0 0 0,0 0 0 0,-6-3 8 0,0 0-8 16,6-2 0-16,0 2 0 0,-3 0 0 0,3 3 0 16,-9-3 0-16,6 3 0 0,6-1 0 0,-9-1 0 15,-3 4 0-15,0-2 0 0,3-6 8 0,3 4-8 16,-6-4 12-16,0 1-12 0,-6-3 0 0,3-3 0 15,6 0 0-15,-6 0 0 0,-3 0 0 0,0 1 0 16,6-4 0-16,0 3 10 0,-6 1-10 0,3-1 0 16,0 3 0-16,0-3 0 0,6 6 12 0,-3-1-4 15,-6 1 0-15,6 2 0 0,6-3 1 0,-3 3 0 16,-6 3 0-16,0-3 0 0,3 1-9 0,3-4 10 16,-3 3-10-16,0-5 10 0,-6 0-10 0,3 0 0 15,6 0 9-15,-6-3-9 0,-3 0 8 0,6 0-8 0,0 1 8 0,0-4-8 16,0 1 14-16,0-1-2 0,-3 1 0 0,3 0 0 15,3-3 3-15,0-1 0 0,-6 1 0 0,0 0 0 16,6 0-7-16,-3 3 0 0,0-3-8 0,-3 0 12 16,0 2-12-16,3 4 0 0,0-4 8 0,-3 3-8 15,-3-2 0-15,3 2 0 0,3 3 0 0,0-3 0 16,-3-2 0-16,3-1 9 0,0 4-9 0,3-6 8 16,3 2-8-16,-6-2 0 0,-3 0 0 0,6 0-11 15,0-3 11-15,-3-5 0 0,0 0 0 0,0 6 0 16,-3 2 0-16,3-3 0 0,0-5 0 0,0 0 0 15,-6 5 0-15,6-5 0 0,0 0 0 0,0 0 0 16,-6 5-12-16,6-5-3 0,3 3-1 0,-3-3 0 16,0 0-20-16,0 0-4 0,0 8 0 0,0-8-1060 15</inkml:trace>
  <inkml:trace contextRef="#ctx0" brushRef="#br0" timeOffset="131614.964">7211 6641 1450 0,'-15'-3'64'0,"15"3"14"0,-3-2-62 0,-3-1-16 0,3 3 0 0,3 0 0 16,-3-5 49-16,3 5 7 0,0 0 2 0,0 0 0 15,-3-5-36-15,9-1-7 0,3 1-2 0,3 0 0 16,-6-1-13-16,6 1 0 0,0 0 0 0,6-1 0 0,-3 1 20 0,0 3 0 16,-10-4 1-16,4 6 0 0,9-2 25 0,-6 2 5 15,-3 0 1-15,0 2 0 0,0 1-7 0,-3 0-1 16,3 2 0-16,-3 0 0 15,-3 6-16-15,0-1-3 0,6 1-1 0,0 2 0 0,-6 0-8 0,3 3-3 16,-1-3 0-16,1 3 0 0,3 5-13 0,-3 1 11 16,-3-4-11-16,6 3 10 0,0 1-10 0,3-4 0 15,-9 3 9-15,6-2-9 0,0-1 15 0,0 1-2 16,0-3 0-16,-3 0 0 0,0-1-3 0,0-1-1 16,3-1 0-16,-3-3 0 0,-6 1 1 0,2-3 0 15,4 0 0-15,0-3 0 0,-3 0 10 0,-3-5 1 16,0 0 1-16,6 6 0 0,3-1-22 0,-3-2 0 15,-6-3 0-15,0 0 0 0,9 0 12 0,-3 0-1 0,-6 0-1 0,0 0 0 16,0-8 8-16,6 2 2 0,3-1 0 0,-3-1 0 16,-9-3 1-16,6-2 1 0,6 0 0 0,0-3 0 15,-9 0-4-15,3-5-1 0,3-3 0 0,3 0 0 16,0-2-3-16,-3-4-1 0,-3 1 0 16,5-2 0-16,7-1-5 0,-3 0 0 0,-3 0-8 15,0 1 12-15,6 1-12 0,0 1 0 0,-3 0-12 0,0 3 12 16,0 2-24-16,-1 0 1 0,4 3 1 0,-6 0 0 31,0 0-90-31,0 2-19 0,3 1-3 0,0-1-933 0</inkml:trace>
  <inkml:trace contextRef="#ctx0" brushRef="#br0" timeOffset="134653.5588">13236 5329 644 0,'0'0'28'0,"0"0"7"0,0 0-35 0,0 0 0 16,0 0 0-16,0 0 0 0,0 0 20 0,0 0-4 15,0 0 0-15,0 0 0 0,0 0-16 0,0 0 10 0,0 0-10 16,0 0 8-16,0 0 3 0,0 0 0 15,0 0 0-15,0 0 0 0,0 0 21 0,0 0 4 16,0 0 0-16,6 5 1 0,-6-5-7 0,3 8-2 0,-3-8 0 16,0 0 0-16,0 0 13 0,0 0 3 0,0 0 0 15,0 0 0-15,0 0 11 0,3 8 2 0,-3-8 1 0,0 5 0 16,0-5 0-16,0 0 0 0,0 0 0 0,6 8 0 16,-4 0-30-16,-2-8-7 0,6 5-1 0,-3 3 0 15,-3-8 19-15,6 8 3 0,-3 0 1 0,0 3 0 16,3-1-11-16,-3 6-3 0,0 0 0 0,0 5 0 15,3 3 6-15,-3 0 1 0,3 2 0 0,0 1 0 16,-3 2-26-16,3 0-10 0,0 3 8 0,0-1-8 16,-3 1 13-16,3 3-2 0,-3-4-1 0,0 4 0 15,0-1-10-15,0 1 8 0,0-4-8 0,-3 1 8 16,6-3-8-16,-3 0 12 0,0-2-12 0,3-1 12 16,-3 3 7-16,2 0 1 0,-2-2 1 0,0 5 0 15,0 5-6-15,0-3-2 0,0-2 0 0,-3 2 0 16,0 3-1-16,0 0 0 0,0-2 0 0,0-4 0 0,0-1-12 15,0-4 8-15,-3 3-8 0,0-2 0 0,3-4 8 16,-3 4-8-16,0-3 0 0,0-1 9 0,1-1-1 0,-1-1-8 16,-3 3 12-16,3-1-4 0,0 1 0 0,3 0 0 15,-3-3 0-15,0 0 0 0,0 3 4 0,3-3 0 16,-3-2 0-16,0 2 0 0,3-2-12 0,-3 2 10 16,0 3-10-16,3-3 10 0,-3-3-10 0,-3 1 0 15,0 5 0-15,0-3 0 0,0 0 0 0,0 5 8 16,-3-2-8-16,3 0 0 0,-3-3 19 0,3 0-2 15,0 0 0-15,0 1 0 0,-3-4-27 0,3 1-6 16,1-1 0-16,-1 1-1 0,-3-3 17 0,6-1 0 16,-3 1 0-16,3 0 0 0,0 0 0 0,-3-3 0 0,3 1 0 15,0-1 0-15,3 0 0 0,-3 0 8 0,0 0-8 16,0 1 0-16,0-1 8 0,0 0-8 0,0 0 0 0,3 1 9 16,-3 1 0-16,0 1 0 0,3 0 0 0,-3 0 0 15,-3 0-9-15,6-3 0 0,-3-2 0 0,6 2 0 16,-6 3 0-16,3-3 10 0,-3 3-10 0,3-3 10 15,0-2-10-15,0-1 0 0,0-2 9 0,-3 3-9 16,3-3 0-16,0 2 8 0,0-2-8 0,0 0 0 16,0 0 0-16,0 0 9 0,3-3-9 0,-3 3 0 15,-3-2 9-15,3-6-9 0,0 8 0 0,0-3 9 16,-3 0-9-16,3-5 10 0,0 8-10 0,0-8 10 16,0 0-10-16,0 0 10 0,0 0-10 0,0 0 10 0,0 0 1 15,0 0 0-15,0 0 0 0,0 0 0 0,0 0-3 0,0 0 0 16,0 0 0-16,0 0 0 0,0 0 0 0,0 0-8 15,6 5 12-15,-6-5-4 0,0 0-8 0,0 0-11 16,0 0 3-16,0 0 0 16,0 0-39-16,0-5-7 0,-3-3-2 15,3 0-694-15,0-2-139 0</inkml:trace>
  <inkml:trace contextRef="#ctx0" brushRef="#br0" timeOffset="138728.721">13203 6366 856 0,'0'0'38'0,"0"0"8"0,0 0-37 0,0 0-9 0,0 0 0 0,0 0 0 16,0 0 60-16,0 0 11 0,0 0 1 0,0 0 1 16,0 0-41-16,0 0-8 0,0 0-1 0,0 0-1 15,0 0-22-15,0 0 0 0,0 0 0 0,0 0 0 16,0 0 0-16,0 0 0 0,0 0 0 0,0 0 0 16,0 0 0-16,0 0-8 0,0 0 8 0,0 0-8 15,0 0 8-15,0 0 0 0,0 0 0 0,0 0 0 16,0 0 11-16,0 0 4 0,0 0 1 0,0 0 0 0,-6 0 24 0,0 0 6 15,6 0 1-15,0 0 0 0,0 0-3 0,-6-3-1 16,3-2 0-16,3 5 0 0,0 0-33 0,0 0-10 16,-3-3 0-16,3 3 0 0,0 0 12 0,0 0-12 15,-3-5 12-15,3 5-12 0,0 0 12 0,0 0-12 16,-6-3 12-16,6 3-12 0,0 0 18 0,-3 0-3 16,0-2-1-16,3 2 0 0,0 0-14 0,0 0 0 15,0 0 0-15,0 0 0 0,0 0 11 0,0 0-1 16,0 0 0-16,0 0 0 0,0 0-10 0,0 0 0 15,0 0 9-15,0 0-9 0,0-6 8 0,0 6-8 16,3-5 8-16,-3 5-8 0,0 0 20 0,0 0 0 16,6-5 0-16,-6 5 0 0,0 0-20 0,6-3 0 15,0-2 0-15,0 2 0 0,-6 3 12 0,0 0-3 16,0 0 0-16,3-2 0 0,-3 2 7 0,6-3 2 0,-6 3 0 16,0 0 0-16,0 0-3 0,0 0-1 0,0 0 0 0,0 0 0 15,0 0-14-15,0 0 8 0,0 0-8 0,6 5 0 16,0 3 22-16,0-3-2 0,-3 1 0 0,3 2 0 15,-3 0-9-15,3 2-3 0,-3 1 0 0,3-1 0 16,-3 4 3-16,3-1 0 0,-1 3 0 0,1-3 0 16,0 0-1-16,0 3 0 0,0-3 0 0,-3 1 0 15,3-1 2-15,0 0 0 0,0-2 0 0,-3-1 0 16,3 1-2-16,-3-3 0 0,3 0 0 0,-3 0 0 16,0-1-10-16,3 1 10 0,-6-8-10 0,3 6 10 15,-3-6-10-15,0 0 0 0,0 0 0 0,0 0 8 16,6 8-8-16,-6-8 0 0,0 0 9 0,0 0-9 15,0 0 8-15,0 0-8 0,0 0 10 0,0 0-10 0,0 0 16 16,0 0-2-16,0 0-1 0,0 0 0 0,0 0 7 0,0 0 0 16,0 0 1-16,0 0 0 0,0 0-7 0,0 0-2 15,3-8 0-15,0 2 0 0,0 4-3 16,0-4-1-16,0 1 0 0,3-3 0 0,-3 3 0 0,0-3-8 16,0 0 12-16,3 0-4 0,-1 0 0 0,1-2 0 15,0-1 0-15,3-2 0 0,-3 2 0 0,0-2-8 16,3 0 12-16,-3 0-4 0,0-1-8 0,3 1 0 15,0-5 9-15,0 2-9 0,0-3 8 0,-3 3-8 16,0-2 10-16,3-1-10 0,0 1 0 0,2-3 8 16,1 2-8-16,-3-2 0 0,0-3 0 0,0 6 0 15,-3-4 0-15,3 4-10 0,0-1-6 0,3 1 0 0,-3 2-1 16,3 3 0 0,-3-1-11-16,0 1-1 0,-1 5-1 0,1-2 0 15,0 2-23-15,3 3-5 0,-3-1-1 0,0 1 0 16,3 2-37-16,-6 1-7 0,3-1-1 0,-3 0-1 0</inkml:trace>
  <inkml:trace contextRef="#ctx0" brushRef="#br0" timeOffset="141407.8967">12033 8668 172 0,'0'0'16'0,"0"0"-16"0,0 0 0 0,0 0 0 0,0 0 173 0,0 0 32 16,0 0 7-16,0 0 0 0,0 0-158 0,0 0-32 16,9-3-6-16,-9 3-2 0,0 0-14 0,0 0 0 15,0 0 0-15,0 0 0 16,6-3-25-16,-6 3-5 0,0 0-1 0,0 0 0 0,0 0 7 0,0 0 0 16,0 0 1-16,0 0 0 0,0 0 23 0,0 0 0 15,0 0 0-15,0 0 0 0,0 0 29 0,0 0 4 16,0 0 1-16,0 0 0 0,0 0 0 0,0 0 0 15,0 0 0-15,0 0 0 0,0 0-6 0,0 0-2 16,0 0 0-16,0 0 0 0,3-5 18 0,3 3 3 16,-6 2 1-16,0 0 0 0,0 0 18 0,0 0 4 15,0 0 1-15,0 0 0 0,3-6-4 0,-3 6-1 0,0 0 0 0,0 0 0 16,0 0-12-16,0 0-2 0,0 0-1 0,0 0 0 16,0 0-21-16,0 0-4 0,0 0-1 15,0 0 0-15,0 0-17 0,0 0-8 0,-3 6 8 0,-6-6-8 16,0 2 0-16,0 1 0 0,0-3-12 0,0 2 12 15,-3-2-13-15,0 6 5 0,1-4 8 0,-1-2-13 16,-6-2 13-16,3 2 0 0,-6 0 0 0,3 0 10 16,0 0-10-16,-2 0 0 0,-7 0 0 0,6 0 0 15,-3 0 0-15,0 0 13 0,-3 0-3 0,1 0-1 16,2 0-9-16,-3 0 0 0,0 2 9 0,3-2-9 16,-2 0 0-16,-1 0 0 0,-3 3 0 0,0-3 0 15,-2 0 0-15,-1 0 0 0,0 3 0 0,0-3 0 16,1-3 0-16,-4 3 8 0,0 0-8 0,1 0 0 15,-1 0 0-15,0 0 0 0,0 3 0 0,1-6 0 16,-1 0 0-16,-3 1 9 0,-2-4-9 0,2 4 0 16,0-1 12-16,-3 1-12 0,4-1 12 0,2 0-12 0,0 1 0 15,-2-1 0-15,2 0 0 0,-3 1 0 0,4-4 12 16,-7 1-12-16,0 2 12 0,3 1-12 0,1 2 0 0,2 0 0 16,-3 0 0-16,4 0-12 0,-4 0 12 0,3 0 0 15,1-3 0-15,-1-2 0 0,3 2 0 0,-6 1 0 16,7-4 12-16,-1 6-12 0,0-2 0 0,0-1 0 15,1-2 0-15,-1 2 0 0,0 0 0 0,0 3 0 16,1 0 0-16,2 0-9 0,0-2 9 0,-3 2 0 16,4-3 8-16,-4 3-8 0,0 0 11 0,0 0-3 15,7 0 0-15,-7-3 0 0,0 3 2 0,-3 0 0 16,4 0 0-16,-1 3 0 0,0 0-10 0,0-1 10 16,4 1-10-16,-4 0 10 0,0-1-10 0,0 4 10 15,1 2-10-15,2-6 10 0,0 1-10 0,0-1-16 0,-2 4 4 16,2-1 1-16,3-2 11 0,0 2-13 0,1 0 5 0,-1 1 8 15,3-6 0-15,-3 2 0 0,3-2 0 0,4 0 0 16,-4-2 12-16,3 2 3 0,-3 0 1 0,3-3 0 16,0 0-26-16,1 1-5 0,-1 2-1 0,3-3 0 15,0 0 16-15,0 1 0 0,3-1 0 0,0 3 0 16,0 0 11-16,1-3 5 0,-1 1 0 0,3-1 1 16,0 3-17-16,0-3-11 0,0 3 2 0,0-2 0 15,3 2 18-15,0-3 4 0,0 1 1 0,0-1 0 16,4 0-14-16,-1 3 0 0,-3 0 0 0,6 0-10 15,-3-2 10-15,6 2 0 0,-6 0 0 0,6 0 0 16,0 0-24-16,0 0-2 0,0 0-1 0,0 0 0 16,0 0-111-1,6 5-22-15,-3 0-5 0</inkml:trace>
  <inkml:trace contextRef="#ctx0" brushRef="#br0" timeOffset="142357.8118">10524 8168 1555 0,'0'0'68'0,"0"0"16"0,-6-3-68 0,6 3-16 0,0 0 0 0,0 0 0 16,0 0 74-16,0 0 11 0,0 0 3 0,0 0 0 15,0 0-64-15,-3 0-12 0,-3 3-2 0,3-1-1 16,-3 4-9-16,3-1 0 0,-3 0 0 0,3 3 8 16,-6 0-8-16,3 0 0 0,0 3 0 0,-2-1 0 0,-1 1 0 15,0 2 0-15,0 0 0 0,-3-2 0 0,3-1 0 0,0 4 0 16,3-4 0-16,-3 3 0 0,-3-2 0 0,0 2 0 16,0-2 0-16,0 2 0 0,-2-2 0 0,2-1 8 15,-3 3-8-15,0-2 0 0,3 2 12 0,-3 1-4 16,3-1 0-16,0 0 0 0,-3-2 7 0,6-4 1 15,-2 1 0-15,5 0 0 0,-3-2 5 0,0 2 2 16,3 0 0-16,0-3 0 0,0 0-7 0,3 0 0 16,0-2-1-16,0 2 0 0,3-5-15 0,0 0 11 15,0 0-11-15,6 6 10 0,0 4 4 0,0-2 1 16,0 0 0-16,3 3 0 0,3-3 10 0,0 2 3 16,2 1 0-16,1-1 0 0,0 6 0 0,6-3 0 15,0 3 0-15,0 0 0 0,-3 3-28 0,2-3 8 16,1 2-8-16,0 3 0 15,3 0-32-15,-3 3-12 0,0-3-3 0,-1 6-985 0</inkml:trace>
  <inkml:trace contextRef="#ctx0" brushRef="#br0" timeOffset="148447.406">5232 11226 979 0,'0'0'87'0,"0"0"-70"16,0-5-17-16,3 0 0 0,-3 5 132 0,0 0 24 15,3-6 4-15,-3 6 0 0,6-5-105 0,0 2-22 16,-6 3-4-16,8 0-1 0,1 0-12 0,-3 3-2 16,0 0-1-16,3 2 0 0,-3 0 9 0,0 6 2 0,0-3 0 15,0 5 0-15,-3 0-24 0,0 6 0 0,0 2 0 0,-3 5 0 16,3 1 0-16,-3 2 0 0,0 0 0 0,0 3 8 16,0 0 14-16,0-1 3 0,-3-2 1 15,3 1 0-15,-3-4-9 0,3 1-1 0,-3-4-1 0,0-2 0 16,0-5 6-16,3 0 2 0,-3-5 0 0,0-1 0 15,-3-2-3-15,3-2-1 0,3-6 0 0,0 0 0 16,0 0 29-16,0 0 7 0,0 0 1 0,0 0 0 16,6-6-20-16,0 1-4 0,0-6-1 0,9-2 0 15,0-3-7-15,9-2-2 0,-1-3 0 0,7-3 0 16,0-3-38-16,3 4-7 0,-1-4-1 0,4 1-698 16,-3-3-139-16</inkml:trace>
  <inkml:trace contextRef="#ctx0" brushRef="#br0" timeOffset="149869.4044">5339 11628 230 0,'0'0'20'0,"0"0"-20"15,0 0 0-15,0 0 0 0,0 0 93 0,0 0 15 16,0 0 2-16,0 0 1 0,0 0-74 0,0 0-14 15,0 0-3-15,-3-2-1 0,3 2-3 0,0-5 0 16,0 5 0-16,-3-3 0 0,3-2 36 0,0 5 6 16,0-6 2-16,0 6 0 0,-3-5 32 0,3 5 8 15,6-5 0-15,-3-1 1 0,0-2-20 0,3 3-4 16,0-3-1-16,0 0 0 0,0 0-10 0,3 0-2 16,-1 0-1-16,4-2 0 0,3-1-28 0,-3 1-6 0,3-3-1 15,0-1 0-15,3 1-19 0,-3 0-9 0,3 0 8 16,-1-1-8-16,1 1-12 0,0-3-8 0,0 0-2 0,0 3 0 31,0-3-111-31,0 3-23 0,2-3-4 0,1 0-511 0</inkml:trace>
  <inkml:trace contextRef="#ctx0" brushRef="#br0" timeOffset="151279.0024">6610 9189 288 0,'0'0'25'0,"0"0"-25"0,0 0 0 0,0-5 0 0,0-3 130 0,0 2 21 15,6-1 4-15,-3-1 1 0,0 0-116 0,0 2-24 16,3 1-4-16,0 0 0 0,0-3 12 0,0 3 2 15,-1-1 1-15,1 1 0 0,-6 5 10 0,0 0 3 16,0 0 0-16,0 0 0 0,0 0 0 0,0 0 1 16,0 0 0-16,0 0 0 0,0 0 4 0,0 0 1 15,0 0 0-15,0 0 0 0,0 0-13 0,0 8-2 16,3 0-1-16,-3 0 0 0,-3 2-10 0,3-2-1 16,-3 3-1-16,0-1 0 0,-2 1-3 0,-1 0-1 0,0-1 0 0,0 3 0 15,3 1-6-15,-3-1-8 0,0 0 11 0,-3 0-11 16,0 6 9-16,0-3-9 0,0 2 0 0,-3-2 9 31,0 3 3-31,3-1 0 0,-3 3 0 0,1 6 0 16,-4-1-4-16,0 3 0 0,0 0 0 0,0 1 0 0,3 1-8 0,-6 1 0 0,6-3 0 0,-3 0 0 15,1 0 10-15,-4 3-10 0,0-3 12 0,0 3-12 16,3-3 0-16,0 6 0 0,-3-4 0 0,0 4 0 16,-2-1 0-16,-1 0 0 0,3 1 0 0,0-1 0 0,0-2 0 15,0-3 0-15,1 0 10 0,2-2-10 0,-3-1 24 0,0 3 0 16,3-2 0-16,0-1 0 0,-3 1-1 0,3-1-1 15,-2 1 0-15,-1 2 0 0,0-3-12 0,0 1-2 16,0-1-8-16,0 3 12 0,0-2-12 16,1-1 9-16,2-2-9 0,0 2 8 0,0 1-8 0,0-1 0 15,0 3 0-15,0-2 0 0,-3 2 0 0,3-3 0 16,4 1 10-16,-4-1-10 0,0 1 8 0,0-3-8 16,0 2 0-16,3-2 0 0,0 0 0 0,0-3-16 15,0 0 4-15,3-3 0 0,-2 1 12 0,2-1 0 16,-3 1 0-16,3-3 0 0,0 0 12 0,3 0-4 15,0 0 0-15,0-1-8 0,0 1 12 0,3 0-12 16,-3 0 12-16,3 0-12 0,-3-3 11 0,3 3-11 0,-3 0 10 16,0 0-10-16,0-3 8 0,0 3-8 0,0 0 0 0,-2-3 9 15,2 5-9-15,0-4 0 0,-3 2 0 0,0-1 8 16,0 1-8-16,0 0 0 0,3 0 0 0,-3 0 0 16,0 0 0-16,0 0 0 0,0 0 0 0,3-3 0 15,-3 0 0-15,3 0 0 0,0 0 0 0,1 1 0 16,2-1-11-16,0 0 3 0,-3 0 0 0,3 1 0 15,0 2 8-15,-3-1 0 0,3 1 8 0,-3 0-8 16,0 3 0-16,0-1 0 0,0 3 0 0,0 1 0 16,0-1 0-16,0 0 0 0,-3 0 0 0,3 0 0 15,-3-2 0-15,0 2 0 0,3-3 0 0,0 1 0 16,0 2 0-16,-2-2 0 0,2-1 0 0,0 1 8 16,-3-3-8-16,3 2 0 0,-3-2 0 0,3 2 0 15,0-4 0-15,0 2 0 0,0-1 0 0,-3 1 0 0,0 3 0 16,0 2 0-16,3-3 0 0,-3 1 0 0,3 2 0 15,-3 0 0-15,0 1 0 0,1-1 0 0,-1 0 0 16,0 0 12-16,3 0-4 0,-6 0 0 0,3-2 0 0,0 2 0 16,-3-2 0-16,3 2 0 0,0 0-8 0,-3 0 11 15,3 0-11-15,-3-2 12 0,-2 2-12 0,2-3 0 16,3 1 0-16,-3 2 0 0,0-2 0 0,0-1 0 31,3-2 0-31,0 3 0 0,0-1 0 0,0 3 10 0,0-5-10 0,-3 3 10 0,4-3 6 0,-1 2 0 16,-3-2 1-16,0 2 0 0,3-2-9 0,-3 0-8 15,3 0 9-15,-3-3-9 0,3 1 0 0,3-4-20 0,0 1 4 16,0-3 0 0,0 0-35-16,3-3-6 0,0 0-2 0</inkml:trace>
  <inkml:trace contextRef="#ctx0" brushRef="#br0" timeOffset="153934.64">4208 12875 766 0,'0'0'34'0,"0"0"7"0,0 0-33 16,0 0-8-16,0 0 0 0,0 0 0 0,0 0 97 0,-3-3 18 0,3 0 3 0,0 3 1 15,0 0-34-15,0 0-6 0,0-5-2 0,-3 0 0 16,6-1-39-16,-3 6-8 0,0-5-2 0,0 5 0 15,0-5-11-15,3-3-2 0,0 0-1 0,0-3 0 16,0 3 10-16,0 1 3 0,0-4 0 0,-3 0 0 16,3-2 3-16,0 3 1 0,-3-4 0 0,3-2 0 15,-3 3-3-15,3-5-1 0,-3 2 0 0,3-3 0 16,-1 1 3-16,1-3 1 0,-3 2 0 0,0-2 0 16,3-3-9-16,0 0-2 0,0-2 0 0,0 2 0 15,0-2-12-15,3-4-8 0,-3 1 8 0,3-2-8 16,-3-1 0-16,3-3 0 0,0 4 0 0,0-4 0 15,-3 1 0-15,3 2 0 0,0 0 0 0,0 1 0 16,-3 4 8-16,3-2-8 0,0 3 10 0,0-1-10 16,3 1 17-16,-3-3-2 0,3 2-1 0,-4-2 0 0,4 0 1 15,0 0 0-15,3 0 0 0,-3-3 0 0,0 0-15 16,3 1 0-16,-6-1 0 0,3 0 0 0,0 3 0 16,3-3 0-16,0-2 0 0,0-1 0 0,-1 1 0 0,1 0 0 15,3-1 0-15,-3 1 0 0,3 2 0 16,0 3-8-16,-3-3 8 0,3 3 0 0,-3 0 0 0,0 0 0 15,-4 2 0-15,1 4 0 0,0-4 0 0,0 3 0 16,3-2 0-16,0 2 0 0,-3 0 0 0,0-2 11 16,6-6-11-16,-3 6 10 0,0-1-2 0,0-2 0 15,2 0 0-15,4 2 0 0,-3-2-8 0,3 3 0 16,-3-3 9-16,6 2-9 0,0-4 0 0,-4 4 0 16,4-2 0-16,-3 3 0 0,6-4 0 0,-3 4 0 15,0-3 0-15,-1 0 0 0,1 0 0 0,0 0 0 16,-3-1 0-16,0 7 0 0,-3-6 0 0,0 5 0 0,2-3 0 15,1 1 0-15,-3-1 9 0,3 1-9 0,-3 2 12 0,3-5-12 16,3 3 9-16,-1-1-9 0,4-2 0 0,-3 0 9 16,3 2-1-16,0-2 0 0,0 3 0 0,-1-3 0 15,1 0 4-15,0 2 0 0,0 1 0 0,-3 2 0 16,-1 0-12-16,1 3 0 0,-3 2 9 0,3-2-9 16,-6 3 0-16,3-3 9 0,0 2-9 0,-1 1 0 15,1-1 11-15,3 3-11 0,0-5 10 0,0 2-10 16,0-2 0-16,0 0 8 0,-4-5-8 0,7 4 0 15,0 1 0-15,0 0 0 0,0-3 0 0,-1 3 0 16,1-3-11-16,0 3 2 0,-3 0 0 0,0 0 0 16,0 2 9-16,-4 3 0 0,4 1 0 0,-3-1 0 0,0-3 0 15,0 3 0-15,-3 0 0 0,3 3 0 0,2-3 0 0,-2 0 14 16,0 3-3-16,3 0-1 0,-3 0 8 0,3-3 2 16,-3 0 0-16,2 3 0 0,4 0-20 0,0-1 0 15,3-4 8-15,-3-1-8 0,2 3 10 0,-2 1-2 16,3-1 0-16,-3-3 0 0,-3 6-8 0,-1-3 0 15,7 3 0-15,-6 0 0 0,3-3 0 0,-3 5 8 16,3 1-8-16,-7 2 0 0,1 2 0 0,0-2 0 16,0 0 0-16,-3 3 0 0,3 3-18 0,-3-1-2 15,2 3-1-15,-2-3 0 16,0 6-119-16,-3-3-23 0</inkml:trace>
  <inkml:trace contextRef="#ctx0" brushRef="#br0" timeOffset="154700.0728">5026 10067 1440 0,'0'0'128'0,"-9"0"-103"0,0 0-25 0,1 0 0 16,8 0 40-16,-9 3 2 0,0-3 1 0,3 3 0 15,6-3-12-15,0 0-3 0,-9 2 0 0,0-2 0 16,3 0-16-16,3 0-4 0,3 0-8 0,0 0 12 16,0 0-12-16,0 0 0 0,0 0-12 0,6 6 12 15,0-1 0-15,0 0-8 0,3-2 8 0,0 0 0 16,3 2 0-16,-4 0 0 0,4-2 0 0,0-1 0 15,3 1 0-15,-3 0 0 0,0-1 8 0,0-2-8 16,3 0 29-16,-3-2 0 0,0-1 0 0,2 0 0 16,-2 1-9-16,3-1-1 0,0-2-1 0,3 2 0 15,-3 1-2-15,-3-1-1 0,3-2 0 0,0 2 0 16,-1 0 8-16,1 1 1 0,-3-1 1 0,0 0 0 0,-3 3-25 16,0 3 0-16,-3-3 0 0,0 3 0 0,-3-1-8 15,3 6-1-15,-6-2 0 0,0 1 0 0,-3 1 22 16,0 3 5-16,-3 0 1 0,-3 2 0 0,-3 0-1 0,0 0 0 15,0 3 0-15,-3 0 0 0,0 0-7 0,-2 2-2 16,-1 1 0-16,0 2 0 0,-3 0-9 0,0 3 0 16,-3 0 0-16,-2 2 0 0,-1-2 0 0,0 3-14 15,0-1 2-15,0 3 0 0,1-2-10 0,-1-1-2 16,3 1 0-16,3 2 0 16,0-3-18-16,1 3-4 0,2-2-1 0,6-1-525 15,0 1-106-15</inkml:trace>
  <inkml:trace contextRef="#ctx0" brushRef="#br0" timeOffset="156148.8938">5035 10128 172 0,'-6'0'16'0,"3"0"-16"0,-3 0 0 0,0-2 0 16,3 2 136-16,-3-3 25 0,1 3 5 0,-1-3 1 15,0 3-103-15,0-2-20 0,0-1-4 0,6 3 0 16,0 0-25-16,0 0-5 0,-9 0-1 0,6-3 0 15,3 3-9-15,0 0 0 0,-6-2 0 0,3-4-11 16,3 6 11-16,0 0 0 0,0 0 8 0,-6-2-8 16,0-1 14-16,6 3-2 0,0 0 0 0,0 0 0 15,0 0 29-15,0 0 6 0,0 0 1 0,0 0 0 16,6 0 0-16,-6 0 0 0,0 0 0 0,6 3 0 0,3-1-23 16,0 4-4-16,-3-6-1 0,3 2 0 0,-3 1-12 15,2 0-8-15,1-1 8 0,0 1-8 0,0-3 9 0,0 0-9 16,3 3 12-16,-3-3-12 0,0 0 8 0,0 0-8 15,3-3 0-15,-3 3 0 0,0 0 8 16,0-3-8-16,0 3 0 0,-1-2 0 0,1-4 15 16,0 4-4-16,-3-1-1 0,3-2 0 0,0 2 3 0,-3 1 1 15,3-1 0-15,-9 3 0 0,6 0-3 0,-3 3-1 16,6-3 0-16,-9 0 0 0,0 0 2 0,6 2 0 16,0 1 0-16,0 2 0 0,-6-5 4 0,0 0 2 15,0 0 0-15,3 5 0 0,-3-5 8 0,0 6 2 16,0-6 0-16,-3 5 0 0,3 3-4 0,-3-3-1 15,-3 3 0-15,0-3 0 0,-3 3 0 0,3 3 0 16,0-3 0-16,-3 2 0 0,3 1-7 0,0 0 0 0,-3 2-1 16,3 0 0-16,-3 3-15 0,3 0 11 0,-3 2-11 0,4 4 10 15,-1-4-2-15,0 3 0 0,0-2 0 0,0 2 0 16,3-3-8-16,0 4 0 0,-3-4 0 0,3 3 0 16,-3-5 0-16,3 3 0 0,-3-3 0 0,3-1 0 15,0 1 0-15,0-2 0 0,3-1 0 0,-3-3 0 16,3 4 0-16,0-4 0 0,0 1-12 0,0-3 12 15,3 2-9-15,0 1 9 0,-3-3 0 0,0 2 0 32,3-2-56-32,0 0-5 0,-3 0-1 0,3 0-502 0,0-3-100 0</inkml:trace>
  <inkml:trace contextRef="#ctx0" brushRef="#br0" timeOffset="156649.1863">5288 10057 345 0,'0'0'15'0,"0"0"4"0,0 0-19 0,0 0 0 0,0 0 0 0,0 0 0 16,0 0 156-16,0 0 27 0,0 0 5 0,0 0 2 15,0 0-137-15,0 0-27 0,0 0-6 0,0 0 0 16,0 0-12-16,-3 5-8 0,3-5 9 0,-3 5-9 15,3-5 20-15,0 8-3 0,0 0 0 0,0 0 0 16,0 3 32-16,0-1 7 0,3 1 0 0,0 5 1 16,-3-3 2-16,0 3 0 0,3 5 0 0,-3-2 0 15,3 2-35-15,-3 3-6 0,0-1-2 0,0 1 0 16,-3 0 0-16,3 0-1 0,-3 0 0 0,3-3 0 16,-3 0-7-16,0-2-8 0,3-4 11 0,-3 1-11 15,0 0 8-15,-3-3-8 0,3 1 0 0,0-1 0 0,-3-3 8 0,1 1-8 16,2-3 0-16,3 0 0 0,-3 0 8 0,3-3-8 15,0-5 0-15,0 0 0 0,0 0 0 0,0 0-12 16,0 0 0-16,0 0 0 16,0 0-46-16,0 0-9 0,0 0-1 0,0 0-396 15,3-5-80-15</inkml:trace>
  <inkml:trace contextRef="#ctx0" brushRef="#br0" timeOffset="157735.7467">5220 10197 403 0,'0'0'36'0,"0"0"-36"0,0-5 0 0,0 2 0 16,-3-2 180-16,3 0 30 0,0-1 6 0,0 1 0 16,0 2-139-16,0 3-28 0,0-5-5 0,0 5-2 15,0 0-24-15,0 0-5 0,3-5-1 0,3 2 0 16,-3-2 5-16,-3 5 1 0,0 0 0 0,0 0 0 15,6 2 13-15,3 1 2 0,-3 0 1 0,-1 2 0 16,-2 3-24-16,3 0-10 0,0 0 8 0,0 2-8 16,-3 4 13-16,0-1-2 0,0 0-1 0,0 3 0 15,3 0-10-15,-3 2 12 0,-3 1-12 0,0-3 12 16,3 2-12-16,0-2 8 0,-3 0-8 0,3 0 8 16,-3-3 0-16,0 0 0 0,-3 1 0 0,3-4 0 15,0-2 9-15,0 3 2 0,0-1 0 0,0 1 0 16,-3-6-7-16,3 3 0 0,0-3-1 0,0 3 0 15,0-8-3-15,0 0 0 0,0 0 0 0,0 0 0 16,0 0 3-16,0 0 0 0,0 0 0 0,0 0 0 16,0 0 9-16,0 0 1 0,0 0 1 15,-3-2 0-15,-3-4-1 0,3 1 0 0,0-3 0 0,-3 3 0 16,3-6-5-16,-3 1 0 0,3-1-1 0,3-2 0 16,-6-3-5-16,3 0-1 0,3-2 0 0,-3-1 0 15,3 1-9-15,0-1-16 0,0 1 4 0,3-1 1 16,-3 0-13-1,3 4-2-15,-3-4-1 0,3 6 0 0,0-6 11 0,-3 6 1 0,0 3 1 0,3-4 0 16,-3 4 14-16,0-1-9 0,0 3 9 0,-3-2-8 16,3 2 8-16,0 2 9 0,0 6-1 0,0 0-8 15,0 0 12-15,0 0-12 0,0 0 12 0,0 0-12 16,0 0 8-16,0 0-8 0,3 8 0 0,0 0 0 0,0 3 9 16,0 2-9-16,3 0 0 0,-3 3 9 0,3 0-9 0,-3 3 12 15,0 2-12-15,0 0 12 0,-3 3-4 0,0 0-8 16,3-3 12-16,0 3-4 0,-6-3 4 0,3 0 1 15,3 0 0-15,-3-2 0 0,0-4-2 0,-3 1-1 16,0-5 0-16,3 2 0 0,-3-5 3 0,3 3 1 16,-6-3 0-16,3-3 0 0,3-5-6 0,-3 8-8 15,-3-6 11-15,6-2-11 0,-6 3 19 0,6-3-3 16,-6 0-1-16,3-3 0 0,-6 1 4 0,6-6 1 16,1 0 0-16,-4-3 0 0,3 1-8 0,-3-1-2 0,0-2 0 15,3 0 0-15,0-1-10 0,3-1-14 0,-6-1 3 0,3-3 1 31,3 1-27-31,-3 2-6 0,3-3-1 0,0 3-608 0,3-5-121 0</inkml:trace>
  <inkml:trace contextRef="#ctx0" brushRef="#br0" timeOffset="162211.8866">7812 9546 115 0,'0'0'0'0,"-3"-2"10"0,3-1-10 0,0 3 0 0,0-5 0 0,0-3 0 15,-3 2 147-15,3-2 27 0,3-2 6 0,-3 2 0 16,0 8-102-16,3-5-21 0,-3-3-4 0,3-3-1 15,0 6 0-15,-3 0-1 0,-3-1 0 0,3 1 0 16,3-3-16-16,-3 0-3 0,-3 0-1 0,0 3 0 16,0 2 3-16,3-2 1 0,0 0 0 0,-3-1 0 15,-3 1-13-15,0 2-2 0,6 3-1 0,0 0 0 16,0 0 1-16,0 0 0 0,0-2 0 0,0 2 0 0,0 0 1 16,0 0 1-16,0 0 0 0,0 0 0 0,6 5-6 0,-6 8-2 15,-3-2 0-15,3 2 0 0,3 0 10 16,0 3 3-16,0 0 0 0,0 3 0 15,0-1 1-15,6 1 0 0,0-4 0 0,-6 7 0 0,0-1-11 0,3 0-1 16,6 0-1-16,-3 0 0 0,0 0-2 0,0-2 0 16,-3 2 0-16,9 0 0 0,-3 6 7 0,-1 5 0 15,-2 2 1-15,0 3 0 0,9 5 7 0,-6 3 2 16,-3 0 0-16,-3 3 0 0,3 2 3 0,0 0 1 16,3 3 0-16,0 0 0 0,-6 0-34 0,6-3 0 15,5 1 0-15,1-1 0 0,-6-2 9 0,6-1-9 16,6-2 0-16,0-2 9 0,-1-1 1 0,1 0 0 15,-3 1 0-15,0-4 0 0,0 1-10 0,-3-3 0 0,-4 3 0 16,1-3 0-16,-3-3 0 0,0 0 12 0,0 1-12 0,0 2 12 16,-3 0-4-16,-3 0 0 0,3 5 0 0,-6 1 0 15,0-1-8-15,0-2 0 0,0 2 9 0,3-2-9 16,-3-1 8-16,0-2-8 0,3-2 10 0,-3-1-10 16,3 1 24-16,-1-4-2 0,-2-2 0 0,3 1 0 15,0-1 0-15,3-3 0 0,-3 1 0 0,0-4 0 16,0 1-9-16,0 0-1 0,3-3-1 0,-3 0 0 15,3 1-3-15,-3-4-8 0,-3 1 12 0,3 2-4 16,-3-3-8-16,0 1 8 0,3 2-8 0,-3 3 8 16,-3-3-8-16,6 3 0 0,-3 0 0 0,0-1 8 15,0-1-8-15,0 1 0 0,-3-1 0 0,0-4 0 16,0-2 0-16,0 0-11 0,0-3 3 0,0 0 0 16,-3 0 8-16,3-2 12 0,0 0-2 0,0-3-1 15,0 0-9-15,3 2 8 0,-3 1-8 0,0-3 8 0,2 2 3 16,1 1 0-16,-3 2 0 0,3 0 0 0,-3 0 2 0,3 3 1 15,0 0 0-15,0 3 0 0,0-6-5 0,0 6-1 16,-3-1 0-16,0 3 0 0,-3 0 0 0,3-2-8 16,0 5 12-16,0-3-4 0,0 0-8 0,0 0 0 15,3-2 0-15,-3-3 0 0,0-1 0 0,0 1 0 16,0-5 0-16,-3 0 0 0,3-4 0 0,-3 1 0 16,3-2 0-16,0-6 0 0,0 0 0 0,0 0 0 15,0 0 0-15,0 0 0 0,0 0 0 0,0 0 0 16,0 0 0-16,3 8 0 0,-3-3 0 0,0-5 0 15,0 5 0-15,3 6 0 0,-3-3 0 0,0 0 0 16,-3 0 8-16,3 0-8 0,0-1 0 0,0 4 12 0,0 0-12 16,0-3 12-16,-3 0-12 0,3-3 0 0,0 3 0 0,0-8 8 15,3 5-8-15,-3-5 0 0,0 0 0 0,0 5 0 16,0-5 0-16,0 0-14 0,0 0 3 0,0 0 1 31,-6 0-32-31,0-5-6 0,0-6-2 0,-2-7-1137 0</inkml:trace>
  <inkml:trace contextRef="#ctx0" brushRef="#br0" timeOffset="162977.1934">8771 10901 1238 0,'0'0'55'0,"-3"-3"11"0,3-2-53 0,-3 0-13 0,0 2 0 0,-3-2 0 15,3-1 82-15,0 1 14 0,0 0 2 0,-3 0 1 16,3-1-39-16,-3 4-8 0,3-4-2 0,-3 4 0 16,0-1-27-16,0 0-6 0,3 1-1 0,-3-1 0 15,0 0-16-15,6 3 0 0,0 0 0 0,-6 0 0 16,3-2 15-16,3 2-4 0,-5 2-1 0,5-2 0 16,-3 3 6-16,0 0 2 0,-3-1 0 0,3 1 0 0,3-3 11 15,-3 8 3-15,3 0 0 0,-3 2 0 0,-3 1 0 0,3 2 1 16,3 3 0-16,-3 3 0 0,0-1-9 0,0 3-3 15,-3 1 0-15,3 1 0 0,0-2-5 0,0 3-2 16,0 3 0-16,0-1 0 0,0 1-6 0,0-1-8 16,3-2 11-16,0-3-11 0,-3 6 18 0,3-6-3 15,0 0-1-15,0-3 0 0,-3 1-1 0,3-3 0 16,-3 0 0-16,3-3 0 0,-3-5-1 0,0 0-1 16,3 0 0-16,-3 0 0 0,0-3 10 0,3-5 3 15,-3 3 0-15,3-3 0 0,-6 2 19 0,6-2 4 16,-6-2 1-16,6 2 0 0,-6 0-24 0,0-3-5 15,0 0-1-15,-2 1 0 0,-1-4-2 0,0 1-1 16,-3-3 0-16,0 0 0 0,0-5-1 0,-3 2 0 16,0 1 0-16,0-3 0 0,-3-3 3 0,1 0 1 0,-4 0 0 15,0 0 0-15,-6 0-18 0,0 0 0 0,-5 0 0 16,-1 1 0-16,0-4 0 0,-3 3 0 0,1-2 0 0,-4 2 0 31,-3 0-25-31,7 3-6 0,5-3-1 0,-3 3 0 16,3 2 1-16,4-2 0 0,2 0 0 0,3 5 0 15,6-3-205-15,-6 3-42 0</inkml:trace>
  <inkml:trace contextRef="#ctx0" brushRef="#br0" timeOffset="165226.6246">7780 13578 882 0,'-15'3'39'0,"15"-3"8"0,0 0-38 0,0 0-9 16,0 0 0-16,-3 0 0 0,-6 3 48 0,9-3 8 16,0 0 2-16,0 0 0 0,0 0-14 0,0 0-4 15,0 0 0-15,0 0 0 0,0 0-25 0,0 0-6 16,0 0-1-16,0 0 0 0,0 0 10 0,0 0 2 15,0 0 0-15,0 0 0 0,0 0 16 0,0 0 3 16,0 0 1-16,0 0 0 0,-6 2 6 0,6-2 2 16,0 0 0-16,0 0 0 0,-6 3 2 0,0 0 1 15,6-3 0-15,0 0 0 0,-6 2 0 0,0 1 0 16,0 0 0-16,6-3 0 0,0 0 1 0,0 0 0 0,-9 0 0 0,3 0 0 16,6 0-11-16,-6 2-1 0,-6 1-1 15,0 0 0-15,4-3-1 0,2 0 0 0,0 2 0 0,-6-2 0 16,-6 3-30-16,6-1-8 0,0 1 0 0,-3-3 0 15,-6 0 0-15,3 0 0 0,4 0 0 0,-1 0 0 16,0-3 0-16,-3 3-15 0,-3 0 4 0,0-2 1 16,3 2 10-16,-2 0 0 0,-10 0 0 0,3 0 8 15,6-3 4-15,-6 3 2 0,-2 0 0 0,-4 3 0 16,-3-3 3-16,3 2 1 0,4 1 0 0,-4 0 0 16,0-1-6-16,3-2-2 0,1 3 0 0,2-3 0 15,0 0-2-15,-3 0-8 0,4 0 12 0,-4 3-4 16,0-3-8-16,3-3-12 0,-3 3 2 0,1 0 1 15,-1 0 9-15,3 0 14 0,3 0-3 0,0 0-1 16,1 0-10-16,-1 0 0 0,3 0 0 0,-3 0 0 16,3-3 0-16,-2 3-11 0,2-2 11 0,-3-1-12 15,3 3 12-15,0 0-8 0,-3 0 8 0,4 0-8 0,-1 0 8 16,0 0 0-16,3-3 0 0,0 3 0 16,-3 0 0-16,1 3 0 0,2-3 0 0,0 3 0 0,-3-3 0 15,3 2 0-15,0-2 12 0,0 0-4 0,4 0-8 0,-4 0 0 16,0 0 0-16,3-2 8 0,0-1-8 0,0 3 0 15,-3 0 0-15,-3-3 8 0,4 3-8 0,-1 0 0 16,-6-2 0-16,3 2 0 0,0-3 0 0,3 1-16 16,-2 2 4-16,2-3 0 0,-3 3 20 0,0 0 3 15,0-3 1-15,0 1 0 0,1 2-12 0,2 0 0 16,-3 2 0-16,3-2 8 0,3 0-8 0,3 0 0 16,-3 0 0-16,0 0 0 0,6 0-12 0,-2 0 1 15,5-2 1-15,0 2 0 16,6 0-92-16,0 0-18 0,0 0-4 0,0 0-572 0,0 0-115 15</inkml:trace>
  <inkml:trace contextRef="#ctx0" brushRef="#br0" timeOffset="165856.4629">7041 13118 1278 0,'0'0'56'0,"0"0"12"0,0 0-54 0,0 0-14 0,9 3 0 0,-3-3 0 16,-6 0 84-16,0 0 15 0,0 0 2 0,0 0 1 16,12 2-27-16,-3 1-6 0,-9-3-1 0,0 0 0 15,0 5-12-15,3 1-4 0,-3-1 0 0,-6 3 0 16,0 2-1-16,0 1-1 0,-3 0 0 0,0 2 0 16,-5 0-39-16,-1 0-11 0,0 0 0 0,-3 3 0 15,-3 0 16-15,-3 0-2 0,-3 3 0 0,4 2 0 16,-4 0 3-16,-3 0 1 0,0 0 0 0,1-2 0 15,-4 2 2-15,6-3 0 0,0 1 0 0,3-3 0 0,4 0-3 0,2-3 0 16,3 0 0-16,3 0 0 0,0-5-8 0,3 3-1 16,0-3-8-16,6 0 12 0,0-3-12 0,3 3 0 15,0-3 8-15,6 6-8 0,3 0 0 0,0-1 0 16,3 3 0-16,3 1 0 0,3 1 0 0,0 1 0 16,5 0 0-16,1 3 0 0,3-1 0 0,0 3 11 15,3 1-11-15,-4-1 10 0,4 0-24 0,0 3-5 16,0-3-1-16,-1 3 0 15,1 0-166-15,3 2-34 0</inkml:trace>
  <inkml:trace contextRef="#ctx0" brushRef="#br0" timeOffset="168184.0339">16051 12131 403 0,'0'-8'36'0,"0"8"-36"16,0-5 0-16,0 0 0 0,-2-1 182 0,2 1 30 15,0 2 5-15,0-2 2 0,0 0-137 0,2 2-27 16,-2-2-6-16,3-3-1 0,0 3-34 0,0-1-14 0,0 1 11 0,-3 5-11 16,3-5 0-16,-3 5 0 0,0 0 0 0,0 0 0 15,6-3 15-15,-6 3-3 0,0 0-1 0,0 0 0 16,0 0 18-16,0 0 4 0,0 0 1 0,6 5 0 16,-3 3-6-16,0 0-2 0,-3 3 0 0,0-3 0 15,0 5-11-15,0 0-3 0,-3 1 0 0,3 1 0 16,-3-1 16-16,0-1 2 0,-3 0 1 0,3 3 0 15,-3 0-14-15,0 0-2 0,1 2-1 0,-1 1 0 16,-3-1 17-16,-3 3 3 0,3 3 1 0,-3 3 0 16,-3-1 0-16,-3 6 0 0,3 2 0 0,-3 6 0 15,-2 2-9-15,2 6-2 0,-3 8 0 0,3-1 0 16,-3 1-12-16,0-1-2 0,3 6-1 0,-2-3 0 16,2 3-9-16,3-5 0 0,-3 2 0 0,3-5 0 15,-3 0 0-15,3-8 8 0,4 2-8 0,-4-2 0 16,0-2 10-16,0-4-10 0,3 1 12 0,-3-3-12 0,0 0 0 15,0 0 0-15,0-2 0 0,1-1 0 0,-1 0 0 16,0 3 10-16,-3-2-2 0,3-1 0 0,3 1 4 16,0-1 1-16,-3-2 0 0,0-3 0 0,7 0-13 15,-4-3 11-15,3 1-11 0,0-1 10 0,-3-2-10 0,3-3 0 16,3 0 0-16,0 1 8 0,-3-7-8 16,3 1 0-16,0 0 0 0,0-3 0 0,-3 1-9 0,3-4 9 15,0-2 0-15,0 3 0 0,0-3 0 0,1 0 0 16,2 0 0-16,-3 0 0 0,0-1 0 0,3 1 0 15,-3 3 0-15,0 0 0 0,0-1 0 0,3 3 0 16,0-2 0-16,-3 0 0 0,3-1 0 0,0 3 0 16,0-5 0-16,0 3 0 0,3-1-8 0,-3 1-2 15,3-3 0-15,0-3 0 16,0 3-26-16,0-2-4 0,0-6-2 0,0 0-934 0</inkml:trace>
  <inkml:trace contextRef="#ctx0" brushRef="#br0" timeOffset="170876.1416">15349 13086 806 0,'0'0'72'0,"0"0"-58"0,0 0-14 0,0 0 0 16,0 0 204-16,0 0 39 0,0 0 7 0,0 0 2 16,0 0-204-16,6-5-40 0,-3 0-8 0,3-1 0 15,3 4-10-15,-6 2-1 0,-3 0 0 0,6-3 0 16,0-2 11-16,0 2 0 0,0 1 0 0,-6 2 0 15,0 0 0-15,0 0 11 0,6 2-3 0,-6-2 0 16,0 0 21-16,0 0 4 0,6 0 1 0,-6 0 0 16,5 5-15-16,-5-5-3 0,0 0-1 0,6 3 0 15,-6-3-1-15,0 0 0 0,0 0 0 0,6 5 0 16,0 1-14-16,-6-6 9 0,0 0-9 0,0 0 8 16,3 5-8-16,0 3 8 0,0 0-8 0,-3-8 8 0,0 0 0 0,0 8-8 15,3 0 12-15,0 2-4 0,-3-2 12 0,0 0 3 16,0 3 0-16,0-3 0 0,3 2-2 0,0 1 0 15,-3-1 0-15,0 4 0 0,6-4-8 0,-6 1-1 16,3 2-1-16,0-2 0 0,0 2-11 0,0-5 12 31,-3 2-12-31,3-2 12 0,0-2 0 0,-3 2 1 0,0-8 0 0,3 8 0 16,-3-8 18-16,0 0 3 0,0 0 1 0,0 0 0 16,3 5 6-16,-3-5 2 0,0 0 0 0,12 2 0 15,0-2-6-15,0-2-1 0,3-6 0 0,5 0 0 16,4-5-2-16,6-6-1 0,6 1 0 0,2-9 0 15,10-2-17-15,0-5-3 0,2-1-1 0,4 4 0 32,-4-4-96-32,-2 3-19 0,3 1-4 0,-4-1-1036 0</inkml:trace>
  <inkml:trace contextRef="#ctx0" brushRef="#br0" timeOffset="172328.9257">16626 12033 1036 0,'0'0'46'0,"0"-5"10"0,0 0-45 0,-3 2-11 0,0-2 0 0,3-1 0 15,0 1 32-15,-3 0 4 0,3 0 0 0,-3-1 1 16,3 1-2-16,0 0-1 0,-3-1 0 0,3 1 0 16,0 0-2-16,0 0 0 0,3-1 0 0,-3 4 0 15,-3-4 0-15,3 6 0 0,6-5 0 0,-6 5 0 16,0 0 5-16,0 0 1 0,0 0 0 0,0 0 0 16,0 0-3-16,0 0-1 0,0 0 0 0,9 5 0 15,0 1-2-15,-3-4 0 0,0 4 0 0,3 1 0 0,3 1-4 0,-3 0 0 16,-6 0-1-16,5 0 0 0,-2 3-6 0,0 2-1 15,6 0 0-15,-6 0 0 0,0 3 2 16,0 0 0-16,6 0 0 0,-3 3 0 0,0-1 7 0,3 1 2 16,3 2 0-16,3 3 0 0,-1-1-10 0,1 4-1 15,0-1-1-15,3 1 0 0,0-1-8 0,0 3-2 16,-4 1 0-16,4-1 0 0,3-3 1 0,0 6 0 16,0 2 0-16,-3 1 0 0,-1-4-10 0,1 4 8 15,9-3-8-15,-6 2 8 0,-6 0-8 0,0-2 0 16,5 0 0-16,-2 0 8 0,-3 2 8 0,3-2 0 15,-3-1 1-15,0 4 0 0,2-1-5 0,-2 1 0 16,-6-4-1-16,3-2 0 0,6 1-11 0,-6 1 8 0,-6-4-8 0,3-3 8 16,0-1-8-16,-1 1 12 15,1-3-12-15,0 1 12 0,-6-4-12 0,6 3 0 16,3-2 0-16,-3 5 0 0,-6-3 0 0,6 3 0 0,-3-3 0 16,6-3 0-16,-6 6 0 0,-1-3 8 0,-2 3-8 0,6-3 0 15,3 0 0-15,-3 1 0 0,-9-1 8 0,3 0-8 16,0 0 0-16,3-2 12 0,-3-1-12 0,0 3 12 15,-3-5-12-15,0 3 12 0,6-1-12 0,0 1 12 16,-3-1-12-16,3-2 0 0,2 3 0 0,-2-4 0 16,0 1 0-16,0 3 0 0,3-3 0 0,-3-3-11 15,3 3 11-15,-3-3 0 0,0 0 0 0,0-2 0 16,0-1 25-16,0 4 7 0,-3-1 2 0,3-2 0 16,-1 2-34-16,-2-3 0 0,0 4 0 0,0-4 0 15,-3 1 13-15,3-1-4 0,0 4-1 0,-3-4 0 16,3 1-8-16,-3-1 0 0,3-2 0 0,0 3 0 0,0-3 0 15,0 0 8-15,-3-3-8 0,3 3 8 16,-3 0-8-16,3-3 0 0,0 3 0 0,0-3 0 0,-3 3 0 0,6 0 0 16,-6 0 0-16,3 0 0 0,-4 0 0 0,1 0 0 15,3 0 0-15,-3 0 0 0,3 0 8 0,-3-3 0 16,3 3 0-16,-3 3 0 0,0-3-8 0,3 2 0 16,-3 3 0-16,3 1 0 0,-3-1 0 0,3 0 8 15,0 3-8-15,0-3 8 0,0 3-8 0,0-3 0 16,-3 1 0-16,3-4 0 0,-3 3 8 0,3-5 0 15,-6 0 0-15,3-3 0 0,0 1-8 0,-3-6 0 16,0 0 0-16,0 0 0 0,0 0 0 0,0 5 0 16,3 3 0-16,0 0 0 0,-3-3 0 0,3 3 0 15,-3 0 11-15,0 0-11 0,3 3 0 0,0-1 0 0,-3 1 0 16,0 2 0-16,0-2-20 0,0-1 4 0,-3 1 0 16,0-1 0-1,0-2-37-15,3 0-7 0,-3 0-2 0,0-3-723 0,0-2-145 0</inkml:trace>
  <inkml:trace contextRef="#ctx0" brushRef="#br0" timeOffset="173076.8098">17471 13195 1364 0,'-9'-6'60'0,"9"6"13"0,-3-2-58 0,0-1-15 0,-3 1 0 0,3-4 0 15,-2 1 80-15,2 2 14 0,6-2 2 0,-6 0 1 16,0-1-28-16,0 4-5 0,3 2-2 0,0 0 0 16,0 0-30-16,3-8-5 0,-3 8-2 0,0-3 0 15,6 1-3-15,-6 2-1 0,0 0 0 0,0 0 0 16,0 0 5-16,0 0 1 0,0 0 0 0,0 0 0 16,0 0 0-16,0 0 0 0,0 0 0 0,-3 8 0 15,-3 5-8-15,0 0-2 0,6 0 0 0,-6 3 0 16,3 3-9-16,-6 2-8 0,0 0 9 0,3 0-9 15,3 3 8-15,-3-3-8 0,-6 0 0 0,6 0 9 16,0-2-9-16,3-1 0 0,-9 1 0 0,6-6 8 16,0 0-8-16,0-2-11 0,0 0 3 0,-2-6 0 15,-4 0 32-15,6 0 8 0,3 3 0 0,-3-5 1 16,0-3-33-16,0-3 0 0,6 3 0 0,0-5 0 16,0-3 0-16,0-2 0 0,6-4-12 0,0-4 12 15,3-3 0-15,3-3 16 0,-6-5-1 0,5 0-1 0,4 0-14 16,3-3 0-16,-3 0-12 0,0-2 12 0,0 2 0 0,0 3 0 15,3-3 0-15,-4 6 0 0,4-1 0 0,-3 11 0 16,3 3 0-16,-6 2 0 0,0 6 24 0,0 3 1 16,3 2 1-16,6 5 0 0,-4 5-11 0,1 4-3 15,-6 1 0-15,6 4 0 0,3 5-12 0,-3 5 9 16,-3 0-9-16,2 5 8 0,4 1-22 0,0-1-5 16,0 3-1-16,-3-2 0 15,0 2-124-15,0 0-26 0,-1 0-5 0</inkml:trace>
  <inkml:trace contextRef="#ctx0" brushRef="#br0" timeOffset="175466.9042">18236 15711 1400 0,'0'0'31'0,"0"0"6"0,0 0 2 0,0-5 0 0,3-3-31 0,0 2-8 16,0 1 0-16,0 0 0 0,0 0 0 0,-3-1-8 15,0 6 8-15,6-8-12 0,-3 3 12 0,0 0 11 16,-3 5-3-16,0 0 0 0,0 0-8 0,3-6 8 16,-3 6-8-16,0 0 8 0,0 0 24 0,0 0 5 15,3-5 1-15,-3 5 0 0,0 0-6 0,0 0 0 0,0 0-1 0,0 0 0 16,0 0 17-16,0 0 3 0,0 0 1 0,0 0 0 16,0 0-31-16,0 11-5 0,-3-3-2 0,0 2 0 15,-3 4 15-15,0 1 3 0,0 1 1 0,0 0 0 16,-3 5-7-16,0-2-2 0,-3 2 0 0,1-2 0 15,-1 4 0-15,-3-2 0 0,0 1 0 0,0-1 0 16,0 3 0-16,-3-1-1 0,0 4 0 0,1 2 0 16,-1 0-8-16,0 3-2 0,0-3 0 0,0 3 0 15,-3 2-13-15,3 3 0 0,1-2 8 0,-4-4-8 16,0 4 0-16,3-4 0 0,-3 4 0 0,3-3 0 16,0-1 0-16,-5 1 0 0,-1-5 0 0,0 4 0 15,9-2 0-15,-6-2 0 0,0-3 0 0,-2 2 0 16,2 1 0-16,3-1 14 0,3-2-4 0,-3-3-1 15,-3 5 2-15,7-2 0 0,2-3 0 0,-3-2 0 16,0 2 0-16,-3 0 0 0,3-2 0 0,3-1 0 0,0 4-11 16,3-4 0-16,-3 3 9 0,1-2-9 0,2-1 0 15,-3 6 0-15,-3-8 0 0,0 8 8 0,6-8-8 16,-3 2 8-16,-3 3-8 0,0-5 8 0,-3 0-8 0,7-3 12 16,-1 1-4-16,0 4 0 0,-6-7-8 0,6-1 8 15,6 1-8-15,-3-3 8 0,-3 2-8 0,3-2 0 16,0 0 8-16,0-3-8 0,3 3 0 0,1-2 8 15,-7-1-8-15,3 3 0 0,3-3 0 0,0 3 0 16,-3 0 0-16,0-3 0 0,0 1-9 0,3 2 9 16,-3 2-10-16,3-2 10 0,-6 0-12 0,3 3 12 15,3-3-13-15,0 0 5 0,-5 2-1 0,2-2 0 16,3 0 0-16,3-3 0 0,-3 3-6 0,0-2-1 0,3 1 0 16,0-4 0-16,3-3-4 0,0 0-2 0,-3 3 0 0,3-3 0 31,0 0-16-31,0 0-3 0,0 0-1 0,3-6-617 0,0-1-123 0</inkml:trace>
  <inkml:trace contextRef="#ctx0" brushRef="#br0" timeOffset="175923.9635">17525 16275 1958 0,'0'0'174'0,"0"0"-139"15,0 0-35-15,0 0 0 0,0 0 106 0,0 0 14 16,0 0 4-16,0 0 0 0,0 0-92 0,0 0-19 15,0 0-3-15,6 0-1 0,-3 2-9 0,6 1 0 16,-6-1 0-16,3 1 0 0,3 0 12 0,0 5 1 16,-9-3 0-16,0 8 0 0,5 0-13 0,1 1 0 15,-6 4 0-15,0 3 0 0,0-2 0 0,3-1 8 0,3 4-8 0,-3-4 9 32,-6 1 8-32,6-4 2 0,3 1 0 0,-3-2 0 15,-3-1-10-15,3-5-1 0,3 0-8 0,-3 2 12 16,6-7-2-16,-3 8-1 0,-3-6 0 0,6 3 0 15,3-6 19-15,3 4 3 0,0 2 1 0,2-3 0 16,4 0-12-16,0-5-1 0,3-5-1 0,3 5 0 16,0 0 18-16,-1-5 3 0,1-3 1 0,3 0 0 15,-3 2-52-15,-1-7-11 0,4-5-1 0,0 2-1 16,3-3-108-16,2-7-22 16,-2-1-4-16</inkml:trace>
  <inkml:trace contextRef="#ctx0" brushRef="#br0" timeOffset="178376.5047">14775 15531 1177 0,'0'0'52'0,"0"0"11"0,0 0-51 0,0 0-12 0,0 0 0 0,0 0 0 16,0 0 57-16,0-3 9 0,0 3 2 0,0 0 0 16,0 0-42-16,0-5-8 0,0 5-2 0,0 0 0 15,0 0 2-15,0 0 0 0,0 0 0 0,0 0 0 0,0 0 19 0,0 0 4 16,0 0 1-16,0 0 0 15,0 0-1-15,0 0 0 0,3 3 0 0,2 2 0 0,1-5 1 0,-6 0 0 16,6 5 0-16,0 1 0 0,0-4-7 0,0 4-2 16,-6-6 0-16,6 5 0 0,0 0-11 0,0-2-2 15,0 2-1-15,0 0 0 0,0 1 2 0,0-1 1 16,3 0 0-16,-3 6 0 0,3-3-1 0,0 2 0 16,3 1 0-16,-4 0 0 0,1 4-7 0,0-1-2 15,6 2 0-15,0 2 0 0,3 6 14 0,-3-3 2 16,0 3 1-16,0 0 0 0,2-1-29 0,1 1 8 15,-6 3-8-15,6-6 0 0,-3 3 8 0,3-3-8 16,-3 5 11-16,3-2-11 0,-4-3 9 0,4 6-9 16,0-1 0-16,3 3 9 0,-3 0-9 0,3-2 8 0,0 2-8 15,-4 0 8-15,1-2-8 0,0-1 0 0,-3 3 9 16,0-2-9-16,3-1 0 0,0 0 9 0,-4 1-9 16,1-1 0-16,0 4 9 0,-3-1-9 0,3-3 0 15,-3 1 9-15,3 4-9 0,-3-2 0 0,0-2 0 0,-3-3 0 16,-3-3 0-16,2-3 0 0,1 6 0 0,-3-8 8 15,0 3-8-15,0-1 0 0,0-5 0 0,3 3 8 16,-3 3-8-16,-3-6 0 0,3 0 9 0,0 0-9 16,0 1 0-16,-3 1 8 0,3-1-8 0,0-4 0 15,0 1 0-15,-3 2 0 0,3-5 0 0,0 3 8 16,0-1-8-16,-3 1 0 0,6-3 0 0,-4 2 8 16,-2-2-8-16,3 3 0 0,0-3 0 0,3 0 0 15,-3 5 0-15,0-2 0 0,0-1 0 0,0 1 0 16,0 2 0-16,0 0 0 0,-3-5 0 0,0 3 0 15,3-3 0-15,-3 2 9 0,3-2-9 0,-6-8 10 0,0 5 11 16,3 3 3-16,-3-2 0 0,0-6 0 0,0 0-13 0,3 8-3 16,3-3 0-16,-6-2 0 0,0-3-8 0,0 0 0 15,6 5 0-15,-3 3 0 0,-3-8 0 0,6 5 0 16,-3-5 0-16,0 5 0 0,0 3 0 0,2-2 0 16,-2 2 0-16,0-1 0 0,0 4-10 0,0 2-1 15,3-5 0-15,0 5 0 0,-3 3 11 0,3-2 0 16,-3-1 0-16,0 0 8 0,-3-2-8 0,3-1 0 15,-3-2 0-15,3-3-8 0,-3 1-6 0,0-6-1 16,0 0 0-16,0 0-776 16,0 0-155-16</inkml:trace>
  <inkml:trace contextRef="#ctx0" brushRef="#br0" timeOffset="180282.3128">15188 16243 403 0,'0'0'36'0,"0"0"-36"0,0 0 0 0,0 0 0 16,0-8 238-16,0 8 41 0,0 0 8 0,0 0 1 15,0-5-176-15,0 5-35 0,0 0-7 0,0 0-2 16,0 0-15-16,0 0-3 0,3-8-1 0,-3 8 0 15,0 0-25-15,0 0-4 0,6-6-2 0,-6 6 0 16,0 0-2-16,0 0-1 0,0 0 0 0,0 0 0 16,0 0 5-16,0 0 0 0,0 0 1 0,0 0 0 0,0 0 1 15,0 0 0-15,0 0 0 0,3 6 0 0,-3-6-10 16,0 0-1-16,0 0-1 0,0 8 0 16,0-1-10-16,0-7 0 0,0 0 0 0,0 0 0 0,0 0 0 0,0 0 0 15,0 0-10-15,0 0 10 0,0 0 0 0,0 0 0 16,0 0 0-16,0 0 0 0,0 0 0 0,0 0 12 15,0 0-1-15,0 0 0 0,0 0 8 0,0 0 1 16,0 0 1-16,0 0 0 0,0 0 2 0,0 0 0 16,0 0 0-16,0 0 0 0,0 0 1 0,-3 6 1 15,3-6 0-15,0 8 0 0,-3-3-9 0,0 3-3 16,0 0 0-16,3 0 0 0,-6 0-13 0,3 5 0 16,0 0 0-16,0 0 0 0,0 6 0 0,0-6 0 15,-3 3 0-15,6 0 0 0,-2 2 0 0,-4-4 0 0,3-1 8 16,0 0-8-16,3 0 0 0,-3-2 8 0,0 0-8 15,0-1 0-15,0-2 0 0,3 0 0 0,-3 3 0 16,3-3 0-16,0-8 0 0,0 5 0 0,-3-3 0 16,3 6-10-16,0-8 1 0,-3 6 0 0,3-6 0 15,0 0 0-15,0 0 9 0,0 0-13 0,0 0 5 0,0 0 8 16,0 0-11-16,0 0 11 0,0 0-8 0,0 0 8 16,0 0 0-16,0 0 0 0,0 0 0 0,0 0 0 15,0 0 0-15,0 0 9 0,0 0-9 0,3-6 10 16,0-2-2-16,-3 1-8 0,3-7 12 0,0 4-4 15,-3-1 0-15,3-2 0 0,0 0 0 0,0-3 0 16,0 3-8-16,0-3 0 0,3 2 9 0,-4-1-9 16,4-1 0-16,0 0 0 0,-3 0 0 0,3 3 0 15,0 0 0-15,3-1 0 0,-3-4 0 0,0 7 0 16,0 1 0-16,0-1 0 0,3 6-9 0,0-3 9 0,-3 0 0 16,0 3 0-16,3-3 0 0,0 2 0 0,-3 6 8 0,0 0-8 15,2-2 12-15,-2 2-4 0,3 2 5 0,-3-2 1 16,3 6 0-16,0-1 0 0,0 3-6 0,3 0 0 15,-3 2-8-15,6 1 12 0,-3 0-12 0,6 2 9 16,-7 0-9-16,7 0 8 0,0 6-8 0,-3-6 0 16,3 3 0-16,0-3 0 15,-3-2-37-15,3 2-13 0,-1 0-2 0,1-2-1 16,-3-1-152-16,0-4-31 0</inkml:trace>
  <inkml:trace contextRef="#ctx0" brushRef="#br0" timeOffset="181474.8935">15679 15047 446 0,'0'0'20'0,"0"0"4"0,0 0-24 0,0 0 0 16,-6-3 0-16,6 3 0 0,-3-2 83 0,3 2 12 16,0 0 2-16,0 0 1 0,-2-3-17 0,2 3-3 15,0 0-1-15,0 0 0 0,-3-3 2 0,3 3 0 16,-3-2 0-16,3 2 0 0,0 0-10 0,0 0-1 16,0 0-1-16,0 0 0 0,0 0-18 0,0 0-3 15,0-6-1-15,0 6 0 0,0 0-3 0,0 0-1 16,0 0 0-16,0 0 0 0,0 0-1 0,6 0-1 15,-6 0 0-15,8-2 0 0,-2 2-12 0,3 0-3 16,3 0 0-16,-3 2 0 0,3-2-9 0,0 3-3 0,0 0 0 16,3-3 0-16,3 2-2 0,-1-2-1 0,-2 0 0 0,3 3 0 15,3 0 2-15,0-3 0 0,0 2 0 0,3 1 0 16,-1 0-3-16,1-1-8 0,0-2 12 0,0 3-4 16,3-3-8-16,-4 2 10 0,4 1-10 0,-3-3 10 15,6 0-10-15,-3 3 0 0,-1-3 0 0,4 2 0 16,0-2 8-16,0 0-8 0,-1 3 8 0,1 0-8 15,0-1 0-15,0 4 0 0,-1-4 0 0,-2 1 0 16,0 0 0-16,3-1 0 0,0 3 0 0,-1-2 0 16,-2 0-8-16,0 2 8 0,3-2 0 0,-1-1 0 15,1 1 0-15,-3-3 0 0,-3 3 0 0,3-1 0 16,2 1 0-16,-5 0 0 0,-3-3 0 0,3 2 0 0,3-2 0 16,-7 0 0-16,1 0 0 0,-3 0 0 0,3 0 0 15,0 0-11-15,3 0 11 0,-7 0-8 0,-2 0 8 0,0 3 0 16,6-3 0-16,-6 3 0 0,0-1 12 0,0-2 5 15,-3 3 1-15,3-3 0 0,-1 2 6 0,-2-2 0 16,-6 0 1-16,6 3 0 0,3-3-5 0,-3 3 0 16,-3-3-1-16,0 2 0 0,6 1-19 0,-3 0 8 15,2-1-8-15,-2-2 0 0,-3 0 0 0,3 0 0 16,3 0 0-16,-3 3 0 0,-3-3 10 0,3 0-10 16,3 3 8-16,-3-3-8 0,3 2 8 0,-4-2-8 15,-2 3 8-15,6-3-8 0,-3 0 12 0,0 0-4 16,-3 0 0-16,0 3 0 0,0-3-8 0,0 2 0 0,0-2 0 15,-3 0 0-15,-6 0 8 0,9 0-8 0,3 0 12 16,-1 0-4-16,-11 0 5 0,9 0 1 0,9 0 0 0,-6 0 0 16,0 0 2-16,0 3 0 0,0-3 0 0,0 3 0 15,3-1-16-15,-3 1 0 0,-4-3 8 0,1 2-8 16,3-4 0-16,-3 2 0 0,-9 0 0 0,0 0 0 16,6 2 0-16,-3-2 0 0,-3 0 0 0,0 0 0 15,0 0-12-15,0 0-8 0,0 0-1 0,0 0-1 31,-12 0-119-31,0-2-24 0</inkml:trace>
  <inkml:trace contextRef="#ctx0" brushRef="#br0" timeOffset="181881.0458">16733 14748 2386 0,'-6'0'52'0,"6"0"12"0,0 0 1 0,0 0 3 0,0 0-55 0,0 0-13 0,0 0 0 15,0 0 0-15,9 5 13 0,0 0 0 0,-3-2 0 0,3 2 0 16,6 3-1-16,0 0 0 0,-3 0 0 0,-1 3 0 16,7 2-12-16,3 6 8 0,-3-1-8 0,-3 3 0 15,0 0 12-15,0 3-3 0,6 3-1 0,-7-4 0 16,-2 1 13-16,0 0 3 0,3 0 0 0,-3 0 0 16,-3-3 12-16,-3 0 4 0,0-2 0 0,-3-1 0 15,0 1-13-15,0-1-3 0,-9-5 0 0,-3 3 0 16,3 0 4-16,-3 0 1 0,-3 0 0 0,-6-3 0 15,-3 0-21-15,1 1-8 0,-4-1 0 0,-9 0 9 16,-6 0-166-16,1 0-34 16,-1 1-6-16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0:52:01.63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1710 931 907 0,'0'0'40'0,"0"0"8"0,0 0-38 0,-3-5-10 0,3 5 0 0,0 0 0 15,0 0 97-15,-6 0 18 0,1 0 3 0,5 0 1 16,0 0-46-16,0 0-9 0,0 0-1 0,0 0-1 15,0 0-25-15,0 0-5 0,0 0 0 0,0 0-1 16,0 0 8-16,0 0 1 0,0 0 1 0,0 0 0 16,0 0-2-16,0 0-1 0,0 0 0 0,0 0 0 15,0 0 8-15,0 0 2 0,0 0 0 0,0 0 0 16,0 0-4-16,0 0-1 0,5 0 0 0,4 0 0 16,0 0-18-16,3 0-3 0,-3-5-1 0,3 2 0 0,3-2-4 0,0 5-1 15,0-8 0-15,6 8 0 0,-1-11-4 0,-5 9 0 16,9-4-1-16,-3-2 0 0,3 3 1 0,-3-3 0 15,-1 3 0-15,1 0 0 0,0 5-12 0,-3 0 12 16,3 0-12-16,6 0 12 0,-7 0-12 0,1 0 0 16,-6 5 9-16,3-5-9 0,3 5 0 0,0-5 0 15,-1 8 0-15,1-8 0 0,0 0 0 0,0 5 0 16,3-5 0-16,-3 0 0 0,2 0 0 0,-2 0 0 16,0 0 0-16,3-5 8 0,0 5 2 0,0-5 1 15,-4 2 0-15,4-2 0 0,-3 0 7 0,0-1 2 16,-3 4 0-16,-3 2 0 0,0-6-1 0,-1 6 0 15,4 0 0-15,-9 0 0 0,6 0-6 0,-3 6-1 16,3-6 0-16,-3 8 0 0,0-8-12 0,0 0 0 0,2 5 0 16,-5-5 0-16,0 5 0 0,0-5 0 15,-9 0 0-15,12 0 0 0,-6 3 8 0,-6-3 1 0,0 0 1 0,0 0 0 16,0 0-10-16,0 0 0 0,0 0 0 0,0 0 0 16,0 0 0-16,0 0 0 0,0 0 0 0,6-3 0 15,-12-2-12-15,6 0 1 0,-3 5 1 0,0-6 0 31,0 4-42-31,0 2-8 0,-3 0-1 0,3 0-1 0,-3 0-144 0,-3 0-29 16</inkml:trace>
  <inkml:trace contextRef="#ctx0" brushRef="#br0" timeOffset="788.6143">2205 1058 518 0,'0'0'46'0,"0"0"-37"0,0-2-9 0,0 2 0 15,0 0 132-15,2-8 25 0,-4 2 5 0,-1-4 1 0,3 2-52 0,0 0-11 16,0 3-1-16,3-3-1 0,-3 2-46 0,0-1-10 16,0 7-2-16,2-6 0 15,4-2-14-15,-6 3-3 0,0 5-1 0,0 0 0 16,0 0 13-16,0 0 2 0,0-5 1 0,0 5 0 0,0 0-11 0,0 0-3 15,0 0 0-15,0 0 0 0,0 0 1 0,0 0 0 16,0 0 0-16,0 0 0 0,0 0-5 0,-6 5-2 16,4 0 0-16,-1-5 0 0,3 0 2 0,-6 8 1 15,3-2 0-15,-3-4 0 0,0 3 11 0,3 1 1 16,-3 2 1-16,6-3 0 0,0-5-22 0,-6 3-4 16,3 2 0-16,-6 3-8 0,6 2 11 0,0 4-11 15,0-1 10-15,0 5-10 0,-3 4 15 0,0 4-3 16,0 1-1-16,-3 4 0 0,0 1-1 0,0-3 0 15,3 8 0-15,-6-2 0 0,4 2 16 0,-1-3 3 16,0 3 1-16,3 3 0 0,0-6-21 0,-6 3-9 16,3 3 8-16,0-8-8 0,0-6 15 0,3 6-3 15,0-3 0-15,0 0 0 0,0-5-12 0,-3 5 9 16,9-3-9-16,-9 1 8 0,9-6 0 0,-6 3-8 16,1-3 12-16,2-2-4 0,3-1 4 0,-3 3 0 0,0-8 0 0,3 1 0 15,0-4-4-15,-6-2 0 0,3 0 0 0,3-3 0 16,0-5 1-16,-3 6 0 0,0 2 0 0,3-8 0 15,0 0-9-15,0 0 12 0,-6 0-12 0,6 0 12 32,-9 0-38-32,9 0-7 0,0 0-2 0,-9 0 0 0,6 0-89 0,-3 0-17 0,6 0-4 15,-3 2-532-15,-3-2-107 0</inkml:trace>
  <inkml:trace contextRef="#ctx0" brushRef="#br0" timeOffset="2103.1314">3038 1167 403 0,'3'0'36'0,"-3"0"-36"0,0 0 0 0,0 0 0 16,0 0 136-16,0 0 20 0,-3-8 4 0,3 8 0 15,3 0-33-15,-3-3-7 0,0 3-2 0,0 0 0 0,0-2-38 0,0 2-8 16,0-8-2-16,3 8 0 0,-3 0-26 0,0 0-4 16,3-6-2-16,-3 6 0 0,0 0-18 0,0 0-3 15,0 0-1-15,0 0 0 0,0 0 10 0,0 0 2 16,0 0 0-16,0 0 0 0,-9 6 0 0,0 2 0 16,3-6 0-16,-6 4 0 0,3 4-8 0,3-2-2 15,0-3 0-15,-3 9 0 0,3-6-6 0,-2 5-2 16,-1-8 0-16,3 8 0 0,0 0 14 0,-3 1 4 15,3-1 0-15,0 0 0 0,3 0-17 0,-3 6-3 16,3-6-8-16,0 3 12 0,0 0-12 0,-3 5 9 16,3-8-9-16,0 6 8 0,0 2 6 0,3 0 1 15,0 3 0-15,0-6 0 0,-3 4-15 0,3-4 9 16,0 1-9-16,3 2 8 0,0-3 21 0,-3-2 4 16,3 0 1-16,0 0 0 0,3 3-34 0,0-6 0 15,3-5 0-15,-6 2 0 0,3-2 12 0,3 0-4 0,0 3 0 0,3-9-8 16,-1 4 9-16,-2-1-9 0,3 0 0 0,0-2 9 15,6-3 3-15,-6 0 0 0,0-3 0 0,0 3 0 16,3-5 1-16,-6-3 1 0,5 3 0 0,-5-3 0 16,3 3-14-16,0-6 8 0,0 3-8 0,0-5 0 15,0 5 8-15,-3-8-8 0,0 0 0 0,0 3 9 16,3-6-1-16,-3 6 0 0,-3-8 0 0,-1 2 0 16,4 1 4-16,-3-1 0 0,-3-2 0 0,3 8 0 15,0-8-2-15,-6 2 0 0,6 1 0 0,-6 5 0 16,0-1-10-16,0 1 0 0,0 0 0 0,-3 0 0 15,-3 2 0-15,3 0 0 0,-3 1 0 0,-3 2 8 16,0-5-8-16,1 7 8 0,-7-7-8 0,3 5 8 0,0-5-8 0,-3 2 10 16,0 3-10-16,-3-5 10 0,0 0-10 0,1 0 0 15,-1 0 0-15,0-1 0 0,0 4 0 0,6 2-9 16,0-3 9-16,3 3-13 0,-3 0 13 0,3 8-11 16,-3-5 11-16,4 5-10 15,2 0-42-15,0 5-9 0,-3 1-2 0,0 4-712 16,3 6-142-16</inkml:trace>
  <inkml:trace contextRef="#ctx0" brushRef="#br0" timeOffset="3041.5959">3821 1207 907 0,'0'0'40'0,"0"0"8"16,3-6-38-16,-3 6-10 0,0-2 0 0,0 2 0 15,3-6 78-15,-3 6 14 0,3-8 2 0,-3 8 1 16,0 0-25-16,3-5-5 0,-3-3-1 0,3 3 0 16,-3 5-12-16,0 0-4 0,3-8 0 0,-3 8 0 0,0-5-4 0,0 5-2 15,0 0 0-15,0 0 0 0,0 0-10 0,0 0-3 16,0 0 0-16,0 0 0 0,0 0-1 0,0 0 0 16,0 0 0-16,0 5 0 0,-6 3-12 0,3-3-2 15,0 3-1-15,-3 5 0 0,3 1 1 0,-3-1 0 16,0 5 0-16,0 9 0 0,-3-6 3 0,3 5 1 15,-3 6 0-15,0 0 0 0,0 2-4 0,0 3-1 16,0-5 0-16,-2 8 0 0,2-1 4 0,-3-7 1 16,3 0 0-16,3 2 0 0,0-2-2 0,0-5-1 0,-3-1 0 0,3-5 0 15,0 3-1-15,0-3 0 16,3-2 0-16,-3-3 0 0,0-1-2 0,3 1-1 16,-3-5 0-16,0 2 0 0,3 0-11 0,-3 1 10 15,3-1-10-15,0-5 10 0,-3 2-10 0,4 1 0 16,2-1 0-16,-6-4 0 0,3 2 0 0,3-3 0 15,-3 0 0-15,0-2 0 0,3-3 0 0,0 0 0 16,0 0 0-16,-3 5 0 0,3-5 0 0,0 0 0 0,0 0-9 16,0 0 9-1,0 0-103-15,0 0-13 0,-3-8-4 0,0 3-838 0</inkml:trace>
  <inkml:trace contextRef="#ctx0" brushRef="#br0" timeOffset="3475.8925">3586 1326 1209 0,'3'-14'53'0,"0"6"12"0,6 0-52 0,-7-2-13 16,7-3 0-16,-3 5 0 0,6-6 60 0,-3-4 8 15,3 5 3-15,3-6 0 0,-3 3-9 0,3-2-2 16,0 5 0-16,3-6 0 0,-4 1-12 0,4 2-2 16,0-3-1-16,3-2 0 0,-6 2-8 0,6 1-1 15,-3 5-1-15,-1-1 0 0,4-4-16 0,-3 5-3 16,-3 5-1-16,3-5 0 0,0 2-15 0,0 3-10 16,-4 0 2-16,1 8 0 0,3-5 8 0,0 0 0 15,-3 5 0-15,0 5-8 0,-3-5 8 0,0 8 0 16,-3 2 0-16,-1 4 0 0,-2-1 0 0,0 5 0 0,-3 3 0 0,-3 6 0 15,-3 5 23-15,-3-6 0 16,-2 6 0-16,-1-6 0 0,-3 6 18 0,-3-5 4 0,-3-1 1 16,0 3 0-16,-3 0-11 0,3-2-3 0,1-1 0 15,-4-5 0-15,0 3-14 0,3-8-3 0,-3 3-1 0,3-1 0 0,-3-5-14 0,1 3 11 16,2-5-11-16,-3-3 10 0,6 2-10 0,-3-7 0 0,0 2 0 0,3 0 0 31,1-10-32-31,2 5-9 0,3-5-2 0,0 2 0 16,3-2-198-16,6 5-40 0</inkml:trace>
  <inkml:trace contextRef="#ctx0" brushRef="#br0" timeOffset="4078.5443">4675 1487 1155 0,'-3'-13'51'0,"6"5"11"0,0 3-50 0,3-6-12 16,-3 3 0-16,0 0 0 0,-3 3 107 0,3-3 18 15,-3 3 4-15,0-3 1 0,-3 2-45 0,0-2-9 16,0 3-1-16,0 5-1 0,-6-8 0 0,3 3 0 0,0 5 0 16,-3-8 0-16,3 5-27 0,-3 3-6 0,3-2-1 0,-3 2 0 15,4 0-26-15,-4 0-6 0,0 0 0 0,3 2-8 16,-3 1 12-16,0 0-12 0,-3 2 12 0,3 0-12 16,-3-2 12-16,0 7-12 0,-6-2 12 0,3-2-12 15,1 2 11-15,-4 5-11 0,0 5 10 0,3 1-10 16,0 2 0-16,0 5 0 0,3-4 0 0,3 1-10 0,0 4 18 0,3-1 3 15,1-7 1-15,2 7 0 0,3-7-12 16,0-3 0-16,0 2 0 0,6-5 0 16,-1 1 0-16,4-4 0 0,-3-2 0 0,3 0 0 15,0 0 0-15,3-5 0 0,3-1 0 0,3-2 0 16,-3-2 8-16,6-4-8 0,-4 1 8 0,1-3-8 16,3-2 8-16,-3-1-8 0,3-2 8 0,-3 2-8 0,0-2 8 15,-1-6-8-15,-2 4 0 0,0-1 8 0,-3 0 1 0,-3 3 0 16,-3-6 0-16,0 6 0 0,0-6 15 0,-3 6 4 15,-3 0 0-15,-3 0 0 0,0 5-4 0,-3-6-1 16,0 9 0-16,-3-8 0 0,0 5-10 0,-3-3-1 16,-3 4-1-16,0-4 0 0,-2 3-11 0,-1 3 0 15,0-3 0-15,-3 2 0 0,3 4-14 0,3-3-5 16,-3 5-1-16,1 0 0 16,5 0-40-16,0 5-8 0,3-3-1 0,0 4-671 0,0 4-133 0</inkml:trace>
  <inkml:trace contextRef="#ctx0" brushRef="#br0" timeOffset="4642.4413">5160 868 1094 0,'-9'-8'48'0,"6"3"11"0,3 5-47 0,0 0-12 0,3-8 0 0,-3 2 0 16,6-2 107-16,-6 3 19 16,3-3 4-16,0 3 1 0,3-3-37 0,0 3-7 15,-3 5-2-15,0-8 0 0,-3 2-28 0,0 6-5 16,0 0-2-16,0 0 0 0,0 0 6 0,0 0 0 15,0 0 1-15,0 0 0 0,0 0-31 0,-6 6-6 16,0 2-2-16,3 0 0 0,-3 2-4 0,0 3-1 16,0-5 0-16,-3 6 0 0,3 4 14 0,0-5 2 0,1 6 1 0,-1 2 0 15,-3 6-9-15,3-4-1 0,0 12-1 0,0-4 0 16,0 1 5-16,0 3 0 0,-6 4 1 0,0-2 0 16,3 3 0-16,-3 0 0 0,0-6 0 0,0 3 0 15,1-2-13-15,2 2-4 0,-3-6 0 0,3 4 0 16,0-4-8-16,3 1 0 0,-3 3 0 0,3-9 0 0,0-7 0 0,3 7-16 15,-3-10 3-15,0 0 0 16,-3-3-193 0,3 0-38-16</inkml:trace>
  <inkml:trace contextRef="#ctx0" brushRef="#br0" timeOffset="5146.2054">5574 1283 1836 0,'0'0'40'0,"0"0"9"0,0 0 2 0,0 0 0 0,0 0-41 0,0 0-10 16,0 0 0-16,0 0 0 0,0 0 64 0,0 0 10 15,0 0 2-15,0 0 1 0,0 0-8 0,0 0-1 16,0 0-1-16,0 0 0 0,-3 8-18 0,0 0-3 16,0 3-1-16,-3 2 0 0,0 0-21 0,-3 6-4 15,0 2 0-15,0 0-1 0,0 3-19 0,-2 2 0 16,2 1 0-16,0-1 0 0,0 1 0 0,0-1 0 16,0-2 0-16,3 2 0 0,3-7 0 0,0 2 0 0,3-8 0 0,0 1 0 15,3-1 0-15,0-8 0 0,3 3 11 0,-3-3-3 16,6-2-8-16,0 2 9 0,0-5-9 0,3-5 10 15,-1 2-10-15,4-2 0 0,-3-3 0 0,3 3 0 16,0-3 8-16,0-3 0 0,0 3 0 0,3-5 0 16,-1 0-8-16,1 0 0 0,-3-1 0 0,0 1 0 15,-3-5 0-15,0 4 0 0,0 1 0 0,-3 0 0 16,-3-6 18-16,-3 6 2 0,-3 5 0 0,0-5 0 0,0 0 3 0,-3 0 1 16,-3-1 0-16,-3 4 0 0,3-3-4 0,-3-6 0 15,-3 6 0-15,0 0 0 0,3 5-1 0,-3-6-1 16,3 4 0-16,0 2 0 15,-2 0-38-15,2 3-8 0,0-1-2 0,0 4 0 16,-3 2-53-16,3 0-10 0,-3 2-3 0,3 4-685 0,-3-1-138 0</inkml:trace>
  <inkml:trace contextRef="#ctx0" brushRef="#br0" timeOffset="6448.2298">6565 1283 691 0,'0'0'61'0,"0"0"-49"15,0 0-12-15,0 0 0 0,0 0 104 0,0 0 19 16,0 0 3-16,0 0 1 0,0 0-15 0,0 0-4 16,0-5 0-16,0-3 0 0,0 3-20 0,0 5-5 15,0-8-1-15,0 8 0 0,0-6-18 0,-3 1-3 16,0 0-1-16,3 2 0 0,-3-2-30 0,0 0-6 16,3 5-2-16,-3-3 0 0,0-2 10 0,-3 5 3 15,0-8 0-15,-3 8 0 0,4 0-35 0,-4 0 0 16,-3 0 0-16,0 0 0 0,0 2 0 0,-3 4 0 15,0-1 0-15,-3-2-9 0,-3 7 9 0,4-4 0 16,-1 1 0-16,-3-1 0 0,3 2 8 0,0 0-8 16,-3 2 8-16,6-2-8 0,4-3 0 0,-1 3 0 15,3 6 0-15,0-9 0 0,3 3 0 0,-3 0 0 0,6 2 0 0,-3-4 0 16,3 2 0-16,3-3 0 0,0-5 0 0,3 8 0 16,-3-8 0-16,6 5 0 0,3-2 0 0,-3-3 0 15,3 0 0-15,-3-3 0 0,6-2 0 16,-4 0 0-16,4-3 0 0,-3-3 0 0,3 0 0 0,0 1 8 15,3-3 4-15,0-1 2 0,-3 1 0 0,0 5 0 16,3-5 1-16,-3-6 0 0,-1 6 0 0,4 0 0 0,0 0-6 0,-3 0-1 16,0-1 0-16,0 4 0 15,-3 2-8-15,-3 0 0 0,3 5 0 0,-3 1 0 16,-6 2 0-16,0 0 0 0,3 2 0 0,0 1 0 16,-3-3 0-16,3 8 0 0,-6 0 0 0,3 2 0 15,0 4 0-15,0-1 0 0,-3 0 0 0,3 0 0 0,0 3 0 16,-3 8 0-16,3-6 0 0,-3 9 0 15,0-1 0-15,3 6 0 0,-3-3 0 0,-3 8 0 0,3 3 0 16,0-3 0-16,-3 5 0 0,-3 3 0 0,3-10 9 16,-3 7 0-16,-3-2 0 0,-3-1 0 0,3-7 3 0,-3 8 0 15,1-8 0-15,-4 2 0 0,3 0-3 0,-6 3 0 16,0-10 0-16,0 5 0 0,6-6-9 0,1-7 12 16,-4-1-12-16,0 3 12 0,0-7-12 0,3-1 12 15,0-5-12-15,0-3 12 0,3 0-2 0,-2-5 0 16,-1 0 0-16,6-2 0 0,0-6 13 0,0 0 2 0,0 0 1 0,3-5 0 15,0-1-6-15,3-4 0 0,3 5-1 0,0-11 0 16,9-3-19-16,-3-2 0 16,6-2-8-16,3-1 8 0,3-8 0 0,2 3 0 15,7 3 0-15,0 2 10 0,0-8-10 0,0 8 0 0,2 1 0 0,1 2 0 16,-3-1-22-16,-3 4-10 0,3 0-1 0,-1 4-1 31,-2 1-126-31,0 3-24 0,-3-1-6 0</inkml:trace>
  <inkml:trace contextRef="#ctx0" brushRef="#br0" timeOffset="6828.4334">7050 1339 964 0,'6'-8'43'0,"-6"8"9"0,6-8-42 16,0 8-10-16,-3-5 0 0,-3 5 0 0,3-8 126 0,-3 8 23 15,0 0 5-15,0 0 1 0,0 0-12 0,0 0-3 16,0 0 0-16,0 0 0 0,-6 8-65 0,0-8-14 15,0 8-2-15,3 2-1 0,-3-5-11 0,0 6-3 16,3 0 0-16,0 7 0 0,0-5-8 0,1 3-1 16,-4 8-1-16,3-8 0 0,3 2-34 0,0 1 0 15,-3 2 0-15,0-2 0 0,6-1 0 0,-3-2 0 16,3 0 0-16,-6-3 0 0,3 0 0 0,0 1-16 0,3-6 4 0,-3 2-726 16,0-2-145-16</inkml:trace>
  <inkml:trace contextRef="#ctx0" brushRef="#br0" timeOffset="6988.9411">7178 1056 2156 0,'-6'-19'96'0,"9"6"19"0,0 0-92 0,0-1-23 0,0 1 0 0,0 5 0 15,0-5 27-15,0 8 1 0,0-6 0 0,-6 9 0 16,3-4-42-16,0 1-8 0,0 5-2 0</inkml:trace>
  <inkml:trace contextRef="#ctx0" brushRef="#br0" timeOffset="7755.7081">8012 1087 230 0,'0'0'20'15,"0"0"-20"-15,0 0 0 0,0 0 0 0,0 0 178 0,0 0 31 16,0 0 7-16,0 0 0 0,0-5-83 0,0 5-17 16,0 0-3-16,0 0-1 0,0 0-49 0,0 0-11 0,0-5-1 15,0 5-1-15,0 0 2 0,0 0 1 16,-6-3 0-16,0 3 0 0,0 0-5 0,-3 0 0 0,0 8-1 0,-3-8 0 15,-3 5-5-15,0 9-1 0,1-6 0 16,-1 5 0-16,-3-5-12 0,-3 5-2 0,0 3-1 0,-3 0 0 16,-3 2-8-16,1 1-2 0,-1-6 0 0,0 3 0 15,6 0 7-15,3 0 1 0,4 2 0 0,2-5 0 16,3 1-7-16,0-1-1 0,0-3 0 0,3 4 0 16,3-4-16-16,0 1 0 0,6 2-13 0,0-5 5 15,-3 3 29-15,3 2 7 0,-3-5 0 0,6 2 1 16,0-2-29-16,3 6 0 0,0-1 0 0,3-5 0 15,5 2-80-15,-5 3-21 0,6-5-5 0,-3 3-888 16</inkml:trace>
  <inkml:trace contextRef="#ctx0" brushRef="#br0" timeOffset="7842.6401">7982 1429 403 0,'0'0'36'0,"0"0"-36"16,6 0 0-16,9 0 0 0,-3 0 40 0,0 0 0 15,0 0 1-15,-1-6-261 0</inkml:trace>
  <inkml:trace contextRef="#ctx0" brushRef="#br0" timeOffset="8730.0068">8196 1371 288 0,'9'-3'25'0,"-3"-2"-25"16,3-1 0-16,0-2 0 0,-3 3 185 0,0-3 32 16,0 3 7-16,-3 0 0 0,3 2-81 0,-6 3-17 15,0 0-3-15,0 0-1 0,3-5-55 0,-3 5-11 16,0 0-3-16,0 0 0 0,0 0-37 0,0 0-8 16,0 0-8-16,0 0 11 0,0 0-11 0,0 0 0 15,0 0 0-15,0 0 8 0,0 0 18 0,0 0 3 0,0 0 1 16,0 0 0-16,0 0 21 0,0 0 4 0,0 0 1 15,0 0 0-15,0 0-20 0,-6 0-3 0,0 0-1 0,6 0 0 16,0 0-9-16,0 0-3 0,-6 0 0 0,6 0 0 16,-6 0-8-16,3 0-1 0,-3 5-1 0,0-5 0 15,0 3-10-15,0 2 12 0,-3-5-12 0,3 5 12 16,-3 0 2-16,0 3 1 0,-2 6 0 0,2-6 0 16,-3 2-7-16,3 3-8 0,-6 1 11 0,6-1-11 0,-3 0 0 15,3 3 0-15,-6 0 0 0,6-3-12 16,3 0 12-16,3 0 13 0,0 1-2 0,0-6-1 15,1-3-10-15,2 0 0 0,0-5 0 0,0 0 0 16,0 0 0-16,0 0 0 0,0 0 11 0,8 0-11 0,1-5 21 16,3 0-1-16,0-3-1 0,0-6 0 0,0 4-5 15,3 2-1-15,-3-11 0 0,3 6 0 0,0-3-13 0,-1 0 8 16,-2 1-8-16,0 1 0 0,0 1 0 0,-3 3 0 16,0 2 0-16,-3 2 0 0,0 1 0 0,-6 5 0 15,0 0 0-15,0 0 0 0,3 5 0 0,0 3 0 16,0 8 0-16,0-3 0 0,0 1 0 0,0 1 0 15,3 1 0-15,0 6 0 0,0-9 0 0,6 0 0 16,-4 0 0-16,1-8 0 0,3 9 0 0,3-12 0 16,3 1 0-16,-3 0 0 0,0-6 0 0,0 0 0 15,3 1 0-15,2-4 0 0,-2 1 0 0,0-3 0 0,0 3 0 0,0 2 0 16,0-7 0-16,3 2 8 0,-4 2-8 0,1-1 0 16,3-7 0-16,-3 1 0 15,0 0 8-15,0 0-8 0,0-6 9 0,-4-2-1 16,-2 2 0-16,3 1 0 0,-3-9 4 0,0 1 0 0,-3-1 0 15,3-10 0-15,0 3-12 0,-3-6 8 0,3 1-8 0,-1-4 8 16,1 1-8-16,0 2 0 0,-3-5 0 0,3 6 8 16,0-4-8-16,-3 4 0 0,-3 4 0 0,0-4 0 15,3 7 0-15,-3 5-11 0,-3 4 11 0,0-4-8 0,-3 6 8 0,0-6 0 0,3 9 0 0,-3-1 0 16,-6 4 0-16,0-4 0 0,0-2 0 0,3 8 0 31,0-1 0-31,-3 4 0 0,-3-3 0 0,3-1 0 16,6 6 0-16,-3-5 0 0,-6 3 0 0,6 2 0 15,0-6 0-15,0 9 0 0,0-8 0 0,0 5 0 0,0-3 0 16,0 3 0-16,-3 1 0 0,0 1 0 0,-6 6 0 0,12 0-10 16,0 0 10-16,0 0 0 0,0 0-11 0,-5 0 11 15,-4 6-10-15,3 1 10 0,0 1 0 0,0 3 0 16,-3 2-8-16,3-5 8 0,-3 5 0 0,0-2 0 16,3 2-10-16,0 0 10 0,-3 1 0 0,3-1 0 15,0 8 0-15,3-8 0 0,0 11 0 0,3 3 0 16,-3-6 0-16,0 5 0 0,3 6 0 0,-3 0 0 0,-3-6 0 15,3 19 0-15,-3-5 16 0,-2 5-3 16,2-6 0-16,0 6 0 0,-3 3 15 0,0-8 2 16,-3 5 1-16,3-6 0 0,0 6-3 0,3 0 0 15,-3-5 0-15,3 0 0 0,3-3 0 0,3 2 0 16,0-4 0-16,0-9 0 0,0-2-28 0,3-3 0 16,3 0 0-16,0 3 0 0,3-10 0 0,0-1 0 15,0 0 0-15,0-8 0 16,3-2-76-16,0 2-22 0,0-10-4 0,-1-3-1106 0</inkml:trace>
  <inkml:trace contextRef="#ctx0" brushRef="#br0" timeOffset="9977.529">10652 788 1321 0,'0'0'58'0,"0"0"13"0,0-7-57 0,3 1-14 0,3-2 0 0,-3 3 0 15,-3 5 78-15,0-5 13 0,3-1 2 0,-3 4 1 16,0 2-46-16,-3-6-8 0,0-1-3 0,-3 7 0 15,0-6-21-15,0-2-4 0,-3 3 0 0,0 5-1 16,-3-8-3-16,-3 8 0 0,-2 0 0 0,-1 0 0 16,0-5-8-16,-3 5 12 0,-3 5-12 0,0-5 12 15,1 8 6-15,-1-3 2 0,3-2 0 0,-3 8 0 16,3-4 6-16,-3 7 2 0,1-4 0 0,2 4 0 0,0-7-15 16,3 12-2-16,-3-6-1 0,0-5 0 0,4 5-10 0,2 1 0 15,0-1 0-15,0 0 0 0,3-2 9 16,3-3-9-16,0 5 10 0,3-8-10 0,3 3 0 0,3 0 0 15,0 3-8-15,3-3 8 0,3-3-8 0,3 8 8 16,0-5 0-16,3 5 0 0,3 0-10 0,0-2 10 16,0 2-8-16,2 0 8 0,1-5 0 0,3 3 0 15,0 2 0-15,0 0 0 0,-3-5 0 0,0 6 0 16,-1-1 0-16,4 0 0 0,-3-5 0 0,0 3 0 16,0 2 0-16,0 0 0 0,0 0 0 0,-1 1 0 0,-2-7 0 15,0 7-8-15,-3 2 8 0,-3-6 0 16,0 6 0-16,-6-8-8 0,3 5 8 0,-3 0 0 15,-6 1 0-15,0-1 0 0,-3-5 37 0,-3 2 3 16,-3 4 1-16,0-6 0 0,-3 2 12 0,-3 3 3 16,1-5 0-16,-4 0 0 0,3 3-24 0,-3-3-5 0,-3-3-1 15,3 0 0-15,4 3-26 0,-4-2 0 0,3 2 0 16,0-6 0-16,0 1 0 0,3-1 0 0,0-4 0 0,6-3 0 16,-2-1-12-16,2-2-7 0,3-5-1 0,0 2-1 31,3-4-83-31,0 1-16 0,3 1-3 0,3 0-834 0</inkml:trace>
  <inkml:trace contextRef="#ctx0" brushRef="#br0" timeOffset="10554.4607">11087 1251 1580 0,'0'0'35'0,"0"0"7"0,6-7 2 0,-1 4 0 0,1 0-36 0,3-7-8 16,-3 2 0-16,0 0 0 0,0-3 47 0,0 3 7 15,3 0 2-15,-3-2 0 0,-3 2-15 0,0-3-2 16,-3 3-1-16,0 3 0 0,0 2 3 0,0 3 1 15,-6-5 0-15,6 5 0 0,-6-8-2 0,0 8 0 16,-3 0 0-16,3 3 0 0,0-3-13 0,0 5-3 16,0-5-1-16,-3 5 0 0,4-2-5 0,-4 2-1 0,0 1 0 0,3 2 0 15,-6 2-5-15,3-2 0 0,0-3-1 0,0 9 0 16,0-6 11-16,0 5 2 0,0-5 1 16,0 5 0-16,3-3-25 0,0 4 0 0,3 4 0 0,0-5 0 15,3 1 0-15,0-1 0 0,-3 0 0 0,6-5 0 16,0 3 0-16,0-1 0 0,3 1 0 0,0-6 0 15,3 3 0-15,0-3-19 0,3-2 3 0,-3-3 1 16,3-3 15-16,3 3 0 0,-3-5 0 0,3 5 0 16,-1-8 8-16,1 3-8 0,-3-3 0 0,6 3 0 15,-6-6 20-15,0 3-4 0,-3 0 0 0,0-2 0 16,0 2 2-16,-3 0 0 0,0-6 0 0,3 4 0 0,-6-3-8 0,2-1-2 16,1 1 0-16,0 0 0 15,-3 0-8-15,0 0 0 0,-3-1 0 0,0-4 0 0,-3 2 0 0,0 0 0 0,0 0 0 0,3 3 0 0,-3-6 0 0,0 6 0 31,0 0 0-31,-2 2 0 0,5 11 0 0,-6-2 0 16,-3-6 0-16,-3 5 0 16,-3 3-28-16,3 3 0 0,-6 5-1 0,-3 5 0 15,-6 0-183-15,1 0-36 0,-31 19-7 0,9-3-1 0</inkml:trace>
  <inkml:trace contextRef="#ctx0" brushRef="#br0" timeOffset="11083.2381">11735 1061 1393 0,'-3'-5'61'0,"3"5"14"16,-2 0-60-16,-1-6-15 0,-3 6 0 0,3 0 0 16,-3 0 106-16,3 6 18 0,-3-6 4 0,0 2 1 15,3 4-51-15,0 4-10 0,-3-2-3 0,3 0 0 16,-3 3-25-16,3 2-6 0,3 0-1 0,0 0 0 0,0 3-19 0,0 0-4 15,3-3-1-15,3 3 0 0,-3 3 11 16,3-1 3-16,-3-5 0 0,0 1 0 0,0 4 15 0,0-5 3 16,-3 1 1-16,3-6 0 0,-3 5-28 0,0-3-6 15,0 1 0-15,-3 0-8 0,0-6 32 0,-3 3-1 16,6-3 0-16,-3 3 0 0,-3-3-16 0,0 3-3 16,6-8-1-16,-3 6 0 0,-3-6 5 0,6 0 0 15,0 0 1-15,0 0 0 0,0 0-6 0,0 0-2 16,0 0 0-16,0 0 0 0,0 0 16 0,3-6 3 15,-3-7 1-15,3 5 0 0,3-2 3 0,0 2 0 16,0-6 0-16,0-4 0 0,0-1-6 0,3 3-1 16,3-2 0-16,2-1 0 0,-2-2-25 0,6 3 0 15,0-3 8-15,6-6-8 0,-3 1 0 0,3 2 0 16,2 3 0-16,4-6 0 0,-3 1-16 0,3 2-1 16,-1-3-1-16,7 1 0 15,-3 0-121-15,0 7-24 0,-1-2-5 0</inkml:trace>
  <inkml:trace contextRef="#ctx0" brushRef="#br0" timeOffset="11615.4309">12500 873 1184 0,'0'0'52'0,"0"0"12"0,0 0-52 0,0 0-12 16,6 0 0-16,-6 0 0 0,0 0 115 0,6-5 20 15,3 2 4-15,3-2 1 16,-3 5-33-16,3-5-7 0,6-1 0 0,-3 4-1 16,6-4-31-16,2-2-5 0,1 3-2 0,6-3 0 15,0 3 1-15,0-8 0 0,2 5 0 0,1 2 0 0,3-7-50 0,-4 5-12 16,4-2 0-16,0-4 0 16,-3 7 9-16,2 1-1 0,-2-2 0 0,-3-2 0 15,-3 7-8-15,-1-2-11 0,1-3 3 0,-3 8 0 16,3-5-135-16,-6 5-26 0,0 0-6 0</inkml:trace>
  <inkml:trace contextRef="#ctx0" brushRef="#br0" timeOffset="12027.2184">13093 415 1360 0,'0'0'30'0,"3"0"6"0,3-5 2 0,-3 0 0 0,-3 5-30 0,3-3-8 0,3 3 0 0,-6 0 0 15,0 0 97-15,0 0 19 0,0 0 3 0,0 0 1 16,0 0-44-16,0 0-9 0,0 8-2 0,0 5 0 16,-3 1-8-16,-3 4-1 0,0 9-1 0,-6-1 0 15,-3 6-8-15,3 2-2 0,-6 6 0 0,3 0 0 16,-3 2-8-16,-8 11-1 0,2 0-1 0,0 0 0 16,0-3-8-16,3-2-2 0,1-4 0 0,2 1 0 15,0-5 12-15,3 0 3 0,3-8 0 0,0-1 0 16,3-4-32-16,3-1-8 0,0 1 0 0,0-9 0 0,3-5 0 15,0 3-12-15,0-2 4 0,3-1 0 16,-3-3-125-16,3-4-25 0,0 2-5 0,0-8-1 0</inkml:trace>
  <inkml:trace contextRef="#ctx0" brushRef="#br0" timeOffset="12998.9916">13554 1042 864 0,'0'0'76'0,"0"0"-60"15,0 0-16-15,0 0 0 0,0 0 108 0,0 0 18 16,0 0 4-16,0 0 1 0,0 0-35 0,0 0-6 16,0 0-2-16,0 0 0 0,-3 14-24 0,0-1-6 15,-3-5-1-15,0 10 0 0,0-4-2 0,0 4-1 16,-3-5 0-16,3 1 0 0,4 4-20 0,-4-5-4 16,0 3-1-16,3-3 0 0,0-2-17 0,3 2-3 15,0 0-1-15,0-7 0 0,0-6-8 0,0 0 12 16,6 13-12-16,-6-13 12 15,0 0-32-15,9 8-5 0,-4-8-2 0,4 5-927 0</inkml:trace>
  <inkml:trace contextRef="#ctx0" brushRef="#br0" timeOffset="13175.0001">13581 709 1594 0,'0'0'71'0,"3"-5"14"0,3 5-68 0,0-5-17 16,0 2 0-16,-6 3 0 0,0 0 0 0,6 0-12 15,-6 0 1-15</inkml:trace>
  <inkml:trace contextRef="#ctx0" brushRef="#br0" timeOffset="13828.3829">13896 926 518 0,'0'0'46'16,"0"0"-37"-16,6-8-9 0,0 3 0 31,0 5 291-31,3-5 56 0,-3 5 11 0,3-3 2 16,-3 3-219-16,3 0-44 0,0 3-9 0,0 2-1 0,-6 0-32 0,6 3-7 15,-3 5 0-15,0 1-1 0,3 4-18 0,-3 1-3 16,-3 2-1-16,0 0 0 0,2 5 1 0,-5 3 0 16,0-2 0-16,0-6 0 0,-3 3 0 0,1-3 0 0,-1-2 0 0,-3 2 0 15,0-8 11-15,3 5 3 0,0-4 0 0,-3-6 0 16,0 2-26-16,0-2-5 15,3 0-1-15,-3-3 0 0,3 1-8 0,0 2 0 16,0-8 0-16,0 5 0 0,0-5 0 0,3 0 0 16,0 0 0-16,0 0 0 0,-3-5 8 0,0-3-8 15,0 2 8-15,6-7-8 0,0 5 10 0,0-5-10 16,6 0 12-16,-3-6-12 0,3 1 0 0,3-1 0 16,3-2 0-16,5-5 0 0,1 2 0 0,0 3 0 15,6-6 8-15,0 3-8 0,-3 8 0 0,-1-2 0 16,-2-3 0-16,0 8 0 0,-3 2 0 0,0 3 0 0,-6 3 0 0,0 2 0 15,-4 3 0-15,1 3 0 0,0 2 0 16,-3 3 0-16,-3 3 0 0,0 2 0 16,3 8 0-16,0-8 0 0,-3 6 0 0,0-1 0 0,0-2 0 15,0 8 0-15,3-8 0 0,-3 0 0 0,0 0 0 0,0 2 0 32,6-5-27-32,-3 1 1 0,3-1 0 0,0-5-782 0,0 2-156 0</inkml:trace>
  <inkml:trace contextRef="#ctx0" brushRef="#br0" timeOffset="14649.0423">15191 1074 1566 0,'0'0'34'0,"6"-5"7"0,0 5 2 0,0-8 1 0,-6 8-35 0,3-5-9 0,-3 5 0 0,0 0 0 16,0 0 110-16,0 0 20 15,0 0 4-15,0 0 1 0,-3-8-44 0,-3 2-9 16,0 1-2-16,0-3 0 0,0 8-46 0,-3 0-10 16,0-5-1-16,-2 5-1 0,2-5-2 0,0 2-1 0,-3 3 0 0,3 0 0 15,-3 0-9-15,3 0-2 0,-3 3 0 0,0 2 0 16,-3-5-8-16,0 5 0 0,1 3 0 0,-4-3 0 16,0 1 0-16,0 4 0 0,-3 1 9 0,3 2-9 15,0 0 0-15,4 1 0 0,-4 4 0 0,3-5-8 16,3 1 8-16,0 4 0 0,3-5 0 0,3 1 0 15,0-6 0-15,3 5 0 0,3 0 0 0,0-8 8 0,0-5-8 0,0 8 0 16,0-8 8-16,3 5-8 0,6 1 9 0,0-6-9 16,0 0 12-16,3 0-12 15,3-6 17-15,0 6-3 0,-1-10-1 0,4 2 0 16,6-5 14-16,0 0 2 0,-3-1 1 0,0 1 0 0,2 0-3 16,-2-6-1-16,0 6 0 0,-3 0 0 0,0-6 11 0,-3 3 3 0,0 3 0 0,-3 0 0 15,-1 8-32-15,-2-3-8 16,0 2 0-16,-3 6 0 0,-6 0 0 0,0 0 9 15,0 0-9-15,6 0 10 0,3 6-10 0,-6 2 0 16,3 5 0-16,-6 0 0 0,0 0 0 0,0 6 0 16,0 2 0-16,0-8 0 15,-3 11 0-15,0-3 0 0,0-2 0 0,0 7 0 0,0 1 0 0,-3-6 0 16,0 5 0-16,-3 11 0 0,0-5 0 0,-3 3 0 0,4-4 0 0,-7 1 12 16,3-6-12-16,-6 4 0 0,0-4 0 0,0 3 0 15,-3 0 0-15,-2-2 0 0,2 2 0 0,-3-3 0 16,0-5 0-16,6-2-11 0,0-3 3 0,-2-3 0 15,2 3 8-15,0-8 0 0,3 0 0 0,3 2 0 16,0-10 0-16,0 6 0 16,0-4 0-16,3-2 0 0,6-2 8 0,-3-1-8 0,0 0 8 0,4-2-8 15,-1-3 15-15,3 3-2 0,-3-3 0 16,6 3 0-16,-3-9 6 0,5 4 1 0,4-3 0 0,3-1 0 16,0 1-5-16,3-3-1 0,9-2 0 0,0-6 0 15,3 8-6-15,2-5-8 0,1 2 11 0,3 1-11 16,0-3 10-16,-4 5-10 0,1 0 8 0,3-3-8 15,-3 6 0-15,-4 0 0 0,4 0-12 0,0 0 12 16,-3-1-156-16,-1 1-23 16,-2 2-5-16</inkml:trace>
  <inkml:trace contextRef="#ctx0" brushRef="#br0" timeOffset="40050.9784">2103 4030 403 0,'-3'-8'36'0,"3"2"-36"0,-3 1 0 0,6 0 0 0,0 0 208 0,0-1 34 0,-6 1 7 0,3 0 2 15,3-1-140-15,-3 6-28 16,0-5-6-16,0 0-1 0,0 5-49 0,0 0-11 15,6-6-1-15,-6 6-1 0,0 0 3 0,-6-2 1 16,6 2 0-16,0 0 0 0,0 0 3 0,0 0 1 16,0 0 0-16,0 0 0 0,0 0 4 0,-3 5 1 15,-3 3 0-15,3 3 0 0,3-1-15 0,0 6-2 16,-3 0-1-16,3 2 0 0,0 6-9 0,-6-3 0 16,3 3 0-16,-2 3 0 0,2 2 24 0,0 0 0 15,-6 3 0-15,3-1 0 0,0 1-4 0,0-3-2 0,-3 3 0 0,3 0 0 16,3 0 5-16,-3-1 1 0,6-2 0 0,-9 3 0 15,3 3 3-15,3-4 1 0,0 4 0 16,0-1 0-16,3-5-28 0,-3 0 8 0,3 0-8 0,0-2 0 16,0-6 0-16,0 0-16 0,-3 0 3 0,3-5 0 15,0 0 13-15,0-3 15 0,0-2-3 0,-6-3-1 16,6 0-2-16,0-3 0 0,-3 0 0 0,3-5 0 16,0 0 13-16,0 0 2 0,0 0 1 0,0 0 0 15,-3-8 5-15,0 1 1 0,0 1 0 0,0-4 0 16,3-1-31-16,0-2 0 0,-6-3 0 0,3 3 0 0,3-1 0 0,0-1 0 15,-6-4 0-15,6 1 0 0,0-4 0 0,0 4 0 16,0-3 0-16,-2 0 0 0,2-1 0 0,0 1 0 16,0-3 0-16,0 1 0 0,2 1 0 0,-2 1 0 15,0 0 0-15,6-3 0 0,-6 0 0 0,0 1 0 16,3-4 0-16,3 1 0 0,-6-1 12 0,0 1-4 16,0-6-8-16,0 0 12 0,6 1-12 0,-3-4 0 15,0 6 8-15,0-5-8 0,3 5 0 0,-3-1 0 16,3 1 8-16,-3 3-8 0,0-1 0 0,3 1 0 15,-3 0 0-15,6 2 0 0,-3-3 0 0,6 6 0 16,-6-3 0-16,3-2 0 0,0 2 0 0,-3 3 0 0,5 0 0 16,1 2 0-16,-6 3 0 0,6 3 0 15,-3 0 0-15,-3 2 0 0,-3 1 0 0,3 2 0 16,0 2 0-16,-6 4 0 0,9-4 0 0,-3 4 0 16,-6 2 0-16,0 0 0 0,0 0 0 0,0 0 0 15,0 0 0-15,0 0 0 0,0 0 0 0,0 0 0 0,0 0 0 16,0 5-10-16,0-5 10 0,0 0 0 0,0 11 0 15,6-6 8-15,-6 3-8 0,0-8 0 0,3 8 0 0,3-3 0 16,-6 3-10-16,6 3 10 0,-6 2-12 0,3 0 12 16,-3-2-10-16,6 5 10 0,0 5-8 0,-3 0 8 15,0 3 0-15,3 2-8 0,-4 1 8 0,7 2 0 16,-3 3 0-16,3 2 0 0,-3-2 0 0,0 2 0 16,0 3 0-16,3 3 0 0,-3-1 9 0,3 1-9 15,-3 0 14-15,3-3-4 0,-3 3-1 0,0-1 0 0,3 1 3 0,-3-3 1 16,0 0 0-16,0 3 0 0,0-3-5 15,-1-3 0-15,1 1-8 0,0-1 12 16,-3-2-12-16,3-6 11 0,0-2-11 0,-3-3 10 16,0 0-10-16,-3-2 8 0,3-3-8 0,0-3 8 0,-3-2-19 15,-3-1-4-15,0-2-1 0,0 0-1134 16</inkml:trace>
  <inkml:trace contextRef="#ctx0" brushRef="#br0" timeOffset="40465.7375">2029 4434 460 0,'0'0'41'0,"0"0"-33"0,0 0-8 0,0 0 0 16,0 0 166-16,0 0 31 0,3-8 7 0,0 6 0 15,-3 2-40-15,6-3-9 0,0 1-2 0,-3-1 0 16,9 0-41-16,-9 1-9 0,3-1-2 0,0 0 0 0,2 1-29 0,1-1-5 16,3 0-2-16,-3 1 0 0,-3-4-22 15,3 4-5-15,3-1-1 0,0 1 0 0,0-4-37 0,3 1 0 16,0 2 0-16,-4-2 0 0,4 0-16 16,6-1 1-16,-12-2 1 0,9 1 0 15,-3-1-150-15,0 0-31 0</inkml:trace>
  <inkml:trace contextRef="#ctx0" brushRef="#br0" timeOffset="42612.1767">3731 4294 921 0,'0'0'40'0,"0"0"10"0,0 0-40 0,0 0-10 15,0 0 0-15,0 0 0 0,0 0 93 0,0 0 17 16,0 0 3-16,0 0 1 0,0 0-18 0,0 0-4 16,0 0-1-16,0 0 0 0,0 0-26 0,0-5-5 0,-2 0 0 0,2 2-1 15,0-2-33-15,0 5-6 16,-3-6-2-16,0 1 0 0,0 0 2 0,0 0 0 16,-3-1 0-16,-3 1 0 0,3 2 6 0,-6 1 2 15,0-1 0-15,0 3 0 0,-3 0-11 0,-3 0-1 16,3 3-1-16,4-1 0 0,-10 4-5 0,3-1-1 15,6 3 0-15,-9-3 0 0,6 3 5 0,3-3 1 16,-3 3 0-16,4 0 0 0,-1 0-15 0,0 0-13 0,0-3 2 0,3 3 1 16,0-2 10-16,0 2 0 15,3-3 0-15,-3 3 0 0,3-3 0 0,-3 6 0 0,3-1 0 0,0 1 8 16,-3-1-8-16,0 4 11 0,1 1-11 0,2 1 12 16,0 3-2-16,0-1 0 0,3 6 0 0,0-3 0 15,3 6-10-15,0-3 0 0,3 2 0 0,0-2 8 16,3 0-8-16,0 0 0 0,3-3 0 0,-1 0 0 15,1-3 0-15,3-2 0 0,-3 0 0 0,3-5 8 16,0-3-8-16,3 0 0 0,3-6 9 0,-3 1-9 16,-3 0 12-16,-1-6-1 0,1 0-1 0,3-2 0 15,3 0-10-15,0-6 12 0,-3 3-12 0,3-2 12 16,0-4-12-16,-1 1 12 0,1-5-12 0,-3-1 12 0,0 1-4 16,0-6 0-16,0 0 0 0,0 0 0 0,-3-5 5 15,0-3 1-15,-1 1 0 0,-2-4 0 0,0-5-2 0,3 1 0 16,-3-6 0-16,-3 0 0 0,0-3-4 0,-3 3-8 15,0 0 11-15,0 0-11 0,0 3 8 0,3 2-8 16,-3 1 0-16,-3 1 0 0,3-1 0 0,0 4 0 16,0-2 0-16,6 6 0 0,-6-1 0 0,3 5 0 15,0 1 0-15,0 2 0 0,0-2-8 0,-1 4 8 16,1 4 0-16,-3 2-9 0,0 3 9 0,0 0 0 16,-3 2 0-16,0 0 0 0,3 4 0 0,-3 4 0 15,0 3 0-15,0 0 0 0,0 0 0 0,0 0-8 16,0 0 8-16,-6 10-8 0,0 1 8 0,3 5-10 0,-3 2 10 0,4 4-10 15,-4-1 10-15,3 5 0 16,-3 6 0-16,3-3 0 0,0 3 0 0,0 0-12 16,0-1 4-16,0 4 0 0,0-4 17 0,0 4 4 0,0-1 1 15,0 3 0-15,0 0-3 0,0 3-1 0,-3 0 0 16,0-3 0-16,0 2-2 0,3-4-8 0,-3-3 12 0,3-6-4 16,3 1-8-16,-3-6 0 0,0 0 9 0,3-3-9 15,0-2 0-15,3-3 9 0,0 1-9 0,0-4 0 16,0 1-9-16,0-3-9 0,3-3-2 0,-3 0-1110 15</inkml:trace>
  <inkml:trace contextRef="#ctx0" brushRef="#br0" timeOffset="43202.8954">4178 4384 518 0,'0'0'23'0,"-3"-5"5"0,3 0-28 0,0-3 0 0,-3 0 0 0,3 0 0 15,0 0 256-15,3-3 45 0,0 3 10 0,0-2 1 16,-3-1-191-16,3 3-38 0,0 0-8 0,0 0-2 16,0 0-13-16,0 0-4 0,-3 3 0 0,3 0 0 15,-3 5-12-15,0 0-4 0,0 0 0 0,0 0 0 0,0 0-3 16,0 0-1-16,0 0 0 0,0 0 0 0,0 8-20 0,0 0-5 15,0 2-1-15,0 1 0 0,0 2-10 0,-3 0 0 16,3 1 0-16,-3-1 8 0,3 0-8 0,0 0 0 16,0 1 0-16,0-1 8 0,0 0-8 0,0 0 0 15,0 0 0-15,0 1 0 0,3-1 0 0,-3 0 8 16,0-2-8-16,3-3 0 0,0 2-12 0,0-2-8 16,-3 0-2-16,3 0-1042 0</inkml:trace>
  <inkml:trace contextRef="#ctx0" brushRef="#br0">4240 4080 1209 0,'-8'-13'108'0,"5"7"-87"0,0 4-21 0,0-4 0 0,0-2 108 0,6 3 16 15,-3-3 4-15</inkml:trace>
  <inkml:trace contextRef="#ctx0" brushRef="#br0" timeOffset="43947.9557">4488 4273 1152 0,'8'-5'102'0,"-8"5"-82"16,3-6-20-16,0 1 0 0,0 0 104 0,-3 5 17 31,0 0 3-31,0 0 1 0,0 0-11 0,0 0-2 0,0 0-1 16,0 0 0-16,0 0-67 0,0 0-12 0,0 0-4 0,0 5 0 15,-3 0-20-15,3 3-8 0,-3 0 0 0,3 3 0 16,0-1 20-16,0 4-1 0,-3-1-1 0,3 3 0 0,3 2 2 0,-3 1 0 15,-3-1 0-15,3 4 0 0,3-4-4 0,0 3-1 16,-3 0 0-16,0 1 0 16,3-4-7-16,-3 1 0 0,3-4-8 0,-3 1 12 15,0-2-12-15,-3-1 9 0,3-3-9 0,-3 1 8 16,3 0 6-16,-3-3 1 0,0-3 0 0,0 0 0 16,3-5 9-16,0 0 1 0,0 0 1 0,0 0 0 15,0 0-14-15,0 0-4 0,0 0 0 0,0 0 0 16,0 0 5-16,6-5 1 0,-3-3 0 0,3 3 0 0,-3-6 6 15,6 3 2-15,-3-5 0 0,3 2 0 0,-3-2 10 16,6 0 1-16,-3-3 1 0,6 0 0 0,-6-2 10 0,6-1 3 16,-3 0 0-16,-1 1 0 0,7-1-47 0,-6-2 0 15,3 5-12-15,-3-2 2 0,6-1 18 0,-6 3 3 16,0 1 1-16,0-1 0 16,-3 2-103-16,2 1-20 0,1 3-4 0</inkml:trace>
  <inkml:trace contextRef="#ctx0" brushRef="#br0" timeOffset="45746.8187">4904 4469 1152 0,'0'0'102'0,"0"0"-82"0,0 0-20 0,0 0 0 0,6-3 23 0,-6 3 0 16,0 0 0-16,0 0 0 0,0 0-23 0,6 3 0 16,0-1 0-16,-3 1-8 0,0 2 30 0,3-2 6 15,-6-3 2-15,9 3 0 0,-3 2-15 0,3-2-3 16,-3-3-1-16,0 0 0 0,3 0 13 0,6-3 2 16,-7-2 1-16,4 2 0 0,0-2 5 0,3-3 2 15,-3 0 0-15,3-3 0 0,-3 3 1 0,0-2 0 16,0-1 0-16,0-2 0 0,-3 5 5 0,-4 0 2 0,4-2 0 0,-3 2 0 15,0 0-18-15,-3 0-3 16,-3 0-1-16,0 2 0 0,3-1-1 0,-3 1-1 16,3-2 0-16,-3 0 0 0,3 3-4 0,-3-3-1 15,-3 3 0-15,3-3 0 0,-3 3-13 0,3-1 0 16,-3-2 0-16,0 3 0 0,0-3 13 0,-3 3-3 16,3-3-1-16,-3 3 0 0,3-1-9 0,0 1 8 15,1 2-8-15,-4-2 8 0,3 2-8 0,-3-2 0 0,-3 5 0 16,3 3 0-16,-3-1 0 0,0 4 13 0,0-1-3 0,0 3-1 15,-3 0-9-15,0 3 0 0,0-1 0 0,-3 1 0 0,-2 2 32 0,2 0 2 16,3 0 0-16,0 1 0 0,0 1-17 0,0 4-3 16,6 0-1-16,-3-1 0 0,9 6 9 0,-3 0 2 15,0-3 0-15,0 3 0 0,3 2-4 0,3-5 0 16,0-2 0-16,0-1 0 0,0-2-9 0,3 0-3 16,0 0 0-16,3 0 0 0,0 0-8 15,0-6 0-15,3 1 9 0,0-1-9 16,3-4-10-16,-1-4-6 0,4 1-2 0,3-8-1074 15</inkml:trace>
  <inkml:trace contextRef="#ctx0" brushRef="#br0" timeOffset="46333.873">5800 4281 982 0,'0'0'21'0,"0"0"5"0,0 0 1 0,0 0 1 0,3-3-28 0,-3 3 0 0,0-8 0 0,0 8 0 16,0 0 83-16,-6-5 10 0,6 5 3 0,0 0 0 0,-3-5-52 0,3 5-9 16,-6-5-3-16,-3 2 0 15,3 0 29-15,-3 1 6 0,-2-1 1 0,2 3 0 16,3 0 0-16,-3 3 1 0,-3-1 0 0,3 1 0 0,3 2-20 16,-6 0-4-16,3-2-1 0,0 2 0 0,-3 3-10 0,3-2-2 15,-3 2-1-15,4-1 0 0,-4 4-5 0,0 0-1 16,0 2 0-16,3 0 0 0,-3-2 4 0,3 5 1 15,-3-1 0-15,0 4 0 0,3-1-7 0,0 1-2 16,6 2 0-16,-3 3 0 0,0 0-12 0,4 0-9 16,-1-3 12-16,0-3-12 0,3 3 0 0,0-2 0 15,3-3 0-15,2-3 0 0,1 0 9 0,3-5-9 16,0 0 0-16,3-5 9 0,3-6-19 0,0 1-4 16,0-9-1-16,3-2 0 15,9-6-188-15,-1 1-37 0</inkml:trace>
  <inkml:trace contextRef="#ctx0" brushRef="#br0" timeOffset="48939.6682">5904 4061 115 0,'0'0'10'0,"3"-5"-10"0,3 2 0 0,-3-2 0 15,3 0 233-15,0 2 45 0,-3-2 9 0,-3 5 1 16,6 0-176-16,0-3-35 0,-6 3-7 0,6 3-2 16,-6-3-32-16,9 3-6 0,-3-3-2 0,0 2 0 15,3 1 2-15,0-1 0 0,0 1 0 0,3-3 0 16,-4 0-6-16,7 0-2 0,0-3 0 0,6 1 0 16,-3-3-7-16,3-1-2 0,3-2 0 0,2 0 0 15,1 0 23-15,3-2 4 0,3-3 0 0,-1-1 1 0,1 4 1 0,0-3 0 16,-3-1 0-16,2 4 0 0,-5-3-18 0,0 2-4 15,0 0-1-15,-3 1 0 0,-4-1-19 0,1 1 8 16,3 2-8-16,-3-3 0 0,3 6 0 0,0-3 0 16,-4 0 0-16,-2 3 0 15,-3 2-55-15,-3-2-17 0,3 5-4 0,-3-3-1 16,0 3-75-16,-3 0-16 0,-9 0-2 0,0 0-475 16</inkml:trace>
  <inkml:trace contextRef="#ctx0" brushRef="#br0" timeOffset="49351.2949">6375 3561 954 0,'3'-5'20'0,"-3"-3"5"0,3 0 1 0,-3 0 2 16,0 3-28-16,3-6 0 0,3 3 0 0,0-2 0 16,-1 2 94-16,1 0 14 0,3 0 2 0,0 3 1 15,-3-1-16-15,0 4-3 0,-6 2-1 0,0 0 0 16,6-3-5-16,-6 3-1 0,6 3 0 0,-3 7 0 0,0 1-46 15,-6 10-10-15,-3-2-1 0,0 10-1 0,-3 5-4 0,0 6-1 16,-6 2 0-16,1 8 0 0,-7 6 10 0,0 2 1 16,3 0 1-16,-3 3 0 0,3 0-14 0,-3 0-2 15,1 0-1-15,2-8 0 0,3-3-9 0,0-5-8 16,3-3 12-16,0-5-12 0,6-2 8 0,0-4-8 16,0-4 0-16,3-1 0 0,-6-4-10 0,3-4-9 15,4 1-1-15,2-4-672 16,-3-1-133-16</inkml:trace>
  <inkml:trace contextRef="#ctx0" brushRef="#br0" timeOffset="49877.5763">6586 4307 1152 0,'0'0'102'16,"0"0"-82"-16,0 0-20 0,0 0 0 15,0 8 103-15,0 0 16 0,3-2 3 0,-3-6 1 0,0 0-52 0,6 5-11 16,3 0-1-16,-3-2-1 0,6-1 8 0,-3-2 2 15,0-2 0-15,2 2 0 0,4-5-16 0,0-3-2 16,-3 2-1-16,3-2 0 0,0 0-7 0,0-2-2 16,-3-1 0-16,3 3 0 0,2 0-12 0,1 0-4 15,-6-2 0-15,0 2 0 0,0 0-16 0,0-3-8 16,0 3 8-16,-3 3-8 0,-3-3 8 0,0 3-8 0,0-3 0 0,-3 0 8 16,-3 8-8-16,3-5 0 0,-3-3 0 0,0 8 8 15,0 0-8-15,0-5 0 16,-6-3 9-16,3 2-9 0,-3 1 0 0,0 2 0 15,-3-2 0-15,0 0 8 0,3 0-8 0,-6 5 0 16,3-3 0-16,-6 3 0 0,6 0 0 0,-3 3 0 16,-2 2 0-16,2 3-8 0,0-3 8 0,-6 8-8 15,0 0 8-15,0 6-8 0,0 5 8 0,-3 0 0 16,7-1 0-16,-4 1-8 0,0 3 8 0,6-1 0 0,0-2 0 16,3 0 0-16,0 0 0 0,3-1 0 15,6-1 0-15,0-4 0 0,0 1 0 0,3-1 0 0,0-2 0 0,3 0 0 16,3-6 0-16,0 1 0 0,0-3 0 0,6-3 0 15,-3-5-149-15,3 0-25 0</inkml:trace>
  <inkml:trace contextRef="#ctx0" brushRef="#br0" timeOffset="50688.5738">7416 4260 518 0,'0'0'46'0,"0"0"-37"16,0 0-9-16,0 0 0 0,0 0 168 0,0 0 31 16,0 0 6-16,0 0 2 0,6-3-44 0,-6 3-9 0,3-8-2 0,-3 8 0 15,0 0-48-15,0-5-11 16,0 5-1-16,0 0-1 0,-3-5-35 0,3 5-6 16,0 0-2-16,0 0 0 0,-3-8-16 0,3 8-4 15,0 0-1-15,0 0 0 0,-3-6-11 0,0 4-3 16,-5-1 0-16,2 3 0 0,6 0-3 0,-9 3-1 0,-6-1 0 0,3 1 0 15,3 2 0-15,-3 1 0 0,0-1 0 0,-3 0 0 16,-6 3 3-16,10 0 1 0,5 0 0 0,-6 3 0 16,-9 4-13-16,3-1 0 0,6 2 0 0,3-1 0 15,3 4 0-15,-6-3 0 0,0 2 0 0,6-2 0 16,3 0 0-16,-3 0 0 0,-5 0 9 0,5-3-9 16,3 0 0-16,3-2 0 0,-3 2 0 0,0-5 0 15,-3 0 0-15,6-8 0 0,6 5 0 0,-6-5 0 16,-3 6 0-16,3-6 0 0,9 5 8 0,3-2-8 0,-4-3 0 0,1-3 0 15,0-2 0-15,3-6 0 0,6 3 0 0,0-5 0 16,-6 0 12-16,6-3-4 16,6 0-8-16,-4-3 0 0,-5-2 9 0,-3 0-9 0,6-3 10 15,-3 0-2-15,3-2-8 0,-9-1 12 0,0-2 8 16,-3-5 2-16,5 0 0 0,1-3 0 0,-6 0-22 0,0-3 0 0,3 0 0 16,3 0-8-16,0 3 8 0,-3-2 0 0,0-1 0 0,0 0 8 15,9 3-8-15,-3 3 0 16,-9 2 0-16,-1 6 0 0,7-1 0 0,-3 1 0 15,3 7 0-15,-9-2 0 0,-3 5 8 0,3 3 1 16,0-3 0-16,3 3 0 0,-3 2-9 0,-3 1 0 16,0 2 0-16,0 2 0 0,0 1 0 0,0 3 0 15,0 2 0-15,0 0 0 0,0 0 0 0,-9 5-11 16,0 3 1-16,0 5 0 0,0 3 10 0,-3 5 0 16,1 3 0-16,2 5 0 0,-3 8 0 0,0 0-12 15,0 3 12-15,3-1-12 0,0-2 12 0,3 3 11 0,-3-3-3 0,3 0 0 16,0 3 12-16,0-6 1 0,0 3 1 0,0-5 0 15,3 3 1-15,0-4 0 0,0-2 0 0,3 0 0 16,3-2-13-16,-3-1-2 0,-6-7-8 0,1 2 12 16,2-2-12-16,0-1 8 0,3-5-8 0,-3 1 0 15,-6-1-12-15,9 0-8 0,0 0-1 0,3-2-1 16,-3-1-181 0,3 1-36-16</inkml:trace>
  <inkml:trace contextRef="#ctx0" brushRef="#br0" timeOffset="52437.5611">9268 3940 691 0,'0'0'61'0,"0"0"-49"0,0 0-12 0,0 0 0 16,0 0 90-16,6-3 15 0,0 0 3 0,-6 3 1 15,0 0-1-15,3-2 0 0,3-4 0 0,-6 6 0 16,0 0-52-16,0 0-12 0,0-2-1 0,0 2-1 15,0 0 8-15,0 0 2 0,-6-6 0 0,-3 4 0 0,3-1 3 16,0 1 1-16,-3-1 0 0,-3 3 0 16,3 3-17-16,0-3-3 0,0 2-1 0,-3-2 0 15,1 5-20-15,-7-2-4 0,3-3-1 0,-3 3 0 0,0 2-10 16,0 0 12-16,-3 1-12 0,3-1 12 0,1 0 3 16,-4 3 1-16,3-3 0 0,0 3 0 0,3-2-25 0,-3 2-5 15,0 0-1-15,4 2 0 0,2-2 15 0,0 3 0 16,-3-3-10-16,0 2 10 0,0 3 8 0,3-2 7 15,0 2 1-15,0-2 0 0,3 2-28 0,1 0-4 16,2 1-2-16,3-4 0 0,3 1 18 0,0 2-8 16,0 3 8-16,3-3 0 0,3-2-8 0,2-1 8 15,-2-5 0-15,3 3 0 0,6-2 0 0,0-4 0 16,-3-2 0-16,6-2 0 0,0-6 19 0,0 0 4 16,2-3 1-16,1-2 0 0,-3-3-10 0,0 0-2 15,3 0 0-15,3-2 0 0,-4-1 32 0,1 1 7 0,0-1 1 16,-3-2 0-16,0 3-17 0,0-4-3 0,0 4-1 0,-4-1 0 15,-2 4-15-15,0-1-2 16,0 0-1-16,-3 5 0 0,3 1-13 0,-6 2 11 0,0 2-11 16,0 1 10-16,-6 5-10 0,0 0 0 0,0 0 9 0,0 0-9 15,3 5 0-15,0 3 0 0,-3 0 0 0,3 3 0 16,-3 2 0-16,-3 3 0 0,3 0 0 0,0 2 0 16,-3 1 0-16,3 2 0 0,-3 3 0 0,0-3 0 15,0 3 0-15,-3 5 0 0,3 0 0 0,-3 0 0 16,0 3 0-16,0 0 0 0,0-3 0 0,-3 2 0 15,-3 1 0-15,0-3 9 0,1 0-9 0,-4 3 0 16,-3-3 11-16,3 3-11 0,-3-3 10 0,-3 0-10 16,3-2 16-16,1 2-4 0,-4-5 0 0,3-1 0 0,0-1-12 15,0-4 0-15,0-2 0 0,0-5 0 0,1-1 0 0,-1-2 0 16,6 0 0-16,-3-5 0 0,0-1 11 0,3-2-11 16,0-2 12-16,6-1-12 0,-6 0 16 0,6-5-4 15,3 1-1-15,0-4 0 0,3-2-1 0,3-3 0 16,-3-5 0-16,9 2 0 0,0-2 7 0,3-5 2 15,3-1 0-15,0 1 0 0,6-1-8 0,3-2-2 16,-4 3 0-16,7-1 0 0,-3-2-1 0,0 5 0 0,0-2 0 0,-1 5 0 16,-2-3-8-16,3 3-11 15,-6 2 3-15,3-2 0 0,-3 2-68 0,2 6-14 16,-2-5-2-16,0 2-726 16,0-3-145-16</inkml:trace>
  <inkml:trace contextRef="#ctx0" brushRef="#br0" timeOffset="53158.9943">9604 4003 230 0,'0'0'20'0,"0"0"-20"16,0 0 0-16,0 0 0 0,0 0 158 0,0-5 27 15,0 5 6-15,0 0 1 0,0 0-33 0,0 0-7 16,0-3 0-16,0 3-1 0,0-5-25 0,3 0-5 16,-3 5-1-16,0-8 0 0,0 2-18 0,0 1-4 15,3 0-1-15,-3 5 0 0,3-5-25 0,-3 5-4 0,0 0-2 16,0 0 0-16,0 0-35 0,0 0-7 15,0 0-2-15,0 0 0 0,0 0 4 0,0 0 1 16,0 0 0-16,0 0 0 0,0 0-16 0,0 7-3 16,3 1-8-16,-3 3 12 0,3 2-12 0,-3 3 8 15,0 3-8-15,0 2 0 0,0 0 9 0,-3 3-9 0,3 0 8 16,0 2-8-16,-3-5 10 0,3 3-10 0,-3 0 12 0,3 0-12 16,-3-6 12-16,3 1-12 0,3-3 12 0,-3-3-12 15,0-3 10-15,0 1-10 0,0-3 8 0,3 0-8 16,-3-3 9-16,0-5-9 0,0 0 10 0,0 0-10 15,0 5 9-15,0-5-9 0,0 0 8 0,0 0-8 16,0 0 15-16,0 0-3 0,0 0 0 0,0 0 0 16,-6 3 12-16,0-6 1 0,3 1 1 0,0-4 0 15,0 4-2-15,0-6-1 0,0 0 0 0,3-3 0 16,0 1-11-16,0-3-3 0,3-3 0 0,3-3 0 0,0 1-9 0,3-4 0 16,0-4 9-16,6 2-9 0,0-2 10 15,3-1-2-15,-3 3-8 0,2 3 12 16,4 0-12-16,-3 3 0 0,-3-4 0 0,0 7 0 0,0-1 0 0,0 2 0 15,-3 1 0-15,0 3 0 16,-4 2-64-16,1 0-8 0,3 0-3 0,-3 0 0 16,-3 3-105-16,3-1-20 0,0 1-5 0,0 0-1 0</inkml:trace>
  <inkml:trace contextRef="#ctx0" brushRef="#br0" timeOffset="55880.5712">10351 4011 576 0,'0'0'51'0,"0"0"-41"0,0 0-10 0,0 0 0 15,-6 0 56-15,6 0 8 16,0 0 3-16,0 0 0 0,-3-5 23 0,3 5 5 15,0 0 1-15,-3-3 0 0,0-2-23 0,3 5-4 16,0 0-1-16,0 0 0 0,-2-5-20 0,-1-1-5 16,0 1-1-16,0 2 0 0,-3-2-22 0,0 2-5 15,0 1-1-15,-3-1 0 0,0 0 8 0,0 3 2 16,-3 0 0-16,6-2 0 0,-6 2-3 0,3-3 0 0,-6 3 0 0,3 3 0 16,1-1-6-16,-1 1-2 15,-3 2 0-15,3 1 0 0,0-4 0 0,0 4 0 0,-3-1 0 16,3 0 0-16,-3 1 6 0,3-1 1 0,1 3 0 0,2 0 0 0,0 0-8 0,3 0 0 15,-3-1-1-15,0 4 0 0,3-3-11 0,0 3 10 16,0 2-10-16,0-3 10 0,3 4-10 0,0-4 10 16,0 3-10-16,0 1 10 0,3-1-10 0,0-3 8 0,3 4-8 0,0-4 8 15,0-2-8-15,0 0 8 0,0-3-8 0,3 3 8 16,-6-8-8-16,6 3 10 16,3 0-10-16,-3-6 10 15,3 0 4-15,0-2 1 0,0 0 0 0,0 0 0 16,5-6 3-16,-2-2 1 0,0 2 0 0,3-5 0 15,0 0-2-15,-3 1 0 0,3-4 0 0,-3 3 0 0,3-2 5 0,-1-1 1 16,-2-2 0-16,0 2 0 0,-3 4-9 16,0 1-2-16,-3-2 0 0,0 6 0 0,3-1 11 0,-6 3 1 15,3 3 1-15,-3 2 0 0,-3 3 2 0,0 0 0 16,0 0 0-16,-3 8 0 0,-3 0-15 0,3 5-2 16,0 3-1-16,0 0 0 0,0 3-9 0,0-1 0 15,-3 1 0-15,6 2 0 0,-3 0 0 0,3-2 0 16,0-3 0-16,3-1 0 0,3-1 0 0,-3-1 0 0,6-3 0 0,0-2-11 15,-3 0-129-15,3-2-27 0,0-4-5 0</inkml:trace>
  <inkml:trace contextRef="#ctx0" brushRef="#br0" timeOffset="56594.6346">10813 4006 1364 0,'0'0'30'0,"0"0"6"0,0 0 2 0,0 0 0 0,3-5-30 0,-3 5-8 15,3-6 0-15,-3 6 0 16,0 0 96-16,0-8 19 0,-3 3 3 0,3 5 1 0,0 0 1 0,0 0 0 16,0 0 0-16,0 0 0 0,0 0-98 0,0 0-22 15,0 0 0-15,0 0 0 0,0 0 35 0,0 0 7 16,0 0 2-16,0 0 0 0,0 0-11 0,0 8-1 16,-3-3-1-16,3 3 0 0,-3 5-7 0,-3 3-2 15,3 0 0-15,3 3 0 0,-6-1-12 0,0 1-2 16,0 5-8-16,0-1 12 0,0 4 4 0,3-1 0 15,-6 3 0-15,3 0 0 0,0 1 0 0,0 1 0 16,0-4 0-16,0 5 0 0,0-6-16 0,0 3 0 16,1-5 8-16,2 0-8 0,3-3 0 0,-3-3 0 15,0-2 0-15,0-3 0 0,3 1 13 0,-3-4-3 0,0-4-1 16,0 2 0-16,3-8 3 0,0 0 1 16,0 0 0-16,0 0 0 0,0 0 1 0,0 0 0 0,0 0 0 0,0 0 0 15,0 0 6-15,0-8 2 16,-3-3 0-16,3 0 0 0,-3 1-9 0,3-6-1 15,3 0-1-15,0-5 0 0,0 2-11 0,3-2 12 0,-3-3-12 0,6 1 12 16,-1-6-12-16,1-3 0 0,3-3 9 0,3 4-9 16,0-1 0-16,3-3 0 0,-3 4 0 0,3-1 0 15,0 3 0-15,2-3 0 0,-2 6 0 0,0-1 0 16,3 3 0-16,-3 3 0 0,0 3 0 0,-3-1 0 16,-1 6 0-16,-2 0 0 0,3 2 0 0,-3 1 0 15,0 4-8-15,0-2 8 0,0 3-8 0,-3 2 8 16,3 1 0-16,-3 2 0 0,0 0 0 0,-9 0-8 15,5 2 8-15,1 4 0 0,3 2-9 0,-6 0 9 16,-6 5 0-16,0 0-9 0,3 0 9 0,-3 6 0 0,-3-1 0 16,-2 1-8-16,-1 2 8 0,-3-3 0 0,3 4 0 15,-6-4 0-15,0 1 0 0,3-3 0 0,-3 5 0 0,0-8 0 16,0 0 0-16,1 3 0 16,-4-5-28-16,3-1-3 0,0 3 0 0,-3-5 0 15,0-2-94-15,3-1-19 0,0 0-4 0,1-2-602 16,-1 0-120-16</inkml:trace>
  <inkml:trace contextRef="#ctx0" brushRef="#br0" timeOffset="57463.7366">11497 3448 576 0,'3'-3'51'0,"0"0"-41"16,3-2-10-16,-3 2 0 16,3-2 143-16,-3 0 26 0,3-1 6 0,0 1 1 0,-6 0-12 0,6 2-1 15,0-5-1-15,0 3 0 0,-3 0-65 0,3 2-13 16,0-2-2-16,0 2-1 0,0 0-27 0,-6 3-6 16,0 0 0-16,0 0-1 0,6 0-23 0,-6 0-5 15,0 0-1-15,3 6 0 0,0 2 0 0,-3-3 0 16,3 3 0-16,-3 0 0 0,-3 2 9 0,3-2 1 15,0 6 1-15,-6-1 0 0,3 3-16 0,-3 0-3 16,0 5-1-16,0 3 0 0,3-1 6 0,-6 4 1 16,3 7 0-16,-3-2 0 0,3 2 0 0,-6 1 0 15,3 2 0-15,-6 0 0 0,6 0-4 0,-2-3 0 16,-4 1 0-16,0-4 0 0,3 4 6 0,-6-3 1 0,3-1 0 0,-3-2 0 16,6 3-19-16,-3-5 0 0,1-1 0 0,2-2 0 15,3 2 0-15,0-2 10 16,0-5-10-16,0-1 8 0,6-5-8 0,0 1 0 15,-6-4 0-15,6-2 0 0,0-3 8 0,6 1 0 0,-3-6 0 16,0 0 0-16,0 0-8 0,0 0 8 0,0 0-8 16,0 0 8-16,0 0 0 0,0 0 0 0,3-6 0 0,3 1 0 15,-3 0-8-15,0-3 0 0,-3 3 0 0,0 5 0 16,3-6 0-16,3 1 0 0,-3 0 0 0,0 0 0 16,3-1 0-16,0 1 0 0,-6 5 0 0,3-5 0 15,3-3 0-15,0 0 0 0,0 0 0 0,-3 0 0 16,3 0 0-16,-1 0 0 0,1-3 0 0,3 3 0 15,-3 1 0-15,3-4 0 0,-3-2 0 0,3 0 0 16,0-1 0-16,3 1 0 0,0-3 0 0,-3 0 0 0,3 3 0 16,0 2 0-16,-3-2 0 0,-1 3 0 0,1 2 0 0,0 0 0 15,-3 0 0-15,3 3 0 0,-3-1 0 0,0 4 0 16,3-6 0-16,-3 5 0 0,-3 0 0 0,3 1 0 16,3 2 0-16,-3 0 0 0,0 0 0 0,0 2 0 15,0 1 0-15,3 0 0 0,-6 2 0 0,3 0 0 16,-3 3 0-16,2 0 0 0,1-3 0 0,0 6 0 0,-3 0 0 0,0-1 0 15,-3 6 16-15,3-3-1 0,0 1-1 0,-3 1 0 16,0-1 2-16,0 2 1 16,3-3 0-16,-3 3 0 0,0-6-9 0,3 3-8 15,0-2 12-15,-3 2-12 0,3-5 8 0,0 0-8 16,-3 0 0-16,0-3 0 0,3 1-16 0,-3-6-6 16,0 0-2-16,0 0 0 15,0 0-192-15,0 0-40 0,0 0-7 0,6 2-1 0</inkml:trace>
  <inkml:trace contextRef="#ctx0" brushRef="#br0" timeOffset="59192.351">13810 3643 997 0,'0'0'44'0,"6"-2"9"0,-6 2-42 0,0 0-11 16,0 0 0-16,3-3 0 0,-3 3 124 0,0-5 22 15,0-1 5-15,0 1 1 0,0 0-42 0,-3 2-8 16,0-2-2-16,3 0 0 0,0 5-44 0,-3-3-8 16,-3-5-3-16,3 0 0 0,3 3-21 0,-3-3-4 0,-3 3 0 0,3-3-1 15,-3 2-19-15,0 1 0 16,0 2 0-16,-2-2 0 0,-1 0 33 0,3 2 0 0,-3 1 0 0,-3-4 0 15,3 4-33-15,0-1 0 0,-3 0 0 0,0 3 0 16,0 0 0-16,0 0 0 0,-3 0 0 0,-2 0 0 16,2 0 0-16,0 0 0 0,-3 0 0 0,3 3 0 15,-3 0 0-15,6-1-11 0,0 1 0 0,-3 0 0 16,4-1 11-16,-1 3 0 0,0-2 0 0,0 2 0 16,0 1 0-16,0-1 0 0,0 3 0 0,0 0 0 15,-3 0 0-15,3 2 0 0,1 1 0 0,-1 2 0 16,-3-7 0-16,3 7 0 0,-3 0 10 0,0 0-10 15,0 3 14-15,-3 0-3 0,6 5-1 0,-5-5 0 16,2 5 0-16,0 0 0 0,0 0 0 0,6 1 0 16,-3-1-10-16,6-3 10 0,-3 1-10 0,6-1 10 0,3 1-1 0,0-1 0 15,3 1 0-15,0-1 0 0,3 1 19 0,3 0 4 16,0 2 1-16,0-3 0 16,3-2-18-16,-3 0-4 0,3 0-1 0,-3 2 0 0,3-2 17 15,-4 3 3-15,4-6 1 0,0 5 0 0,-3 1-11 16,3 2-3-16,0-2 0 0,0 2 0 0,0-3-7 0,0-2-2 15,0 0 0-15,0-3 0 0,2 3 0 0,1-5 0 16,0-3 0-16,-3 0 0 0,3-3 10 0,3-2 2 16,-3-3 0-16,0-3 0 0,-1 3 3 0,1-8 1 15,0 3 0-15,0-3 0 0,-3-3-6 0,0 3-1 16,-3-2 0-16,3-1 0 0,-3 1-5 0,3-1 0 16,-3-2-1-16,-1 0 0 0,1 2-11 0,-3 0 8 15,0 3-8-15,0-2 8 0,0-1-8 0,-3 1 0 16,0 2 0-16,0-3 0 0,0 3 0 0,-6 0 0 15,0 0 0-15,0 3 0 0,-3 0 0 0,-3-1 0 16,0 1 0-16,-3 0 0 0,1 2-12 0,-1 1 1 0,-3-1 1 16,3 0 0-16,0 3 2 0,3-2 0 0,0 2 0 0,0-3 0 15,0 3 8-15,3 0 0 0,-3 0 0 16,0 0-8-16,6 0 8 0,3 0 0 0,-6 3-9 16,6-3 9-16,0 0 0 0,0 0 0 0,0 0 0 0,0 0 0 15,0 0 0-15,0 0 0 0,-2 5 0 0,2-5 0 16,0 0 0-16,8 3 0 0,-2 2 0 0,3-2 0 15,0-3 12-15,0 0-2 0,3 2-1 0,3 1 0 16,-3-3-9-16,3 2 12 0,0-4-12 0,0-3 12 16,2-1-12-16,1 4 0 0,-3-4 0 0,3 1 8 15,-3-3-8-15,0 3-16 0,-3 2 4 0,0 0 1 16,-3 1-179-16,-1-1-36 0,-8 3-7 16</inkml:trace>
  <inkml:trace contextRef="#ctx0" brushRef="#br0" timeOffset="59997.7251">14322 3937 403 0,'0'0'36'0,"0"0"-36"16,0 0 0-16,0 0 0 0,0 0 232 0,0 0 39 15,0 0 8-15,0 0 1 0,0 0-118 0,0 0-24 16,0 0-5-16,0 0-1 0,0 0-54 0,0 0-11 0,0 0-3 0,0 0 0 16,0 0-15-16,0 0-3 0,0 0-1 15,9 0 0-15,0 0-4 0,0-3-1 0,3 1 0 16,0-1 0-16,3 0-15 0,-1 1-3 0,1-4-1 0,3-1 0 15,3 1-4-15,0 1-1 0,0 0 0 0,0-1 0 16,-1 1-16-16,1-3 0 0,-3 6 0 0,0-4 0 16,-3 4 0-16,-3-1 0 0,3 3 0 0,-3-3 0 15,-4 3 0-15,4-2 0 0,-6 2 0 0,3 0 0 16,0 0 0-16,-3 0 0 0,-6 0 0 0,6 2 0 16,3-2-14-16,-9 0 0 0,0 0 0 0,6 6 0 15,-6-6-34-15,6 2-8 16,-6-2 0-16,0 0-1 0,0 8-114 0,-3-3-22 0,0 1-5 0,-3-1-363 15,0 0-73-15</inkml:trace>
  <inkml:trace contextRef="#ctx0" brushRef="#br0" timeOffset="60282.938">14260 4109 1108 0,'0'0'49'0,"0"0"11"0,0 0-48 0,0 0-12 0,0 0 0 0,6 8 0 16,-6-8 132-16,5 5 25 0,1 1 5 0,-6-6 1 16,6 2-25-16,3 1-5 0,0-3-1 0,0 2 0 15,-3-2-41-15,6-2-9 0,0 2-2 0,0-3 0 16,6 1-27-16,-3-1-5 0,2-2-2 0,-2-1 0 15,3 4-17-15,0-1-3 0,-3 0-1 0,6 1 0 16,0-1-25-16,-4 0 0 0,-2-2 0 0,3 0 0 31,0 2-40-31,0-2-14 0,-3 0-2 0</inkml:trace>
  <inkml:trace contextRef="#ctx0" brushRef="#br0" timeOffset="61114.7995">15673 3519 907 0,'0'0'40'0,"0"0"8"0,0 0-38 0,-3-3-10 15,-2-5 0-15,2 6 0 0,0-1 88 0,3 3 15 16,-3-5 3-16,-3 2 1 0,0 1-49 0,0 2-10 16,6 0-1-16,-9 0-1 0,0 2-2 0,0-2 0 0,3 8 0 0,-3-8 0 15,0 3 7-15,0-1 1 16,0 6 0-16,0-2 0 0,-3-1 4 0,1 5 2 0,-1 1 0 0,-3 2 0 15,0 1-11-15,-3 4-3 0,-3-2 0 0,0 2 0 16,3 4-7-16,1-1-1 0,-1 5-1 0,-3 1 0 16,3-1-13-16,3 6-2 0,0-3-1 0,6 3 0 15,3-3-6-15,3 3-1 0,0-3 0 0,3 2 0 16,3-4 8-16,3 2 0 0,0 0 1 0,3 0 0 16,3 0-21-16,-3-2 0 0,3-1 0 0,0 1 8 15,0-1-8-15,6-2 0 0,-3-3 0 0,-1-2-8 16,4-3-146-16,0-6-29 0</inkml:trace>
  <inkml:trace contextRef="#ctx0" brushRef="#br0" timeOffset="61747.1982">16022 3532 403 0,'0'0'36'0,"0"-5"-36"0,0 0 0 0,0-1 0 15,0-2 233-15,0 3 40 0,0 5 8 0,6-5 2 16,-6 5-131-16,3-3-27 0,-3 3-5 0,0 0 0 16,9-2-25-16,-3-1-5 0,-1 3-1 0,4 0 0 15,-3 0-23-15,0 5-5 0,3-2-1 0,-3 5 0 16,0 2-25-16,-3-4-6 0,3 7-1 0,0 3 0 16,-3 0-17-16,0 2-11 0,0 3 12 0,0 3-12 15,0-5 20-15,-3 4-4 0,0 1 0 0,0 5 0 16,0 0 7-16,0 1 1 0,0-1 0 0,0 0 0 0,0 3 1 0,3-1 1 15,-3-4 0-15,-3-1 0 0,3 1-18 0,0-4-8 16,0-1 0-16,0-4 8 16,0-2 0-16,0 0-8 0,0-6 12 0,3 1-4 15,0 0 2-15,0-6 0 0,-3 0 0 0,3 1 0 0,0-1-10 16,-3-5 8-16,0 0-8 0,0 0 8 0,6 0 4 0,0-3 0 16,0 1 0-16,-6 2 0 0,6-3 6 0,3-2 2 0,-4-1 0 0,1 1 0 15,0 2-11-15,0-2-1 16,0-3-8-16,3 0 12 0,-3 0 4 0,3 0 1 15,-3-2 0-15,6-1 0 0,-3 1-7 0,0-4-2 16,0 4 0-16,3-6 0 0,0 3 18 0,2-9 3 16,1 4 1-16,6-6 0 0,-3 0-22 0,0-5-8 15,0 0 0-15,0 0 0 0,2-5 0 0,1-1 0 0,0 1 0 0,3-1 0 0,-6 4 0 0,3 4 0 32,-4 1 0-32,1 5 0 0,-9-1-14 0,3 7-9 15,3 1-1-15,-6 1-1 16,-3-3-5-16,0 6-1 0,0 2 0 0,0 5 0 15,-6 3-114-15,0 0-23 0,0 0-5 0,-6 8-976 0</inkml:trace>
  <inkml:trace contextRef="#ctx0" brushRef="#br0" timeOffset="62122.7593">16843 3866 2026 0,'0'0'90'0,"-9"2"18"0,3 1-86 0,0 0-22 16,12 4 0-16,-6 4 0 0,-9-3 91 0,3 5 13 15,6 3 4-15,-2 3 0 0,-1 2-45 0,-6 3-9 16,0 2-2-16,0 3 0 0,-3 3-16 0,0-3-3 16,-3 3-1-16,3-1 0 0,3 1-18 0,0-5-4 15,-9 2-1-15,4-5 0 0,-1-1-9 0,0-4 0 16,3-1 0-16,-3 1 8 0,0-6-8 0,3 0-16 15,3-2 4-15,-3-3-1203 0</inkml:trace>
  <inkml:trace contextRef="#ctx0" brushRef="#br0" timeOffset="63058.9604">17361 3567 748 0,'6'-22'33'0,"-6"14"7"0,-3 1-32 0,6-1-8 0,3 2 0 0,0-2 0 15,-6 8 166-15,0 0 31 16,6-2 7-16,3-1 0 0,0 3-104 0,-9 0-22 15,0 0-4-15,0 0-1 0,9 0-13 0,-9 0-2 16,0 0-1-16,0 0 0 0,0 0-9 0,0 0-1 16,0 0-1-16,0 0 0 0,0 0-3 0,0 0-1 15,0 8 0-15,0 0 0 0,-3 0-9 0,0 5-1 0,3-2-1 0,0 5 0 16,0 2-6-16,-3 6-1 0,0 0 0 16,3 7 0-16,0 1-9 0,-3 3-3 0,-3 2 0 0,3-3 0 15,0-2-2-15,-3 2-1 0,-3-2 0 0,0 0 0 16,0-6 1-16,0 1 0 0,3-4 0 0,-6 1 0 0,-2-5-10 0,5-1 10 15,6-2-10-15,-3-3 10 0,-3-5-10 16,3 0 0-16,6-8 0 0,0 0 0 0,0 0-20 0,0 0-4 16,0 0 0-16,0 0 0 15,9 0-123-15,-9 0-25 0,0 0-4 16,-3-8-761-16</inkml:trace>
  <inkml:trace contextRef="#ctx0" brushRef="#br0" timeOffset="63488.905">17174 3564 1094 0,'6'-5'97'0,"0"2"-77"0,-6 0-20 0,8-2 0 16,7 0 83-16,-3-1 13 0,-12 6 2 0,9-2 1 15,6-1 4-15,-3-2 1 0,-3 2 0 0,0 1 0 16,0-4-32-16,0 6-7 0,6-8-1 0,-1 6 0 16,-2-6 4-16,3 5 0 0,3-2 0 0,3 2 0 15,-3-2-13-15,0 0-3 0,3-1 0 0,8 1 0 16,7 0-31-16,-6-3-6 0,-3 3-2 0,8-3 0 15,4 2 8-15,0-2 2 0,-4 0 0 0,1 0 0 16,-6 3-23-16,0-3 0 0,-4 3 0 0,-2 0-8 16,-3-1 32-16,0 1 6 0,-6 0 2 0,0 0 0 15,-3 2-32-15,-3-2 0 0,-4 2 0 0,4 3 0 16,-3-3 0-16,-3 3 0 0,-3 0 0 0,6 3 0 0,-6-3-13 0,0 0-9 16,0 0-2-16,0 0 0 15,0 8-6-15,-3 0-2 0,0 0 0 0,-3 0 0 16,0 0-32-16,-3 2-6 0,-2-5-2 0,-1 3-630 15,-3 0-126-15</inkml:trace>
  <inkml:trace contextRef="#ctx0" brushRef="#br0" timeOffset="63848.2196">17340 3789 1216 0,'-21'0'54'0,"16"2"11"0,-4 1-52 0,3-3-13 15,0 5 0-15,-3-2 0 0,-6 0 87 0,6 2 14 16,3-5 3-16,6 0 1 0,0 0-61 0,0 0-13 16,0 0-3-16,0 0 0 15,6 3 5-15,-6-3 1 0,0 0 0 0,0 0 0 16,9 2 18-16,0 1 4 0,-9-3 1 0,0 0 0 16,9 0 7-16,0 0 0 0,3-3 1 0,-1 1 0 15,-2-1-1-15,3-2 0 0,6-1 0 0,0 1 0 16,0-3-23-16,0 0-5 0,6-2 0 0,2 2-1 15,1-3-14-15,0 3-2 0,-3 0-1 0,0 0 0 0,8 3-7 16,-8 0-2-16,-12 2 0 0,3 3 0 0,0-8-9 0,-3 8 0 16,-3-2 0-16,-6 2 0 15,-3 0-27-15,0 0-1 0,0 0 0 16,-3 5 0-16,-9 0-20 0,3 0-5 0,6 3-1 0,0-2 0 16,-3 2-19-16,-3 0-4 0,0-3-1 0,6 0 0 15,6 0-131-15,-3-5-27 0</inkml:trace>
  <inkml:trace contextRef="#ctx0" brushRef="#br0" timeOffset="64199.0899">17105 4080 230 0,'0'0'20'15,"0"0"-20"-15,0 0 0 0,0 0 0 0,-6 3 199 0,6-3 35 0,0 0 7 0,0 0 2 16,0 0-103-16,0 0-21 0,0 0-4 0,9 0-1 16,3 0 3-16,0 0 1 0,-9-3 0 0,9 0 0 15,6 1-22-15,-3-1-5 0,-9 0-1 0,5-2 0 16,4 0-22-16,6 2-5 0,0-2-1 0,3-1 0 15,-3 1-34-15,2 0-6 0,4 0-2 0,3 2 0 16,-6-2-20-16,3 2 8 0,2-2-8 0,4-1 0 16,3 1 0-16,-3 0 0 0,-4-3 0 0,1 3 0 15,6-3-115-15,-6 0-24 0,-4 0-5 16,-2 0 0-16,0 3-68 16,-9-3-14-16,12-8-2 0,-21 8-1 0</inkml:trace>
  <inkml:trace contextRef="#ctx0" brushRef="#br0" timeOffset="64780.289">18108 3164 1465 0,'0'0'32'16,"0"0"6"-16,0 0 2 0,0 0 2 0,0 0-34 0,6-2-8 0,-6 2 0 0,6 0 0 15,-6 0 47-15,0 0 7 0,6 0 2 0,-6 0 0 16,3 0-16-16,-3 0-4 0,6 0 0 0,-6 0 0 16,0 0-9-16,6 2-3 0,3 1 0 0,-3 2 0 15,-3 1 13-15,3 2 3 0,0-3 0 0,3 3 0 0,0 2-16 0,-3 4-4 16,-3-1 0-16,3-3 0 0,-1 6 20 0,4 0 3 0,-3 5 1 0,0 1 0 15,-3-1-8-15,0 3 0 0,0 2-1 0,-3 6 0 0,0 2 11 0,3 3 2 32,-3 3 1-32,0 2 0 0,-3 1 3 0,3-1 0 15,-3 3 0-15,-3 0 0 0,3-3-23 0,0-2-4 16,-3 2-1-16,3-2 0 0,-3 0 7 0,1-6 1 16,-4-2 0-16,0-1 0 0,3-4-32 0,-3-6 0 15,-3 3 0-15,3-6 0 0,-3 1 0 0,0-3 0 16,0-3 0-16,0 3 0 0,-3-3 0 0,1-2 0 15,-4 2 0-15,3-2 0 16,-3-1-20-16,3 1-9 0,0-3-3 0,0-3 0 0,-3 0-92 0,4 0-20 16,2 1-3-16,-3-4-964 0</inkml:trace>
  <inkml:trace contextRef="#ctx0" brushRef="#br0" timeOffset="66450.4567">20141 3567 345 0,'0'0'31'0,"6"-8"-31"15,0 2 0-15,-3-2 0 0,0 3 175 0,0-3 29 16,-3 8 5-16,0 0 2 0,0 0-99 0,0 0-19 16,3-5-4-16,-3 5-1 0,0 0 13 0,0 0 3 15,0 0 0-15,0 0 0 0,0 0-32 0,0 0-7 0,0 0-1 16,0 0 0-16,0 0-28 0,0 0-7 15,0 0-1-15,-3 5 0 0,-3 0 13 0,3 3 3 0,0 0 0 0,0 3 0 16,-3 2-32-16,3 0-12 0,-3 3 8 0,0 0-8 16,3 0 12-16,-3 3-4 0,1 4 0 0,-1-1 0 15,0-1-8-15,0 0 0 0,0 3 0 0,0-3 0 16,3 0 0-16,0 0 0 0,-3 0 0 0,3 1 0 16,0 1 0-16,0-2 0 0,3 1 0 0,-3-1 0 15,0 0 12-15,3-5 0 0,0 0 0 0,0 0 0 16,-3-6 16-16,3 1 3 0,3-3 1 0,-3-3 0 15,0-5-7-15,0 0-1 0,9 5 0 0,0-5 0 0,0 0 13 0,3-5 3 16,0 2 0-16,-1-5 0 0,7 0-26 16,0-2-5-16,0-3-1 0,3-3 0 0,0 0-8 0,6-3 0 15,-1 1 0-15,4-3-11 0,-6 0 11 0,3-1 0 16,2-1 0-16,1-1 8 0,-6 3-8 0,3 2 0 16,-3 1 8-16,2-1-8 0,-5 6 0 0,0-3 8 15,-3 5-8-15,-3 1 0 0,3-1 0 0,0 3 0 16,-7-2 0-16,1 2 0 0,0 0 0 0,0 2 0 0,-3-1 0 0,0 1 0 15,0-2 0-15,0 6 0 16,0-1 0-16,0-2 0 0,-6 2 0 0,3 3 0 16,0 0 0-16,3 3 0 0,-6-1 0 0,2 4 0 15,1-1 0-15,0 3-8 0,0 0 8 0,-3 0 0 16,-3-8 0-16,3 10 0 0,-3 1 0 0,0 2 0 16,-3-2 0-16,-6 2 0 0,3 0 0 0,-5 0 0 15,5 1 0-15,-9-1 0 0,3 0 8 0,-3 3 3 0,0-5 1 0,0 2 0 16,-3-3 0-16,3-2 0 0,-2 0 0 0,2-2 0 15,0-1-2-15,0-2 0 0,0 2 0 0,0-5 0 16,0 2 10-16,3-4 1 0,-6 2 1 0,7-5 0 16,-7-1-38-16,0 1-7 0,0-3-1 0,0 0-1 31,-9-3-29-31,4-2-6 0,-1 0 0 0,0-3-1 0,0 0-191 0,3 0-39 0,-20-18-7 16,17 8-2-16</inkml:trace>
  <inkml:trace contextRef="#ctx0" brushRef="#br0" timeOffset="66690.7445">20433 3027 1728 0,'-9'0'76'0,"9"0"16"0,0 0-73 0,0 0-19 16,-6 0 0-16,3 0 0 0,-6 2 144 0,3 1 24 16,6-3 6-16,-3 8 1 0,-3-3-112 0,3 1-23 15,3-6-4-15,0 10 0 0,3-2-36 0,3 3 0 16,-3-1 0-16,3 1 0 16,-3 0-159-16,3 2-35 0</inkml:trace>
  <inkml:trace contextRef="#ctx0" brushRef="#br0" timeOffset="69239.784">2705 6149 1152 0,'0'0'102'0,"0"0"-82"15,0 0-20-15,0 0 0 0,0 0 98 0,0 0 15 16,0 0 3-16,0 0 1 0,0 0-36 0,0 0-7 15,0 0-2-15,0 0 0 0,0 0-43 0,0 0-9 16,0 0-1-16,-6 0-1 0,0 0-9 0,6 0-1 16,0 0-8-16,-6 0 12 0,-3-3 17 0,3 1 3 15,3-4 1-15,3 6 0 0,-9-2 5 0,3-1 1 16,0 0 0-16,-3-2 0 0,9 5-16 0,0 0-3 16,-6 0-1-16,-3-3 0 0,9 3-10 0,-6 0-1 15,-6 0-8-15,3 0 12 0,9 0-12 0,-6 6 0 16,1-6 0-16,5 0 0 0,-9 5 8 0,0-2-8 15,-3 2 0-15,3 0 0 0,3 1 0 0,-3 2 0 16,0-6 0-16,3 6 0 0,-6 0 0 0,3 0 0 16,0-3-10-16,3 3 10 0,-3 0 0 0,3 0 0 0,-2 0 0 15,-1 3 8-15,0-3-8 0,0 2 0 0,0 1 0 0,3-1 0 16,-9 1 0-16,9 2 0 0,-6-2 0 0,0 2 0 16,0 3 0-16,-3 0 0 0,6-3 0 0,-2 0 0 15,2 3 0-15,-6-3 0 0,3 3 0 0,0-3 0 16,3-2 0-16,0 2 0 0,0-2 0 0,3-1 0 15,-3 1 12-15,3-1-1 0,0 1-1 0,6 2 0 16,0-2 3-16,-6-1 1 0,3 1 0 0,-3 0 0 16,1-1 2-16,5 3 0 0,0 3 0 0,0-2 0 0,0 1 0 0,0 1 0 15,3 0 0-15,5 5 0 0,-5-2-16 0,3 2 9 16,0-2-9-16,0 2 8 16,3-3-8-16,0 1 0 0,3-1 9 0,-3 1-9 0,12-3 0 15,-6-3 0-15,0 5 0 0,5-4 8 0,1-1-8 16,-3 0-15-16,6-5 4 0,3-3-728 0,-3 1-145 0</inkml:trace>
  <inkml:trace contextRef="#ctx0" brushRef="#br0" timeOffset="70002.7643">3133 6726 460 0,'0'0'41'0,"0"0"-33"0,0 0-8 0,3-3 0 16,0 3 55-16,-3 0 9 0,0 0 1 0,0 0 1 16,3-5-23-16,-3 5-5 0,0 0-1 0,0-3 0 15,0-2 7-15,0 0 2 0,0-1 0 0,0 6 0 16,-3-2 17-16,3 2 3 0,-3-6 1 0,0 1 0 0,3 5 17 16,0 0 4-16,-3-3 1 0,-3-2 0 0,6 5-24 0,0 0-5 15,0 0 0-15,-9-3-1 0,0-2 9 0,3 3 3 16,3-1 0-16,-2 3 0 0,-1-3-40 0,0 1-8 15,6 2-2-15,-6 0 0 0,-3 0-1 0,0 0-1 0,3-3 0 0,-3 0 0 16,0 3 1-16,0-2 1 16,-3 2 0-16,6-3 0 0,-3 6-13 0,0-3-8 15,0-3 8-15,-2 0-8 0,2 3 13 0,0 0-1 0,0-2-1 0,0 2 0 16,0 2-11-16,-3-2 10 0,3 3-10 0,0 0 10 16,-3 2-10-16,3 0 0 15,-6 3 0-15,3 0 8 0,1 0-8 0,-1 0 0 16,3 0 0-16,-3 2 0 0,0 4 0 0,3 4 0 15,0 1 0-15,0-1 0 0,3-2 9 0,-3 5 0 16,3 0 0-16,3 1 0 0,3-1-9 0,0 3 10 16,0-3-10-16,3-3 10 0,0 1-10 0,3-3 0 0,0-3 0 0,3 0 0 15,-3-5 0-15,3 0 0 0,0-3 0 16,0-2 8-16,0-3-8 0,6 0 12 0,-9-3-12 0,6 1 12 16,-1-6-4-16,1 2 0 0,0-1 0 0,0-7 0 15,0-2-8-15,3 1 8 0,0-1-8 0,-3-5 8 16,6-1-8-16,-4 1 0 0,1 0 9 0,0-3-9 15,0 0 9-15,0 1-9 0,0 1 12 0,-3 4-12 16,-3 2 0-16,3 3 0 0,-6 2 0 0,0 3 0 16,-1 3 8-16,-5 5 2 0,0 0 0 0,0 0 0 15,3 8-10-15,0 0 12 0,-3 5-12 0,3 6 12 0,0 2-12 0,-3 3 0 16,0-1 0-16,0 4 0 0,-3-1 0 16,6 1 0-16,-3-1 8 0,3-2-8 0,-3-3 0 15,6-5 0-15,0 0 8 0,-3-3-8 0,3-2 0 0,0-6 0 16,-6-5 0-16,9 3 0 15,3-1-88-15,-3-4-20 0,0-4-4 0</inkml:trace>
  <inkml:trace contextRef="#ctx0" brushRef="#br0" timeOffset="70345.4069">3580 6197 1094 0,'3'-6'97'0,"-3"6"-77"0,0 0-20 0,0-5 0 16,0 0 80-16,0 5 12 0,0 0 2 0,0 0 1 16,0 0 23-16,0 0 5 0,0 0 1 0,0 0 0 15,0 0-45-15,-6 2-9 0,3 4-2 0,0 2 0 0,0-1-20 0,0 4-5 16,-3 2-1-16,3 1 0 15,0 4-7-15,0 1-2 0,3-1 0 0,0 6 0 16,3 2-1-16,-3 6 0 0,-3-5 0 0,3 4 0 16,-9 1-11-16,6 0-2 0,0 0-1 0,0-1 0 15,-3-2-10-15,3 3-8 0,3 0 9 0,0 0-9 16,-6-3 10-16,3 0-10 0,3-5 10 0,0 0-10 0,0-3 8 16,0-3-8-16,-3 1 0 0,3-6 9 15,3 0-29-15,-3-2-7 0,-6-6-1 0,6 3-1110 16</inkml:trace>
  <inkml:trace contextRef="#ctx0" brushRef="#br0" timeOffset="70700.248">3901 5980 1494 0,'0'0'66'0,"0"0"14"0,3-6-64 0,0 1-16 0,-3 5 0 0,0 0 0 16,0 0 83-16,0 0 13 0,0 0 4 0,6 5 0 16,0 1-16-16,-3 4-4 0,0 1 0 0,0 2 0 15,-3 3-13-15,3 5-3 0,-3 0-1 0,0 3 0 16,-3 2-9-16,0 4-2 0,0 1 0 0,0 4 0 15,0-1 1-15,0 3 0 0,-3 0 0 0,3 3 0 0,-3 0-31 0,0-3-6 16,0 0-2-16,0-3 0 0,0-2-5 0,3 0-1 16,0-3 0-16,-3-3 0 0,3 1-8 0,3-4 0 15,-2-1 0-15,-1 1 8 0,0-1-24 0,0-1-4 16,0-5-2-16,0-1 0 16,0-1-229-16,3-6-45 0</inkml:trace>
  <inkml:trace contextRef="#ctx0" brushRef="#br0" timeOffset="71241.9703">4238 6665 1612 0,'0'0'144'0,"0"0"-116"0,0 0-28 0,-3 5 0 15,0 0 89-15,0 1 12 0,3-6 3 0,3 5 0 16,3 0-42-16,-4-2-8 0,-2-3-2 0,6 3 0 16,3-3-14-16,0 0-3 0,0 0-1 0,0-3 0 15,0 0-2-15,0 1-1 0,0-4 0 0,0 1 0 16,6 0 13-16,-3 0 2 0,0-1 1 0,-1 1 0 15,4 0-2-15,-3-3 0 0,-3 2 0 0,0-2 0 16,0 1-33-16,3-4-12 0,3 3 9 0,0 0-9 16,-3-3 0-16,0 4 0 0,-1-4 8 0,-2 0-8 15,3 3 0-15,-6-2 0 0,0-1 9 0,3 3-9 16,-3-2 0-16,-3 2 9 0,0-3-9 0,0 1 0 16,0-1 8-16,-3 0-8 0,-3 1 0 0,0-1 0 15,-3 1 0-15,0-1 0 0,0 1 8 0,0 2-8 0,-3 2 0 0,-3 4 0 16,3-4 0-16,-2 6 0 0,2 0 0 15,0 0 0-15,-3 3 0 0,3 2 0 0,3 1 0 0,0 2 0 16,-3 2 0-16,0 1 0 0,6 2-12 0,-6 3 12 16,3 2-13-16,0 4 5 0,0-4 8 0,3 3 0 15,0 3 0-15,-3 0 0 0,3 0 0 0,-3 2 0 16,6-5 0-16,-3 3 0 0,1 8 0 0,2-6 0 16,-3-5 0-16,3 3 0 0,5-5 0 0,-2-1 0 0,0-2 0 0,3 0 0 15,3-3-12-15,0-2 0 0,-3-6 0 0,6 3 0 16,3-5-195-16,3-3-39 0</inkml:trace>
  <inkml:trace contextRef="#ctx0" brushRef="#br0" timeOffset="71936.8251">5291 6429 576 0,'0'0'25'0,"0"0"6"0,-3-5-31 0,3 5 0 0,0 0 0 0,-6-5 0 15,0 2 308-15,0 1 56 0,3-4 12 0,-3 4 1 16,0-1-206-16,1 3-42 0,-4 0-8 0,3 0-1 0,6 0-64 0,-3 0-13 16,-3 3-3-16,0-3 0 15,3 2-22-15,-3 1-5 0,0 0-1 0,0 4 0 16,-3-1 4-16,0 2 1 0,-3 0 0 0,3 2 0 15,-3 3 3-15,-3 3 1 0,1 3 0 0,-1-1 0 16,0 4-12-16,0 1-9 0,0 4 12 0,0-1-12 0,-3 1 0 0,3-1 0 16,1 3 0-16,2 0 0 0,-3 0 15 0,3-2-4 15,3 2-1-15,0 0 0 0,3-2-10 0,0-4 0 16,3-1 0-16,3-4 0 0,0-2 0 0,3-3 0 16,0-5 0-16,3 0 0 0,-6-8 0 0,9 5 0 15,0-2 0-15,3-3 0 0,0-5 0 0,3-1 0 16,-4-4-12-16,4-1 12 0,0-5 0 0,0-2 0 15,0-1 0-15,0-2 0 0,0 0 0 0,0-3 0 0,0-2 12 0,-4-3-4 16,1-6 8-16,0 1 2 0,3-3 0 0,0 0 0 0,-3-6-8 0,3 1-2 31,-3-3 0-31,3-3 0 0,-1 4-8 0,1 1 0 16,0-2 0-16,-3 0 0 0,0 3 0 0,0 0 0 0,-6 2 0 0,3 0 0 16,0 3 0-16,3 3 0 0,-6 5 0 0,3 0 0 15,-1-1 0-15,1 1 0 0,3 6 0 0,-3 1-11 16,0-1 11-16,0-1 0 0,-3 5 0 0,0 3 8 15,0 0-8-15,0 1 0 0,-3 1 0 0,0 1 0 16,0 0 0-16,-3 5 0 0,-3 0 0 0,0 0-8 16,3 5 8-16,-3 1 0 0,-3 2 0 0,0 5 8 15,0 0-8-15,0 6 0 0,-6 5 0 0,0 2-8 16,3 6 8-16,-3 5 0 0,-2 0 8 0,2 8-8 16,3 6 0-16,3 2 0 0,-3 2 0 0,0 4 0 15,3-1 17-15,-3-2-1 0,0-1 0 0,6 1 0 16,0-1 4-16,-3-2 0 0,3 0 0 0,0-5 0 15,3-3-12-15,0-3-8 0,0-2 12 0,3-3-12 0,0-5 8 0,3 0-8 16,0 0 0-16,-3-6 0 0,0 1 0 0,3-1 0 16,0-2-10-16,3-3 10 15,-3 1-40-15,0-4-1 0,0-4 0 0,0 1 0 16,0-1-140-16,0-4-28 0,0 1-6 0</inkml:trace>
  <inkml:trace contextRef="#ctx0" brushRef="#br0" timeOffset="75751.0931">7908 6165 1119 0,'0'0'24'0,"0"0"6"0,0 0 1 0,0 0 1 0,0 0-32 0,0 0 0 15,6-5 0-15,0-1 0 0,-1-4 99 0,1 4 13 16,-3 1 4-16,0 0 0 0,6-3-8 0,-3 0 0 16,-6 3-1-16,3-1 0 0,0 1-31 0,0 2-5 15,-3 3-2-15,0 0 0 0,-3-5-27 0,3 5-6 16,0 0 0-16,0 0-1 0,-6-3-3 0,-3-2-1 16,3 2 0-16,3 3 0 0,-6 0-12 0,1 0-3 15,-1 0 0-15,0 3 0 0,3 0-16 0,-3-1 10 16,-3-2-10-16,0 3 8 0,0-3 3 0,0 0 0 15,-3 3 0-15,-3-3 0 0,4 0-1 0,-4 2 0 0,0 1 0 0,-6 0 0 16,0 2-10-16,3-2 10 16,6-1-10-16,1 1 10 0,-7 5-10 0,0-3 0 0,0 3 0 15,3 0 0-15,0 0 0 0,1 3 0 0,-1-1 0 16,0 1 0-16,3-3 0 0,-3 2 0 0,3 1 0 0,0 2 0 16,3 3 0-16,0-3 0 0,-2 3 8 0,-1 3-8 15,3-4 0-15,-3 1 0 0,0 3 0 0,3-1 0 16,-3 3 0-16,3 1 0 0,3-1 0 0,0 3 0 15,4-3 0-15,-1 3 0 0,-3-1 0 0,6 1 0 16,3 0 0-16,0 0 0 0,-3-3 0 0,0 0 0 16,9-2 0-16,-3-1 0 0,3-2 0 0,-3-3 0 15,6 1 0-15,-4-1 0 0,4 0 0 0,0-2 0 16,3-6 0-16,0 0 0 0,0 0 0 0,0-2 0 0,0-3 0 16,0 3 8-16,3-3 0 0,-3-6 0 0,2 1-8 0,1-5 12 15,0 2-12-15,0-6 12 0,0-1-12 16,3-1 8-16,3-3-8 0,-3 1 8 0,2-6-8 0,-2-3 8 15,-3-2-8-15,3 0 8 0,3-5 7 0,0-1 1 16,2-4 0-16,-2 2 0 0,3-3-16 0,-3 0 0 16,0 1 8-16,0-4-8 0,2 1 8 0,-2 0-8 0,-3-3 11 0,3 2-11 15,0 4 9-15,-3-1-9 0,-3 0 0 0,-4 3 9 16,4 5-9-16,0-2 0 16,-3 2 0-16,-3 1 8 0,0-4-8 0,0 3 8 15,3-2-8-15,-3 0 8 0,0 2-8 0,-3 0 0 16,0 6 0-16,0-3 8 0,-1 2-8 0,-2 1 0 15,-3 2 0-15,9 3 0 0,0-3 0 0,0 0 0 16,-6 3 0-16,0 0 0 0,3 2 0 0,-3 1 0 0,-3 2 0 16,3 0 0-16,0 5-8 0,-3 3 8 0,0 0-10 15,-6 0 10-15,3 6 0 0,-6-1-9 0,6 3 9 0,-3 3 0 16,-3 2 0-16,6 3 0 0,-6 3 0 0,3 2-8 16,-2 3 0-16,2 2 0 0,-6-2 0 0,3 5 0 15,3-2 8-15,0 2 0 0,-3 3 0 0,0 0 0 16,6 2 0-16,-6 1-10 0,3 4 10 0,-6-2 0 15,0 3 0-15,3 0 0 0,6 0 0 0,-3 2 0 0,-2 0 10 0,2 1 6 16,-3-1 0-16,3 3 1 0,0 0 5 0,0 0 1 16,-6 0 0-16,6 3 0 0,3 0-7 0,-3-3 0 15,-3-3-1-15,3 3 0 0,0-5-15 0,3 0 11 16,-6-6-11-16,6 3 10 0,0-2-10 0,0-1 0 16,0-2 0-16,3-3 8 0,-3-2-8 0,3 2 0 15,3-5 0-15,0 0 8 0,3-6-17 0,0-2-4 0,0 0-1 0,3-5 0 31,0-3-113-31,3-3-22 0,0-5-5 0</inkml:trace>
  <inkml:trace contextRef="#ctx0" brushRef="#br0" timeOffset="77193.6052">8899 5995 864 0,'0'0'76'0,"0"0"-60"0,6-2-16 0,0-3 0 16,0-1 93-16,0 1 16 0,0 2 3 0,0-5 1 15,-1 6-10-15,1-4-3 0,-3 1 0 0,-3 5 0 16,0 0-36-16,0 0-8 0,0 0-2 0,0 0 0 16,-3-10 0-16,-3 2 0 0,1 2 0 0,-4 1 0 15,3 0-13-15,0-1-2 0,0 4-1 0,-3-1 0 16,-3-2 6-16,3 0 0 0,0 2 1 0,3 3 0 16,-3-3-21-16,0 1-5 0,0-1-1 0,0 0 0 15,0 1-5-15,1-1-1 0,-4 0 0 0,0 3 0 16,0-5-12-16,0 2 11 0,-6 1-11 0,3-1 10 0,-3 3-2 15,-3 0-8-15,1 0 12 0,-1 0-4 0,0 5 4 0,3-2 0 16,0 2 0-16,-3 1 0 0,1 2-12 0,2 0 0 16,0-3 0-16,3 3 0 0,0 2 0 0,0 1 0 15,3 0 0-15,3-1 0 0,0 3 0 0,0 3 0 16,1 3 0-16,-1-1 0 0,3 1 0 0,0-1 0 16,0 3 0-16,3-2 0 0,0 2 0 0,3 0 0 15,0 1 0-15,3-4 0 0,-3 1 0 0,6-1 0 16,0-2 0-16,3 0 0 0,0 0 0 0,2-6 0 0,-2 4 9 0,3-7-9 15,0 1 8-15,3-5-8 0,-3-3 10 0,3 0-10 0,-6-3 20 0,0 1-3 16,0-1 0-16,0-5 0 0,2 0 11 0,1 0 3 16,0 0 0-16,0-2 0 0,-3 4-18 0,3-1-3 15,-3-1-1-15,0 2 0 0,-3 1-9 0,-6 5-11 16,9-3 3-16,-9 3 0 16,6-2 8-16,-6 2 0 0,0 0 0 0,0 0 0 15,0 0 0-15,9-3 0 0,-9 3 0 0,0 0 0 16,6-3 0-16,-6 3 0 0,6-5 0 0,0 0-8 15,-1 2 8-15,-2-2 0 0,3 0 0 0,-3-1 0 16,-3 1 0-16,3 0 0 0,3-3 0 0,0 0 0 16,-3 3 0-16,0-1 0 0,3 1 0 0,-3 0 0 15,3-1 0-15,-3-2 0 0,-3 8 0 0,3-5 0 16,0-3 0-16,3 3 0 0,-3-6 0 0,0 3 0 16,0 0 0-16,0 1 0 0,0-4 0 0,-3 0 0 0,0 1 0 0,0-3 0 15,0-3 0-15,3 2 0 0,0 4 0 0,-3-1 0 16,0-2 0-16,0 0 0 15,3 2 0-15,0 1 0 0,-6 4 0 0,3-2 0 0,3 3 0 0,-3 0 0 16,-3-3 0-16,0 3 0 0,3 5 0 0,0-6 0 16,0 1 0-16,0 5 0 0,0 0 0 0,0 0 0 15,0 0 0-15,0 0 0 0,0 0 0 0,0 0 0 16,-3-3 0-16,3 3 0 0,0 0 0 0,0 0 0 16,0 0 0-16,0 0 0 0,0 0 0 0,0 0 0 15,0 0 0-15,-3-2 0 0,3 2 0 0,0 0 0 16,0 0 8-16,-6-6-8 0,3 1 0 0,3 3 8 15,0 2-8-15,0 0 0 0,-6-6 0 0,3 4 0 16,3 2 0-16,0-3 0 0,-3 0 0 0,3 3 0 16,0 0 0-16,0 0 0 0,0-5 0 0,0 5 0 15,0 0 0-15,0 0 0 0,0 0 0 0,0 0 0 16,0 0 0-16,0 0 0 0,0 0 0 0,0 0 0 16,0 0 0-16,0 0 0 0,-3 5 0 0,3 3 0 0,-3 0 0 0,0 0 0 15,3 0 0-15,-3 0 0 0,0 0 0 0,-3 5 0 16,3-2 10-16,0 5-2 0,3-1-8 0,0 1 12 15,0 6 4-15,0-4 1 0,-3 1 0 0,3 2 0 16,3 0 6-16,-3 0 1 0,0 0 0 0,3 0 0 0,-3 1-7 0,3-1-1 16,0-3 0-16,0-2 0 15,0 0-16-15,3-3 8 0,0-2-8 0,3-1 0 16,0 1-13-16,0-6-10 0,3 3-1 0,-3-8-1273 16</inkml:trace>
  <inkml:trace contextRef="#ctx0" brushRef="#br0" timeOffset="78439.1808">9554 5977 57 0,'0'0'0'0,"0"0"0"0,0 0 0 0,9-5 0 16,-9 5 0-16,9-8 0 0,-1 0 192 0,1 0 34 15,0 0 6-15,0 3 2 0,-3-1-54 0,0 1-10 16,0 0-2-16,0-1-1 0,-6 6-43 0,0 0-8 15,3-5-1-15,-3 5-1 0,0 0-33 0,0 0-6 16,0-8-2-16,0 3 0 0,-3 0-22 0,0 2-5 16,0-2-1-16,0 2 0 0,0 0-25 0,-3 1-6 15,3-1-1-15,-3 0 0 0,0 1-3 0,0-3-1 16,0-1 0-16,-3 6 0 0,1-2 7 0,2-1 2 16,-3 3 0-16,0 0 0 0,0 3 3 0,-3-1 1 15,0 1 0-15,3 2 0 0,0-5-11 0,0 5-3 0,-3 1 0 16,0-1 0-16,-3 3-8 0,4 0 0 0,-4-3 0 0,0 6 0 15,-3 2 0-15,3 0 0 0,-3 3 0 0,3 3 0 16,0-3 0-16,1 2 0 0,2 1 0 0,0-1 0 16,0 1 0-16,6-4 0 0,0 1 0 0,3 0 0 15,0-3 0-15,3 3 0 0,0 0 0 0,6-3 0 16,0-2 0-16,0 0 0 0,3-1 0 0,0 1 0 16,0-1 0-16,3-2 0 0,-1-2 0 0,1-4 0 15,-3 1 0-15,3-3 0 0,0-3 8 0,3 1-8 16,-3-4 13-16,3-2-2 0,-3 0-1 0,0-2 0 15,-3-1 10-15,2-2 3 0,1 0 0 0,0-3 0 16,3 0-3-16,0-2 0 0,0-4 0 0,-3 1 0 16,3-3-11-16,0 1-9 0,-1-4 12 0,1 6-12 0,-3-3 10 15,0 6-10-15,0-4 8 0,0 7-8 16,-6 1 13-16,3 4-2 0,-3-1-1 0,0 3 0 0,0 3 2 0,-6 5 0 16,0 0 0-16,0 0 0 0,0 0-12 0,0 0 0 15,0 11 0-15,3 2 0 0,-3 3 0 0,-3-3 0 16,3 5 0-16,0 1 0 0,-3-1 0 0,3 4 0 15,0-1 0-15,0 0 0 0,-3 3 0 0,3 0 0 0,0-3 0 16,0 0 0-16,-3 3 0 0,3 2 0 0,-3 3 0 0,0-2 0 16,-3 2 0-16,3 0 10 15,-3 3-10-15,-3 5 10 0,0-3-10 0,0 3 8 16,-3 3-8-16,0-3 8 0,-3 0-8 0,1 0 0 16,-4-5 0-16,3 2 0 0,-6-2 12 0,3 0-2 15,6-1-1-15,-6-2 0 0,0-5-9 0,1 3-9 0,-1-1 9 16,0-2-13-16,3-3 13 0,-3 0 0 0,3-5 0 0,0 3 0 15,1-3 0-15,-1-3 8 0,0 0-8 0,3-2 0 16,0-3 8-16,0 0-8 0,0-1 0 0,0 1 0 16,0-5 11-16,3 0-11 0,-3-3 10 0,1 0-10 15,2-3 9-15,-3-2-9 0,3-1 8 0,0-1-8 16,0-7 0-16,3 1 0 0,-3 0 8 0,3-6-8 16,3-4 0-16,0-4 0 0,0-2 0 0,6-3 0 15,0-2 0-15,3-3 0 0,0 2 8 0,6 1-8 0,-3 2 0 0,9 0 0 16,-3 1 0-16,2-1 0 0,1 6 13 0,0-1-2 15,6 3-1-15,-3 0 0 16,6 1-10-16,-4 1 12 0,4 1-12 0,-3 0 12 16,3 5-12-16,-3-2 0 0,-1-3 0 0,4-1 0 15,0 4-25-15,0 2-1 0,0 0 0 0,-1 0 0 16,-2 0-171-16,0 3-35 0,0 0-6 0</inkml:trace>
  <inkml:trace contextRef="#ctx0" brushRef="#br0" timeOffset="87498.6416">11479 5416 518 0,'0'0'23'0,"0"0"5"16,3-5-28-16,-3-1 0 0,0 4 0 0,0-3 0 0,3-1 128 0,0 1 20 15,-3 5 4-15,0 0 0 0,0 0-58 0,0 0-12 16,0 0-2-16,0 0-1 0,0 0-31 0,0 0-5 15,0 0-2-15,0 0 0 0,0 0 9 0,-6 5 2 16,1-2 0-16,-1 2 0 0,0 3-12 0,0 0-1 16,0 0-1-16,-3 0 0 0,3 0-11 0,0 2-3 15,0 1 0-15,0 2 0 0,3-2 13 0,-3 5 3 16,0 0 0-16,3-1 0 0,-3 1-13 0,3 0-3 16,-3 0 0-16,0 0 0 0,0 2 24 0,0 1 5 15,-3-3 1-15,3 5 0 0,1 0-3 0,-4 0-1 16,0 3 0-16,0 0 0 0,3 5-18 0,0 0-4 15,-3 0-1-15,3 3 0 0,3 5 7 0,-3 0 2 16,3 0 0-16,0 0 0 0,0 0-6 0,-3 3-1 16,3-6 0-16,0 3 0 0,-3 0-17 0,3-2-3 15,3-1-1-15,0 1 0 0,3-1 10 0,-3-2 2 16,6-3 0-16,-3 0 0 0,6-3-20 0,0-2 0 0,-6-3 0 16,6 1 0-16,0-4 0 0,3-2 0 0,-6 2 0 0,6-7 0 15,0 0 0-15,-1-6 0 0,4 3 0 0,0-5 0 31,0-1-48-31,0-4-12 0,3-1-4 0,0-2-771 0,0-3-154 0</inkml:trace>
  <inkml:trace contextRef="#ctx0" brushRef="#br0" timeOffset="88912.3365">12265 5964 1134 0,'0'0'50'0,"3"-6"10"0,0 1-48 0,-3 5-12 0,0 0 0 0,0 0 0 16,0 0 73-16,0 0 12 0,0 0 3 0,0 0 0 15,0-3-20-15,-3 1-3 0,0-1-1 0,0 1 0 16,-3-1-26-16,3 0-6 0,-6 1 0 0,4-1-1 16,-1 0-6-16,-3 3-1 0,-3-2 0 0,3 2 0 15,3 0 7-15,0 2 1 0,3 1 0 0,-6 0 0 16,3-3-12-16,-3-3-3 0,-3 3 0 0,3 0 0 15,-3-3 3-15,0 3 0 0,4 0 0 0,-4-2 0 16,0 2-8-16,3 0-2 0,0 2 0 0,0 1 0 16,0 0-10-16,3-1 0 0,-6 4 9 0,3-1-9 0,-3 0 8 0,0 0-8 15,0 3 8-15,1 0-8 0,2 3 17 0,-6 2-1 16,3 0 0-16,0 1 0 0,3-1 4 0,-3 0 1 16,3 0 0-16,0 0 0 0,-3 3-13 0,6 0-8 15,-3-3 10-15,4 1-10 0,-1 2 0 0,3-1 0 16,-3-1 0-16,3-1 0 0,0-3 8 0,0 1-8 15,3 2 0-15,0 1 0 0,3-7 0 0,0 4 0 16,0 0 0-16,3-1 0 0,-3 1 0 0,3-3 0 0,2 0 0 0,-2 0 0 16,3 0 8-16,0-1-8 15,0-4 0-15,3 0 0 0,-3-1 9 0,3-4-9 16,0-1 8-16,0-2-8 0,0-6 11 0,3 1-3 16,-1 2-8-16,-2-5 12 0,6-3-12 0,-3 0 0 15,3-3-12-15,-3-2 12 0,0 0 16 0,0 0 11 0,-1-3 1 0,1 0 1 16,-3-2-29-16,-3-1 8 0,-3 1-8 0,-3-1 0 15,0 1 11-15,3-3-1 0,0-8 0 0,3 2 0 16,0 1-10-16,0-3 8 0,3 0-8 0,-3-3 8 16,3 3-8-16,2 0 0 0,-2 0 0 0,3 5 0 15,-3 0 0-15,0 6 0 0,-3 0 0 0,0 4 0 16,0 4 0-16,-6-1 0 0,3 1 0 0,-3 5 0 16,0-1 0-16,-3 4 0 0,0-1 0 0,-3 3 0 15,0 0 0-15,0 3 0 0,0-3 0 0,0 3 0 0,0-3 0 0,-3 5 0 16,0 3 0-16,0-5 0 0,3 2 0 0,-3 1 0 15,0-1 0-15,3 3 0 16,3 0 0-16,-9 3 0 0,3-1 0 0,0 1 0 0,0 2 0 16,0 1 0-16,-3 4 0 0,3 1 0 0,1 2 0 0,-4 5 0 15,0 4 0-15,3-4 0 0,0 9 17 0,-6-1 2 0,3 6 0 16,0 2 0-16,3 3 1 0,6 0 0 0,-6 3 0 16,3-3 0-16,0 0-3 0,0-3 0 15,-3-2 0-15,6 3 0 0,0-4-9 0,0 1-8 16,6-3 12-16,-3-2-12 0,0-1 8 0,0-5-8 15,3 3 0-15,-3-3 0 0,3 0 0 0,-6-2-14 16,-6-6 1-16,3 0 0 16,3-2-68-16,3-3-14 0,0 0-2 0,3-3-648 15,6 0-130-15</inkml:trace>
  <inkml:trace contextRef="#ctx0" brushRef="#br0" timeOffset="89452.5379">12625 5966 115 0,'3'-5'0'0,"-3"2"10"0,0 3-10 0,0-5 0 0,-3 0 0 0,3 0 0 15,3 2 365-15,-3-2 71 16,-3 5 15-16,3-3 2 0,3-2-278 0,0-1-56 16,-3 6-11-16,0 0-3 0,0 0-49 0,3 6-9 15,3-4-3-15,-6-2 0 0,0 0-16 0,3 8-3 16,-3 5-1-16,3-2 0 0,0 2 24 0,-3 1 4 15,0-1 0-15,0 3 1 0,0-3-8 0,-3 3-1 0,3-3-1 0,0 3 0 16,3-6-27-16,-3 4-4 0,0-4-2 0,0 3 0 16,-3-2-10-16,0 0 0 0,-3-6 0 0,3 6 0 15,-3-4 0-15,3 1-17 0,3-8 4 0,0 8 1 32,0-8-41-32,0 0-8 0,0 0-2 0,0 0-702 0,3 6-141 0</inkml:trace>
  <inkml:trace contextRef="#ctx0" brushRef="#br0" timeOffset="89683.9789">12756 5601 2242 0,'0'0'49'0,"0"0"11"0,0 0 1 0,0 0 3 16,0 0-52-16,3-5-12 0,3 0 0 0,-6 5 0 0,3-3 17 0,-3 3 1 31,9-3 0-31,0 3 0 0,-6 0-33 0,-3 0-6 16,6 0-2-16,-6 0-980 0</inkml:trace>
  <inkml:trace contextRef="#ctx0" brushRef="#br0" timeOffset="90802.8859">13033 5868 979 0,'0'0'87'0,"0"0"-70"15,3-5-17-15,-3 0 0 0,3 0 102 0,-3-1 17 16,3 1 3-16,-3 5 1 0,0 0-39 0,0 0-8 15,0 0-2-15,0 0 0 0,0 0-38 0,0 0-7 16,0 0-1-16,6-3-1 0,0 1-9 0,-6 2-2 0,0 0 0 16,0 0 0-16,6 5 12 0,-3 0 1 15,3 1 1-15,-3 4 0 0,0-2 10 0,0 3 3 0,0-1 0 0,0 6 0 16,-3 0-1-16,0 3 0 0,0-1 0 0,0 3 0 16,0 3-34-16,0 0-8 0,0-3 0 0,0 0 0 15,-3-2 0-15,3-1 0 0,0-2 0 0,0-3 0 16,0 1 9-16,0-4-9 0,0-2 10 0,0 0-10 15,0 0 17-15,0-8-2 0,0 0-1 0,0 0 0 16,0 5-4-16,0-5-1 0,0 0 0 0,0 0 0 16,0 0-9-16,6 6 0 0,-6-6 0 0,0 0 0 0,0 0 32 0,0 0 0 15,0 0 1-15,0 0 0 0,6-6-15 0,-6 6-3 16,0 0-1-16,0 0 0 0,0-5 9 0,0 0 1 16,3-3 1-16,-3 0 0 0,3 0 0 0,0 0 0 15,-3-3 0-15,0 3 0 0,-3-5-25 0,3 3 0 16,3-4 0-16,3 1 0 0,0-3 0 0,6 0 0 15,-1-2 0-15,4-1 8 0,0 6-8 0,3-5 0 16,-3 4 0-16,0 1 0 0,3 3 0 0,-3-1 0 0,-1 0 0 0,-2 1 0 16,3 2-136-16,-3 3-30 15,3 2-6-15,-3-2-529 16,-3 5-107-16</inkml:trace>
  <inkml:trace contextRef="#ctx0" brushRef="#br0" timeOffset="91329.9583">13489 6062 288 0,'0'0'25'0,"0"0"-25"0,0 0 0 0,0 0 0 15,0 0 156-15,0 0 25 0,0 0 6 0,0 0 1 16,6 2-57-16,0-2-11 0,0 0-3 0,2-2 0 0,1-1-4 0,-3 0-1 16,3-2 0-16,3 0 0 0,0-1-37 15,3-1-8-15,-3-1-2 0,6 2 0 0,-3-2-51 0,-1-2-14 16,-2-1 0-16,3 1 0 0,0-4 15 0,0 6-3 15,0-2 0-15,0-1 0 0,-3 1 17 0,0 2 3 16,0-3 1-16,-4 3 0 0,-2 0-6 0,3 0-2 16,-3 0 0-16,0-2 0 0,0 2-16 0,-3 0-9 15,-3 0 10-15,3 3-10 0,-3-3 9 0,-3 2-9 16,0-1 8-16,0 1-8 0,-3 1 0 0,3 2 8 16,-6 1-8-16,0-1 0 0,1 3 0 0,-1 0 0 0,-3 3 0 0,3-1 0 15,-3 1 0-15,0 0 0 0,-3-1 0 0,0 4 0 16,3 1 0-16,-3 1 0 15,0 3-9-15,4 2 9 0,-7 0 0 0,3 3 0 16,3-2 8-16,0 1-8 0,0 4 18 0,3-1-2 0,6 4-1 16,0-1 0-16,0-3 11 0,3 1 2 0,-3-1 1 15,6-2 0-15,-3 0-21 0,0 0-8 0,0-3 0 0,0 0 0 16,3 1 0-16,3-1 0 0,-3 0 0 0,6-2 0 31,3-1-135-31,3 1-33 0</inkml:trace>
  <inkml:trace contextRef="#ctx0" brushRef="#br0" timeOffset="92284.5766">14188 5871 633 0,'0'0'56'0,"0"0"-44"0,0 0-12 0,0 0 0 15,-3-3 158-15,3 3 30 0,0-2 5 0,-3-1 2 16,0-2-86-16,0 2-17 0,0 1-3 0,0-1-1 15,-3-2-26-15,3 2-6 0,-3 0 0 0,3 1-1 16,0-1-5-16,0-2-1 0,-2 5 0 0,-1 0 0 16,0 0-29-16,0 2-7 0,-3 1-1 0,-3 2 0 15,3-2 7-15,0 5 1 0,-3-3 0 0,0 1 0 16,-3 1 19-16,0 4 4 0,3-3 1 0,1 5 0 16,2 0-16-16,0 3-4 0,0 0 0 0,3 0 0 0,0 3 4 15,0-4 0-15,0 1 0 0,3 3 0 16,0-3-16-16,3-3-4 0,0 3 0 0,3 0 0 0,-3 0-8 15,6-3 0-15,0 0 0 0,-3 0 8 0,0 1-8 16,0-4 0-16,9-2 0 0,3 3 8 16,0-6-112-16,2 0-22 0,4-5-5 0</inkml:trace>
  <inkml:trace contextRef="#ctx0" brushRef="#br0" timeOffset="92679.5354">14453 5763 1360 0,'6'-8'60'0,"-6"8"13"0,3-3-58 0,6 3-15 15,-3 0 0-15,0-3 0 0,3-2 115 0,3 2 20 16,0 3 4-16,-1-2 1 0,1-3-52 0,3 2-9 0,0 0-3 0,0 1 0 0,0-4-24 0,0 4-6 15,3-4-1-15,0 6 0 0,-1-5-27 0,1 2-6 32,0-2 0-32,0 2-1 0,-6 1-11 0,0-1 0 15,0-2-12-15,0 2 12 16,-3 1-154-16,-1 2-23 0,1 0-5 0</inkml:trace>
  <inkml:trace contextRef="#ctx0" brushRef="#br0" timeOffset="93035.1893">14691 5374 1486 0,'0'0'32'0,"0"0"8"0,0 0 0 0,0 0 3 0,0 0-35 0,0 0-8 0,0 0 0 0,9 5 0 16,-9-5 105-16,6 5 19 0,0 1 4 0,-3 4 1 15,3-2-40-15,-3 5-8 0,0 1-1 0,0 1-1 16,0 1-32-16,-3 3-7 0,0 5 0 0,-3-1-1 0,3 4-4 0,-3-1-1 16,-3 3 0-16,0-2 0 0,-3-1 3 0,3 3 1 15,0 1 0-15,-3 1 0 16,0 1-6-16,3-3 0 0,-3 3-1 0,3-3 0 15,1 5-31-15,-1-2 0 0,0-3 0 0,0-2 0 0,0-3 0 16,3 2 0-16,0-5 0 0,3-2 0 16,-3-6-93-16,3 0-25 0,3-2-5 0</inkml:trace>
  <inkml:trace contextRef="#ctx0" brushRef="#br0" timeOffset="93446.6491">14906 6019 1728 0,'0'0'76'0,"0"0"16"0,0 0-73 0,0 0-19 0,5 0 0 0,-5 0 0 16,0 0 105-16,9 0 18 0,0 0 3 0,3 0 1 15,0 3-86-15,3-3-17 0,3-3-3 0,0 3-1 16,0-2 7-16,-1-4 1 0,1 4 0 0,3-4 0 0,0-2-1 0,-3 1 0 15,3-4 0-15,0 0 0 16,-1 1-15-16,1 2-2 0,-6-3-1 0,3 1 0 16,-3 2-9-16,3-3 12 0,-3 1-12 0,-7 2 12 15,1 0-12-15,-3-3 0 0,0 1 9 0,-3 2-9 16,-3-3 0-16,0 6 9 0,-3-6-9 0,-3 6 0 16,0-3 0-16,-3 3 0 0,1 2 0 0,-4 3 0 15,0 0 0-15,3 0 0 0,-6 0 0 0,3 5-9 16,0 1 9-16,0-1 0 0,-3 5 0 0,3 4 0 15,-2-4 0-15,-1 3 0 0,3 1 9 0,0 2-9 0,-3-1 13 16,3 4-4-16,-3-1-1 0,3 1 0 0,0 2-8 0,0 0 0 16,4-2 0-16,2-1 0 0,0 1 0 0,3-3 0 15,-3 0 0-15,6 0 0 0,0-3-9 0,3-3 9 16,3 1-12-16,0 0 12 16,2-4-196-16,1-1-32 0</inkml:trace>
  <inkml:trace contextRef="#ctx0" brushRef="#br0" timeOffset="94237.0546">16004 5855 1929 0,'0'0'42'0,"0"0"9"0,0 0 1 0,0-5 4 0,3-3-45 0,-3 0-11 15,-3 3 0-15,0-1 0 16,3 6 54-16,-3-5 9 0,3 5 1 0,0-5 1 16,0 5-41-16,-3-3-8 0,0-2-1 0,3 5-1 0,-6-3-1 0,0 1 0 15,-3-1 0-15,3 3 0 16,0-3 15-16,-3 6 2 0,-3-3 1 0,0 5 0 15,1-2-2-15,-4 2 0 0,-3-2 0 0,3 2 0 16,3 3-21-16,-3 0-8 0,-3 3 0 0,0 2 9 16,1-3 0-16,-4 1 0 0,6 2 0 0,-6 3 0 0,3 0 5 0,3 3 1 15,0-1 0-15,1 1 0 0,2-1-7 0,0 1 0 16,0-1-8-16,3 1 12 0,3-1-12 0,0-2 8 16,0 0-8-16,3 0 0 0,0 0 0 0,0 0 8 15,0-3-8-15,3 0 0 0,0 0 0 0,0 0 0 16,3 1 8-16,-3-6-8 0,3 0 0 0,0-6 0 15,-3-2 0-15,0 0 0 0,0 0 9 0,9-2-9 16,0-1 8-16,0-2-8 0,3-6 13 0,-3 3-2 16,0-5-1-16,5 0 0 0,1-1 3 0,0-4 1 15,0 2 0-15,3-5 0 0,3-3-14 0,-3 0 0 0,-3-2 8 0,5 2-8 16,1 0 8-16,0-5-8 0,0-3 11 0,0 1-11 16,-6-4 8-16,2 3-8 15,-2-2 0-15,0 0 0 0,-6-1 0 0,3-2 0 16,0 0 0-16,-3 0 0 0,3 3 0 0,-3 2 0 15,0 3 0-15,3-3 0 0,-1 0 0 0,1 6 0 0,-3-3 0 0,0 5 0 16,3 0 0-16,-3 3 0 0,3 2 0 0,-3 1-12 16,-3 2 12-16,3-2 0 0,-3 4 0 0,0 1 0 15,-3-3 0-15,0 6 0 0,3-4 0 0,-6 4 0 16,3 2 0-16,-6 0 0 0,3 3 0 0,-3-1 0 16,3 1 0-16,0 5 0 0,0 0 0 0,0 0 0 15,0 0 0-15,-9 3-9 0,0 5 1 0,0-3 0 16,-3 3 8-16,3 2 0 0,0 4 0 0,0 2 0 15,-3-1 0-15,0 4 0 0,0 0 0 0,1 4 0 16,-1 1 0-16,0 3 0 0,3 2 0 0,-3 0 0 0,3 0 0 0,0 3 0 16,0-1 0-16,0 4 0 0,3-1 14 0,3-2 5 15,-3 0 1-15,3 2 0 0,0 0 19 0,0 1 4 16,3-3 1-16,-3-1 0 0,0 1-28 0,3-3-6 16,0 3-1-16,0-6 0 0,-3 1-9 0,0-1 0 15,6-4 0-15,-3 1 0 16,3-4-52-16,0-1-5 0,0-4-2 0,6-1-1204 15</inkml:trace>
  <inkml:trace contextRef="#ctx0" brushRef="#br0" timeOffset="95570.5201">17837 5408 633 0,'0'0'56'0,"0"0"-44"0,0 0-12 0,0 0 0 16,3-3 109-16,0-2 20 15,-3 0 4-15,0 5 1 0,0 0-2 0,0 0-1 16,0 0 0-16,0 0 0 0,0-5-52 0,0 5-11 15,0-6-1-15,0 1-1 0,0 2-9 0,0 3-1 0,0 0-1 16,3-5 0-16,0 0-39 0,-3-1-8 0,0 1-8 16,0 3 11-16,0-4 8 0,-3 1 1 0,0 2 1 0,-3-2 0 15,0 2 14-15,-2 1 2 0,-4-4 1 0,-3 4 0 16,-3-4-30-16,0 6-8 0,-6 0 0 0,3 0 0 16,-2 0 0-16,-1 3 11 0,3 0-11 0,-3 5 12 15,3-3-12-15,0 0 0 0,1 3 0 0,8-2 0 16,-3-1 9-16,-3 0 0 0,0 3 0 0,0 0 0 15,0 0-1-15,1 3 0 0,-4-1 0 0,-9 9 0 16,3-6 4-16,6 5 1 0,3-2 0 0,-2 3 0 16,-4 2-13-16,9 3 0 0,9 0-9 0,0 2 9 15,0 3 0-15,3-2 0 0,3-4 0 0,3 4 0 0,6-3 0 0,0-1 0 16,-9 1 0-16,9-3 0 0,3-2 0 0,-3-1 0 16,0-2 0-16,0-5-9 0,-1-3 34 0,1-3 7 15,3-2 2-15,-3-1 0 0,-6-4-34 0,9-1 0 16,3 1 0-16,0-4 0 0,-6-4 0 0,3-1 10 15,3 0-10-15,2 1 12 0,1-3-12 0,-3-1 0 16,-3 1 9-16,3-5-9 0,6-1 0 0,-3-2 9 16,-3-3-9-16,-1-2 0 0,4-1 11 0,0-2-11 15,-6 0 10-15,-3-3-10 0,-3 1 8 0,0 4-8 0,6-2 0 0,-3 3 9 16,-9-1-9-16,6 6 0 0,3 2 0 0,0 1 0 16,-1 2 0-16,-2 3 0 15,0 0 0-15,0 5 0 0,3 0 0 0,-3 2 0 16,-3 1 0-16,-3 5 0 0,6-3 0 0,-6 3-11 15,0 0 11-15,0 6-8 0,0 2 8 0,-3 2 0 0,0 3 0 16,0 1 0-16,-3 4 0 0,-3 1 0 0,9 5 0 0,-3-1 0 16,0-4 0-16,0 5 0 0,3-3 0 0,3 3 0 15,3 0 0-15,-3 2 0 0,0-2 0 0,3-3 0 16,3-3 0-16,0 1-8 0,-6 0 8 0,3-4-1125 16</inkml:trace>
  <inkml:trace contextRef="#ctx0" brushRef="#br0" timeOffset="96341.1066">19233 5218 172 0,'0'0'16'0,"0"0"-16"15,3-6 0-15,-3 6 0 0,0-8 264 0,0 3 49 16,0 0 11-16,0-1 1 0,0 1-187 0,0 0-38 16,-3-3-7-16,3 3-1 0,0-1-36 0,0 6-8 15,-3-5 0-15,-3 2-1 0,4-2-12 0,-4 3-3 16,0-1 0-16,0 3 0 0,-3-3 16 0,0 3 4 16,-3 0 0-16,-3 0 0 0,0 6-32 0,-3-4-7 15,0 3-1-15,-2 3 0 0,-4-2 30 0,0 4 6 16,-3-2 0-16,0 5 1 0,1 1-12 0,-1-1-2 15,3 3-1-15,0 0 0 0,3 2-11 0,3-2-3 16,1 3 0-16,2 2 0 0,3-3-6 0,3 1-2 0,3 2 0 16,3 0 0-16,-3 0-12 0,6 3 0 0,3-3 0 0,3 3 0 15,-3-3 28-15,6-2 4 0,-3 2 0 0,6-3 0 16,-3 1-32-16,3-3 0 0,2 0 0 0,1 0 0 31,0-6-36-31,0 3-12 0,3-5-4 0,-3 3-722 0,3-3-145 0</inkml:trace>
  <inkml:trace contextRef="#ctx0" brushRef="#br0" timeOffset="96922.373">19463 5247 864 0,'0'0'38'0,"0"0"8"0,-3-8-37 0,3 2-9 0,0 6 0 16,0 0 0-16,0 0 233 0,0 0 45 15,0 0 9-15,0 0 1 0,0 0-204 0,0 0-40 16,0 0-9-16,6 6-2 0,-3-1 3 0,0 3 1 16,-6 3 0-16,3-1 0 0,0 3 1 0,-3 3 0 15,-3 0 0-15,0 0 0 0,3 0-12 0,-3 0-2 16,3-3-1-16,0 3 0 0,0-3-10 0,3 0-1 0,0 1-1 15,3-4 0-15,-3-5 6 0,0-5 2 0,6 8 0 0,3-5 0 16,0 0-19-16,-3-3 0 0,3-3 0 0,-1 0 0 0,-2 1 43 0,3-4 1 16,0-2 1-16,0 1 0 0,3-4-36 0,-3 0-9 15,3-2 0-15,3 3 0 0,-3-1 0 0,0-2 0 16,2 0 0-16,4-1 0 0,-3 4 0 0,0 2 0 16,0-3 0-16,0 6 0 15,-3 0 0-15,0 2 0 0,-3 0 0 0,0 6 0 16,-1-3 16-16,-2 5 2 0,0 6 0 0,0-1 0 15,-3 4-29-15,0 2-5 0,0 5-2 0,-3 3 0 16,-3 2 30-16,3-2 5 0,-6 2 2 0,3 1 0 16,-3 2-19-16,0-3 0 0,1-2 8 0,-4 0-8 15,3 0 0-15,0-3 0 0,-3 0 0 0,0-5 0 0,3 0 12 0,-6-3-4 16,0 0 0-16,-3-2-8 0,3-1 9 16,-3-2-9-16,0 0 0 0,1-2 9 0,-1-4-9 0,0 4 8 15,0-4-8-15,3-2 8 0,0-2-8 0,3-1 10 16,0-2-10-16,3-1 10 0,0 4-10 0,6 2 8 15,0-8-8-15,3 2 8 0,-3-2-8 0,6 3 0 16,0-3 0-16,6 0 8 0,0-2-8 0,3-1 0 16,3 1 0-16,0 2 0 15,0-6-83-15,2 6-12 0,-2-2-2 0</inkml:trace>
  <inkml:trace contextRef="#ctx0" brushRef="#br0" timeOffset="97680.2374">20513 5368 806 0,'0'0'72'0,"0"0"-58"0,-3-5-14 0,0 2 0 15,-3 1 116-15,3-3 21 0,0 2 4 0,1 0 1 16,-1-2-49-16,0 2-9 0,0 1-3 0,3 2 0 15,-6-3-38-15,6 3-8 0,-3-5-2 0,-3 5 0 16,3 0 25-16,-3 0 5 0,-3 2 1 0,0 1 0 16,-3 0 0-16,0-1 0 0,-3 6 0 0,9-2 0 15,-3-1-18-15,-3 3-3 0,-2 0-1 0,-4 2 0 16,-3 1-1-16,0 2 0 0,-3 0 0 0,-3 6 0 16,1-3-26-16,2-3-6 0,3 0-1 0,0 0 0 0,6 1-8 0,3-1 0 15,-3-3 9-15,10 1-9 0,-1 0 0 0,3 2 0 16,0 0 0-16,6 0 8 0,0-2 0 0,5 2 0 0,1 3 0 15,3-3 0-15,6 0-8 0,3-2 0 16,0 0 0-16,6-3 0 0,-1 2 0 0,4-2 0 16,3-3 0-16,0 1-761 15,-4-6-147-15</inkml:trace>
  <inkml:trace contextRef="#ctx0" brushRef="#br0" timeOffset="98071.9474">20814 4728 1429 0,'0'0'31'0,"9"0"6"0,-9 0 2 0,0 0 2 0,0 0-33 0,0 0-8 0,6 5 0 0,0 1 0 16,-3 2 120-16,0-3 21 0,0 3 5 0,-3-3 1 15,-3 3-68-15,3 0-14 0,0-8-2 0,0 8-1 16,0 0-12-16,-3 0-2 0,-3 2-1 0,0 1 0 16,3 0-23-16,-3-1-4 0,3 3 0 0,-3 3-1 15,0-2-19-15,0 4 0 0,3 3 0 0,-3 0 0 16,0 6 0-16,0-1 0 0,3 3 0 0,0 3 0 0,0 0 24 15,3 2 2-15,0 1 0 0,3-4 0 0,-3 1-14 0,3 0-2 16,0 2-1-16,3-5 0 0,-6 1-9 0,0-4 12 16,0-2-12-16,-3 0 12 0,0-1 8 0,-3-1 3 15,3-1 0-15,-3 0 0 16,3-3-153-16,0-2-30 0,0 3-7 0,3-3-1 0</inkml:trace>
  <inkml:trace contextRef="#ctx0" brushRef="#br0" timeOffset="98477.0802">21124 5448 979 0,'0'0'43'0,"0"0"9"0,3-6-41 0,-3 6-11 16,0-5 0-16,0 5 0 15,0 0 277-15,0 0 54 0,0 0 10 0,0 0 3 0,0 0-267 0,-6 5-53 16,6 3-10-16,-3 3-2 0,3 0 26 0,-3-3 6 16,3 2 0-16,0 3 1 0,0 1-5 0,0 4 0 15,0-2-1-15,0 0 0 0,0 0-11 0,0 2-3 0,-3-2 0 0,0 0 0 16,3-3-25-16,-3 0 0 0,0-2 0 16,0 2 0-16,3-2-46 15,-3-3-14-15,3 2-4 0,0-4 0 0,0-1-90 16,0 0-18-16,0-5-4 0</inkml:trace>
  <inkml:trace contextRef="#ctx0" brushRef="#br0" timeOffset="98655.3176">21260 5061 2188 0,'0'-2'48'0,"0"-6"11"0,6 0 1 0,3 3 1 0,-3 2-49 0,3 3-12 0,0 0 0 0,-3 0 0 16,-6 0 13-16,0 0 0 0,6 5 0 0,3 1 0 16,0 2-130-16,-3-3-27 0,-3 5-4 0</inkml:trace>
  <inkml:trace contextRef="#ctx0" brushRef="#br0" timeOffset="99160.5582">21737 5188 1263 0,'-12'-10'56'0,"12"10"12"0,3-3-55 0,-3 3-13 0,0 0 0 0,0-5 0 16,0 0 55-16,3-3 8 16,3 2 1-16,0 4 1 0,-6 2 27 0,0-5 4 0,3-1 2 0,-3 6 0 15,0 0-54-15,0 0-12 0,0 0-1 16,0 0-1-16,6-2 29 0,-6 2 5 0,0 0 2 0,-6 0 0 15,3 0-19-15,-6 2-4 0,-6-2-1 0,3 3 0 16,0 0-18-16,-3 2-3 0,6 0-1 0,-6 3 0 16,-3 0 36-16,4 3 6 0,-1 2 2 0,0 0 0 15,-3 0-52-15,0 0-12 0,3 3 0 0,0 0 0 16,3 3 0-16,1-1 0 0,-1 3 0 0,0 1 0 16,3-1 54-16,3 0 8 0,3-3 2 0,0 4 0 15,0-4-52-15,6 1-12 0,0-1 0 0,3 3 0 0,0-5 0 0,3 0 0 16,3 3 0-16,5-4 0 15,4-1 0-15,3-4 0 0,3-2 0 0,9 0 0 0,-1-5 0 0,7 2 0 16,3-2 0-16,-1 2 0 16,-5-5-100-16,-3 3-22 0,-4-6-5 0,1 0-1025 15</inkml:trace>
  <inkml:trace contextRef="#ctx0" brushRef="#br0" timeOffset="105990.8135">22927 5178 172 0,'0'0'8'0,"12"-3"1"0,9 3-9 0,-6-2 0 0,-9-1 0 0,-6 3 0 16,0 0 217-16,0 0 42 0,0 0 8 0,0 0 1 15,0-5-136-15,0 2-27 0,-6 0-5 0,0 1-2 16,0-1-43-16,0 0-9 0,-3 3-2 0,0 0 0 15,0-2 4-15,0-1 0 0,3 3 0 0,0-2 0 0,-2 2-32 16,8 0-7-16,-3-3-1 0,3 3 0 16,0 0-8-16,0 0 0 0,-6-3 9 0,6 3-9 0,0 0 12 0,-3-5-3 15,-6 0 0-15,9 2 0 0,0-2-1 0,-6 2-8 16,3 0 12-16,-3 1-4 0,0-1 17 0,-3 0 3 16,6 3 1-16,-3-2 0 0,0 2-29 0,-3 0 0 15,3 0 0-15,-6 0 0 0,3 2 10 0,-3-2-1 16,4 0 0-16,-10 3 0 0,6 0-9 0,-3-3 0 15,3 2 0-15,0 4 0 0,3-4 0 0,3 1 0 16,-6 0 0-16,3 2 0 0,-3 0 0 0,1 3 0 16,-1 0 0-16,0 3 0 0,-3-3 0 0,3 2 0 15,-3-2 0-15,6 3 0 0,3-3 0 0,-3 5 0 16,0-3 0-16,0-2 0 0,3 3 0 0,-5 0 8 16,8-3-8-16,-3 2 8 0,3 3-8 0,0-5 0 0,3 3 0 15,0-1 0-15,3 1 0 0,0-3 0 0,3 0 0 0,-3 0 0 16,2-3 0-16,1 0 8 0,3 1-8 0,-3-1 8 15,3 0 0-15,-3-2 0 0,-6-3 0 0,9 0 0 16,0 0 4-16,0 0 0 0,3 0 0 0,3-3 0 16,-3-2 10-16,6-3 2 0,-1-3 1 0,1 4 0 15,0-4-25-15,0-2-20 0,3-1 3 0,-3 1 1 16,0 3 64-16,2-1 12 0,-2-2 4 0,-6 5 0 16,6 0-52-16,-6 0-12 0,0 0 0 0,-3 3 0 0,0 0 0 0,-3 2 0 15,0-2 0-15,-6 5 0 16,6-3 0-16,-6 3-13 0,0 0 2 0,0 0 1 15,0 0 10-15,0 0 14 0,0 0-3 0,0 0-1 0,0 0-22 0,2-3-5 0,-2 3-1 0,0 0 0 16,0 0 18-16,0 0 0 0,6 0-8 0,-6 0 8 16,0 0 0-16,6 3 0 0,0 0 0 0,-6-3 0 15,0 0 0-15,3 5 0 0,6-2 0 0,-6 2 0 0,-3-5 0 0,6 8 0 16,-3 0 0-16,-3 0 0 0,0 0 20 0,0 2-3 31,0 3 0-31,0 1 0 0,0 1-17 0,-3 1 0 16,-3 3 0-16,3 2 0 0,0-2 0 0,-3 2 0 15,3 0 0-15,-3 0 0 0,0 3 18 0,0 2 0 16,-2-4 0-16,8 1 0 0,-6-4-18 0,0 2 0 16,-3-2 0-16,3-1 0 0,0-2 11 0,0-3-2 15,-6 3 0-15,9-3 0 0,-3-2-9 0,-6 2 8 16,9-5-8-16,-3 3 8 0,3-6-8 0,-3 3 0 0,0-3 0 0,0 0 0 16,6-5 0-16,0 0 8 15,0 0-8-15,0 0 8 0,0 0-8 0,0 0 12 16,0 0-12-16,0 0 12 0,0 0-4 0,0-5 0 0,-6 0 0 15,3-3 0-15,0 3 30 0,0-6 6 0,-2 3 0 16,5-3 1-16,0 1-25 0,0-3-6 0,0-3-1 0,0 0 0 16,8 3 6-16,-2-6 1 0,0-2 0 0,3 2 0 15,0-2 0-15,3 3 0 0,0-3 0 0,-3 2 0 16,6 1-20-16,0 2 0 0,-3 0 0 0,3 3 0 16,-1-3-22-16,-5 0-8 15,12 0-2-15,-3 3 0 0,-6 0 8 0,9 2 2 0,-3-2 0 0,-6-1 0 16,5 4-138-16,-2-1-27 0,15-15-5 15,-21 7-2-15</inkml:trace>
  <inkml:trace contextRef="#ctx0" brushRef="#br0" timeOffset="106624.4159">23332 5186 57 0,'0'0'0'0,"0"0"0"0,0 0 0 0,0 0 0 0,0 0 0 0,0 0 0 15,0 0 251-15,0 0 45 0,-6 2 8 0,6-2 3 16,0 0-171-16,0 0-35 0,0 0-6 0,0 0-2 16,0 0-23-16,0 0-5 0,0 0-1 0,0 0 0 15,0 0 1-15,0 0 0 0,0 0 0 0,0 0 0 0,0 0-9 0,0 0-1 16,0 0-1-16,0 0 0 15,9 3-26-15,-9-3-4 0,9 3-2 0,-9-3 0 16,3 5-2-16,0 0 0 0,-3 1 0 0,3 2 0 16,0 0-3-16,-3-1-1 0,-3 1 0 0,3 3 0 15,-3 0 0-15,3-1-1 0,0 1 0 0,-3-1 0 16,3 4-4-16,0-1-1 0,-3 0 0 0,3 0 0 0,0-2-10 0,-3-1-14 16,3 1 3-16,0 0 1 0,-6-1 59 0,6 3 12 15,0-5 3-15,0 3 0 0,0-11-64 0,-3 5-20 16,3-5 0-16,0 0 0 0,0 0 20 0,0 0 16 15,0 0-4-15,0 0 0 0,0 0-4 0,0 0 0 16,-6 5-8-16,6-5 12 0,0 0-12 0,0 0 0 16,0 0 0-16,0-5 0 0,0 0 57 0,9 0 6 15,-9-9 1-15,9 6 0 0,-3-5-52 0,0 3-12 16,3-1 0-16,-3-2 0 0,0-3 0 0,3 3 0 16,0 2 0-16,3-2 0 0,-4-3 16 0,4 3 1 15,-3 0 0-15,3-6 0 0,3 1-17 0,0-6 0 16,6 0-8-16,0 3 8 15,-3-3-43-15,2 3-2 0,7 2-1 0,-3 1 0 0,-3-1-164 0,6 3-33 0,-4 0-6 0,-2 6-726 16</inkml:trace>
  <inkml:trace contextRef="#ctx0" brushRef="#br0" timeOffset="107344.778">23883 5226 1177 0,'0'0'25'0,"0"0"6"0,0 0 1 0,6 0 2 0,-6 0-34 0,3-3 0 0,9 0 0 0,-6 1 0 16,-3-4 80-16,6 4 10 15,-7-4 2-15,4 4 0 0,-3-4-20 0,3 4-4 0,0-4-1 0,0 1 0 16,-3 0-13-16,-3 0-2 0,0-1-1 0,0 6 0 16,0-5-7-16,0 5-2 0,0-5 0 0,0 5 0 15,0-6-14-15,-3 1-4 0,-3 3 0 0,0-1 0 16,0 0-11-16,-3 3-2 0,-2 3-1 0,2 0 0 16,-3-3-10-16,0 5 0 0,-6 0 9 0,6 0-9 15,-6 1 10-15,3-1-2 0,0 3-8 0,1 0 12 0,2 0-1 0,-3 2-1 16,3-2 0-16,3 3 0 15,-3-1-10-15,3 4 12 0,0-1-12 0,0 0 12 16,-3-2-35-16,9-1-6 16,-3 4-2-16,6-4 0 0,0 1 50 0,0-3 9 15,9 2 3-15,-9-4 0 0,9-1 1 0,-6 0 1 0,6-2 0 0,0-3 0 16,3 0-33-16,-3-6 0 0,3 1 0 0,3 0 0 16,0 0 8-16,2-3-8 0,-5 0 0 0,6 0 0 0,-6-3 24 15,6 1-3-15,-3-4 0 0,3-1 0 0,-6-1 1 0,6 0 0 16,-1-3 0-16,-2 3 0 0,-6 3-10 0,3 0-3 15,-6 2 0-15,3 3 0 0,-3 3-9 0,0 0 8 16,-6 5-8-16,0 0 8 16,0 0 4-16,0 0 1 0,-6 5 0 0,0 3 0 15,-3 3-13-15,3-1 0 0,-6 3 0 0,3 3 0 0,3 0 0 0,-3 0-15 16,3 0 5-16,-3 0 1 16,7-3-19-16,-7 3-3 0,9 0-1 0,-9-3 0 0,9 0-116 0,-3 0-24 0,0 1-5 15</inkml:trace>
  <inkml:trace contextRef="#ctx0" brushRef="#br0" timeOffset="108213.9937">24195 5083 1267 0,'12'0'28'0,"-3"0"5"0,-3-3 2 0,-6 3 1 0,0 0-36 0,0 0 0 16,0 0 0-16,0 0 0 0,0 0 109 0,0 0 15 15,0 0 4-15,0 0 0 0,-6 5-52 0,3-2-9 16,-3 0-3-16,3-1 0 0,-3 1 0 0,6-3 0 15,-3 5 0-15,3-5 0 0,-9 3-51 0,9-3-13 0,0 0 0 0,0 5 0 16,0-5 54-16,0 8 8 0,0-3 2 0,6 1 0 16,-3-1-52-16,-3-5-12 0,0 8 0 0,3 0 0 0,0 0 15 0,0 2 0 31,-3 1 0-31,-3-1 0 0,-3 4 4 0,-3-1 1 16,9 0 0-16,-3 0 0 0,-14 3 4 0,8 0 2 15,9 0 0-15,-9 0 0 0,-3 0-18 0,3-3-8 16,3-2 0-16,0 2 8 0,6 0-8 0,0 0 0 15,-3-5 0-15,-3 5 0 0,6-2 0 0,0 0 0 16,0-6 0-16,-3 0 0 0,3-5 20 0,0 8 3 0,0-3 0 0,0-5 0 16,0 0-8-16,0 0-2 0,0 0 0 0,0 0 0 15,-6 0 12-15,6 0 3 0,-3 6 0 16,3-6 0-16,0 0-37 0,0 0-7 0,0 0-2 0,0 0 0 16,0 0 18-16,0 0 0 0,0 0 0 0,0 0 0 15,0 0 18-15,0 0-2 0,0 0-1 0,0 0 0 0,0 0-15 0,0 0 0 16,0 0 0-16,0 0 0 15,-3-8 0-15,6 2 0 0,0 1 0 0,0-3 0 16,-3 0 0-16,0 0 0 0,3 3 0 0,-3-3 0 16,3 0 0-16,-3 0 0 0,0-2 0 0,6-1 0 15,-3-2 0-15,9 2 0 0,-9 1 0 0,3-1 0 16,3-5 0-16,0 3 0 0,0 0 0 0,0 2 0 16,-4 1 0-16,4-4 0 0,0 4 0 0,0-3 0 0,0 2-9 15,0 0 9-15,3 1 0 0,0-1-9 0,-3 3 1 16,3-2 0-16,-6 2 0 0,0 0 0 0,3 3 0 0,3-3 0 15,-4 2 0-15,1-2 0 0,0 3-1 0,3-3 0 16,-3 0 0-16,0 0 0 0,3 3-1 0,-3-3 0 16,3 3 0-16,-3-1 0 0,0 1 0 0,0 3 0 15,0 2 0-15,-3 0 0 0,2-3 10 0,1 3-12 16,-9 0 12-16,6 3-12 0,0 2 12 0,-6-5-13 0,0 8 5 0,0-3 8 16,-6 3-11-16,0 3 11 0,-3-3-8 0,6 2 8 15,-5 1 0-15,-1 2 0 16,6-2 0-16,-9 4 0 0,3 1 0 0,-6 0 0 15,9-3 8-15,-3 3-8 0,0-3 8 0,3 1-8 0,-6-1 10 16,9-2-10-16,-6-1 0 0,0 1 8 16,0-3-8-16,4 0 0 0,-1-3 0 0,-3 0 0 15,6-2 0-15,-3-3 0 16,0 2-17-16,0-2-10 0,-3-2-1 0,3 2-1 16,-3-6-63-16,0-1-12 0,0-1-2 0,0 0-1 15,0 0 40-15,3-3 8 0,0 1 2 0,3-1-859 0</inkml:trace>
  <inkml:trace contextRef="#ctx0" brushRef="#br0" timeOffset="109063.7366">24734 4638 576 0,'9'3'51'0,"-9"-3"-41"0,0 0-10 0,0 0 0 16,0 0 97-16,0 0 18 0,0 0 3 0,0 0 1 16,9-5-1-16,-9 5 0 0,3-3 0 0,-3 3 0 15,0 0-28-15,0 0-6 0,0 0 0 0,0 0-1 16,6-3 9-16,-6 3 3 0,0 0 0 0,3 0 0 15,-3 0-29-15,0 0-6 0,0 0 0 0,0 0-1 16,9 8-17-16,-9-3-3 0,0 3-1 0,0 0 0 16,0 0-30-16,0 3-8 0,0-1 0 0,0 1 0 15,0 0 0-15,-3 2 0 0,6 0 0 0,-3 0-8 0,-9 1 8 0,9-1 0 16,0 0 0-16,0 0 0 16,0 3 0-16,0 3 0 0,-3-4 0 0,3 1 8 0,3 0-8 15,-3 3 0-15,-9 2 0 0,6 0-8 0,-6 3 8 0,6-3 16 16,-3 0-4-16,-6 3-1 0,-6 0-11 0,6-3-11 15,4 3 3-15,-4-3 0 0,-6 0 24 0,6-2 4 16,3 2 2-16,3-3 0 0,-9-2-22 0,9-3 0 16,0 1 0-16,6-1 8 0,-3 0-8 0,-3-2 0 15,-3-1 8-15,9 1-8 0,0-1 8 0,0-2-8 16,0-2 10-16,-3 2-10 0,-6 2 32 0,9-4 1 0,0 1 0 16,0 1 0-16,-9-2-33 0,9 2 0 0,0-3 0 0,0-5 0 15,0 0 0-15,0 0 0 16,0 0 0-16,9 3 0 0,0-1 0 0,-9-2 0 15,0 0 0-15,0 0 0 0,9-2 0 0,0-1 0 16,-9 3 0-16,0 0 0 0,3-8 0 0,0 3 0 16,3-6 0-16,-3 3 0 0,3 0 0 0,-3 0 0 15,9-2 0-15,-3-4 0 0,-3 1 0 0,0 0 0 16,0 0 0-16,3 0 0 0,0-1 22 0,-3 1-2 0,2 0-1 0,1 0 0 0,0-1-19 0,0 6 0 16,-6-2-11-1,9 5 11-15,-3-1-17 0,-9 6 3 0,0 0 1 0,0 0 0 16,0 0 5-16,0 6 8 0,9 2-13 0,-6-1 5 15,-3 1 8-15,6 0 9 0,-3 3-1 0,-3 0-8 16,0-1 0-16,6 1-14 0,-3-1 1 0,-3 1 0 16,0 2 13-16,6-2-9 0,-6 2 9 0,0 3-8 15,0-3-32 1,0 3-5-16,0-3-2 0,0 0-692 0,-6 3-138 0</inkml:trace>
  <inkml:trace contextRef="#ctx0" brushRef="#br0" timeOffset="109600.3909">25082 4765 1267 0,'0'0'28'0,"0"0"5"0,0 0 2 0,0 0 1 0,0 0-36 0,0 0 0 0,0 0 0 0,0 0 0 16,0 0 109-16,0 0 15 0,6 5 4 0,-6-2 0 16,9 2-52-16,-3-2-9 0,0 2-3 0,0 1 0 15,-3 2 0-15,6-3 0 0,-9 5 0 0,3 1 0 0,6 5 0 16,-9 0 0-16,6 2 0 0,-3 3 0 0,-3 3 0 0,0 3 0 15,-3 2 0-15,-3 0 0 0,3 0-52 0,-6-3-12 16,6 6 0-16,-3-3 0 0,-3 0 0 0,3 1 0 16,-3-4 0-16,3 3 0 0,-6-2 0 15,3-1 0-15,1 0 0 0,-4 1 0 0,3-1 0 0,-3 1 0 16,-6-3 0-16,3-1 0 0,-3 1 0 0,-3 0 0 0,1-3 0 16,-7 3 0-1,6-5-48-15,-3-1-12 0,-3 1-4 0,-2-1 0 16,5-7-116-16,-3 2-23 0</inkml:trace>
  <inkml:trace contextRef="#ctx0" brushRef="#br0" timeOffset="111652.852">2300 8305 288 0,'0'0'25'0,"0"0"-25"0,0 0 0 0,0 0 0 15,0 0 206-15,0 0 36 16,0 0 7-16,0 0 2 0,0 0-124 0,0 0-25 16,0 0-5-16,0 0-1 0,-3-2-22 0,3 2-5 15,0 0-1-15,0 0 0 0,0 0-16 0,0 0-3 16,0 0-1-16,0 0 0 0,-3-6 6 0,3 6 1 15,0 0 0-15,0 0 0 0,0 0-11 0,0 0-3 16,0-5 0-16,0 5 0 0,0 0-12 0,0 0-2 16,0 0-1-16,0 0 0 0,0 0-2 0,0 0 0 15,0 0 0-15,0 0 0 0,-6 5-2 0,6-5-1 16,-9 8 0-16,3-2 0 0,3 4-21 0,0-2 0 16,0 0 0-16,-3 3 0 0,3 2 9 0,-3 0 1 15,0 3 0-15,6 0 0 0,-6 2-10 0,3 1 0 16,0 2 0-16,-3 0-11 0,3-2 11 0,3-1 8 15,0-2-8-15,0-3 11 0,0 3-11 0,0 0 0 0,0-3 0 0,0 1 0 32,0-4-28-32,0 1-2 0,0-1 0 0,3-2 0 15,0-2-110-15,-3-6-23 0,0 0-4 0</inkml:trace>
  <inkml:trace contextRef="#ctx0" brushRef="#br0" timeOffset="111850.6089">2306 7951 1728 0,'0'0'76'0,"0"0"16"0,0-6-73 0,-3-1-19 16,3-1 0-16,3 2 0 0,6 1 70 0,-6 0 10 0,3 2 3 0,0 0-645 31,-6 3-129-31</inkml:trace>
  <inkml:trace contextRef="#ctx0" brushRef="#br0" timeOffset="112447.726">2699 8133 1566 0,'0'0'69'0,"0"0"15"0,6 0-68 0,3 0-16 0,-1 0 0 0,4 3 0 16,-3 0 61-16,0-3 9 0,3-3 2 0,-6 0 0 15,3 3-15-15,-3 0-2 0,0 3-1 0,-6-3 0 16,6-3 14-16,0-5 4 0,0 0 0 0,-3-2 0 16,6 2-16-16,-9-3-4 0,6-2 0 0,0 0 0 15,-3-3-21-15,5 3-5 0,1-3-1 0,3 0 0 0,-6 0-16 0,3 0-9 16,0 0 10-16,0 1-10 0,0-1 0 16,0-3 8-16,-3 3-8 0,0 0 0 15,0-2 0-15,0-1 8 0,-6 1-8 0,0 2 0 0,0-3 8 0,0 6-8 16,0-3 0-16,-3 3 9 0,-3 0-9 0,0 2 0 15,3 3 9-15,-3 0-9 0,0 3 0 0,3 0 0 16,3 5 0-16,-6 0 8 0,0-3-8 0,6 3 0 0,-9 3 0 0,3-1 0 16,0 4 0-16,3-1-13 0,-6 6 3 0,3-3 1 15,0 5 9-15,0 0-8 16,-2 0 8-16,2 6-8 0,-3-3 8 0,3 5 0 16,-6-3-9-16,3 3 9 0,0 1 0 0,-3 1 0 15,3 1 10-15,0 3-10 0,-3-1 18 0,3 6-3 16,0 0-1-16,3 5 0 0,-5 5 9 0,2 0 1 15,0 3 1-15,3 0 0 0,3 3-4 0,-3 0-1 0,3 2 0 0,0 3 0 16,3-3-12-16,-6-2-8 0,-3-1 8 0,3 1-8 16,0-3 0-16,0-5 0 0,-3-1 0 0,3-4 0 31,3-6-66-31,3 0-18 0,-9-5-3 0,0-3-1 16,0-5-105-16,-2 0-22 0,-1-6-4 0,3-2-1 0</inkml:trace>
  <inkml:trace contextRef="#ctx0" brushRef="#br0" timeOffset="112655.6093">2529 8475 1555 0,'0'0'68'0,"0"0"16"0,0 0-68 0,0 0-16 0,0 0 0 0,0 0 0 15,0 0 158-15,6-3 28 16,6 0 6-16,-6 1 0 0,9-4-96 0,-9 1-19 15,3-3-4-15,5 0-1 0,1 0-36 0,3 0-8 0,0 0-2 0,3 0 0 16,-6 1-93-16,6-4-18 0,-7 3-4 0,4 3-628 31,0 2-126-31</inkml:trace>
  <inkml:trace contextRef="#ctx0" brushRef="#br0" timeOffset="113551.3316">3973 8207 1094 0,'3'3'97'0,"-3"-3"-77"0,0 0-20 0,3 0 0 15,0-3 160-15,-1 3 28 16,-2 0 5-16,3 3 2 0,3-3-94 0,-3 3-18 16,0 2-4-16,0 0-1 0,0 1-28 0,-6 1-6 15,3 1 0-15,-3 3-1 0,3-3-12 0,-6 3-3 16,3-1 0-16,-3 1 0 0,6-1 10 0,-2-2 2 15,2 0 0-15,-3 3 0 0,3-1-32 0,3 1-8 0,-3-1 0 16,0 1 0-16,2-3 0 0,-2 3 0 16,-2-3 0-16,-1-1 0 0,3-7-12 0,3 8-8 0,-3 0 0 0,0-8-1 31,0 0-119-31,0 6-24 0,0-6-5 0</inkml:trace>
  <inkml:trace contextRef="#ctx0" brushRef="#br0" timeOffset="113728.6267">4127 7840 2084 0,'-3'0'46'0,"-6"0"10"0,1 0 1 0,2 0 1 0,-3 0-46 0,3 0-12 16,-3 2 0-16,6-2 0 0,3 0 38 0,0 0 6 15,0 0 0-15,0 0 1 16,0 0-153-16,0 0-30 0,0 0-6 0</inkml:trace>
  <inkml:trace contextRef="#ctx0" brushRef="#br0" timeOffset="114497.4835">4470 7525 1220 0,'3'-3'27'0,"-3"3"5"0,0 0 2 0,0 0 0 0,3-3-34 16,0-2 0-16,-3 5 0 0,0 0 0 0,0 0 112 0,0 0 16 0,0 0 4 0,0 0 0 15,0 0-32-15,0 0-7 0,6 3-1 0,0-1 0 16,-1 6-48-16,-2 3-9 0,3-3-3 0,0 5 0 16,0 8 15-16,0 0 2 0,-3 3 1 0,-6 3 0 15,3 2-3-15,-6 3-1 0,0-1 0 0,-3 4 0 16,3 2-11-16,-5 2-3 0,-1-1 0 0,0 1 0 16,0 6 0-16,3-5 0 0,6 0 0 0,-3-1 0 0,0-2-19 0,0-2-4 15,6-6-1-15,0 0 0 0,3-3-8 0,-3-4-12 16,0-7 2-16,3 1 1 15,0-2-175-15,-3-4-34 0,0-2-7 0</inkml:trace>
  <inkml:trace contextRef="#ctx0" brushRef="#br0" timeOffset="114716.7834">4363 8083 1818 0,'0'0'80'0,"0"0"17"0,0-5-77 0,0-3-20 16,-3 3 0-16,6-3 0 0,-1 2 79 0,1 1 12 16,-3 5 2-16,6-5 1 15,0-3-28-15,3 0-6 0,3 3 0 0,3-1-1 16,-6 1-49-16,6 0-10 0,6 2 0 0,-3-2 0 16,2 2 0-16,1 0-12 0,-3 1 12 0,3-1-703 15,-3 0-133-15</inkml:trace>
  <inkml:trace contextRef="#ctx0" brushRef="#br0" timeOffset="115847.0627">5994 7416 864 0,'0'0'76'0,"0"-5"-60"0,-3 0-16 0,3-1 0 16,0-2 105-16,0 3 19 0,0 5 3 0,0 0 1 15,3-5 14-15,-3 5 3 0,0 0 1 0,3-5 0 16,-3-3-51-16,0 8-11 0,0 0-1 0,0 0-1 15,0 0-36-15,0 0-7 0,0 0-2 0,0 0 0 16,0 0-6-16,3 8-2 0,-3 0 0 0,3 2 0 0,0 1-9 0,-3 2-1 16,0 3-1-16,0-3 0 15,0 6-3-15,0 2-1 0,-3 0 0 0,3 3 0 16,-3 5-6-16,0 3 0 0,3 2-8 0,0 3 12 16,-3 0 0-16,0 3-1 0,0 2 0 0,0 0 0 15,0 1 2-15,0-4 1 0,0 4 0 0,-3-6 0 16,3 0-3-16,-6 0-1 0,3 0 0 0,-6 3 0 15,3-3-10-15,-3-3 0 0,0-2 0 0,0-3 0 16,1-5 0-16,2-3-12 0,-3-5 0 0,3-3 1 0,0-2 11 0,3-4 0 16,0-1-9-16,6-6 9 0,-6 0 0 0,6 0 0 15,0 0 0-15,0-8 0 0,0-3 0 0,0 3 0 16,3-5 0-16,3-5 0 0,-3-4 0 0,6-1 10 16,-3-1-10-16,3-5 10 0,6 2-2 0,-4-2-8 15,4-3 12-15,0 6-4 0,3 2 4 0,-3 3 0 16,0 2 0-16,-3 1 0 0,6 2 0 0,-6 5 1 0,-1 3 0 0,1 1 0 15,3 1-4-15,-6 4-1 0,3-1 0 0,-3 6 0 16,3-1-8-16,-3 4 0 16,0 1 0-16,0 1 0 0,0 0 0 0,-3 3 8 15,3 2-8-15,-4 0 8 0,1 3-8 0,0 0 0 16,3 0 0-16,0-3 0 0,-3-2 0 0,3-3-9 16,-3 2 9-16,3 4 0 15,-3-6-94-15,3-1-12 0,0 1-2 0,3-2-647 16,-3-1-129-16</inkml:trace>
  <inkml:trace contextRef="#ctx0" brushRef="#br0" timeOffset="116685.2175">6750 7956 921 0,'0'0'40'0,"0"0"10"0,6 0-40 0,0-3-10 16,0 1 0-16,0-1 0 0,-1-2 110 0,4 2 20 16,0-2 4-16,-3 0 1 0,3-3-15 0,-3 2-4 15,-3-2 0-15,3 3 0 0,0-3-24 0,0 3-4 0,-6 0-2 0,0 2 0 16,3-2-6-16,-3-1-2 16,0 1 0-16,0 5 0 0,0 0-10 0,-6-5-1 15,3 2-1-15,-3-2 0 0,0 0-26 0,0 2-6 16,6 3-1-16,-6-3 0 0,-3 1-21 0,3-1-4 15,6 3 0-15,-6-3-8 0,3 1 8 0,-3-1-8 16,1 3 0-16,-1 0 0 0,0 3 0 0,-3 2 0 16,-3 0 0-16,0 1 0 0,0 4 0 0,0 1 8 15,0 5-8-15,-3-1 10 0,0 1-10 0,-2 3 0 16,-1 2 0-16,6 3 0 0,0 0 0 0,-3 2 0 0,3 1 0 0,3-1 0 16,0-5 0-16,3-2 0 0,0 2 0 0,3-3 0 15,-3-4 0-15,6-1 0 16,0-3-8-16,0-2 8 0,0-2 0 0,0-6-9 0,0 0 9 15,9 2 0-15,0-4 0 0,0-4-8 0,0 1 8 16,3-5 0-16,3-1 0 0,3-5 0 0,0 0 0 0,-4-2 0 16,1-6 0-16,3 5 11 0,0-2-3 0,0-3-8 15,6 3 0-15,-6 0 0 0,-1 0 0 0,-2 5 0 16,-3 3 0-16,0 2 0 0,-6 3 0 0,0 3 0 16,-6 5 0-16,0 0 0 0,0 0 8 0,-3 11-8 15,3 4 13-15,-6 4-1 0,0-1 0 0,-3 4 0 16,0 7-12-16,0 0-10 0,3-3 2 0,3 1 0 15,1-1 8-15,2-2 0 0,0 0 0 0,2-6 0 16,1-2 0-16,3-3 0 0,-3-2 8 0,3-3-8 16,-3-3 0-16,-3-5-12 0,9 3 2 0,0-3 0 0,0-3 10 0,3-2 0 15,0 2-9-15,-3-5 9 0,0 0 0 0,0 0 0 16,3-2 0-16,0-1 0 0,-1-5 0 0,1 3 0 16,3-3 8-16,0-2-8 0,0-1 0 0,0-5 10 15,3-2-10-15,3 0 10 0,5-1-10 0,1 1 0 16,-3-1 0-16,0 3 0 0,3-2 0 0,-4-1 0 0,-2 6 0 0,0 0 0 15,-6 5 0-15,0 0 0 0,6 3 0 16,-3 3 0-16,-10 2 0 0,7 2 0 16,0 1 0-16,0 2 0 0,-3 3 0 0,0 3 0 15,0-3-8-15,0 5 8 0,0 3 0 0,0 0 0 16,-7 0 0-16,1 3 0 0,6-3 0 0,-6 2 0 16,0 1 0-16,-3 2 0 0,-3-2 0 0,3-3 0 15,0 2 14-15,-3 1-4 0,-6-3 6 0,3 0 0 16,3 0 1-16,0-8 0 0,-6 8-1 0,0-3 0 0,-3 5 0 15,0-2 0-15,4-2-8 0,-7-1-8 0,-9 3 12 0,3 0-12 16,0 0 9-16,-6-3-9 0,-8 6 0 0,-1-3 9 0,6-1 0 0,3-1 0 16,-3-1 0-16,1 0 0 15,-4-2-9-15,6 0-16 0,9-3 4 0,0 0 1 16,0 0-41-16,3 0-9 0,4-3-2 0,-1-2-1204 16</inkml:trace>
  <inkml:trace contextRef="#ctx0" brushRef="#br0" timeOffset="117964.2687">8970 7840 1335 0,'0'0'59'0,"0"0"13"0,0 0-58 0,0 0-14 0,-3-6 0 0,0 1 0 16,0 0 84-16,3-1 13 0,6 1 3 0,-3-3 1 16,3-2-61-16,3 2-12 0,-3-3-2 0,3 1-1 15,0-4-9-15,6 1-3 16,-3 2 0-16,3-2 0 0,2 3 23 0,-2-1 5 0,0 1 1 0,3-1 0 16,-3 0 11-16,-3 6 3 0,0-3 0 0,-3 3 0 0,0 2-8 0,0 3-2 15,-9 0 0-15,0 0 0 0,9 0-23 0,-1 3-5 16,-2-1-1-16,0 6 0 0,0 3-9 0,-3 2-8 15,0 3 12-15,0 3-12 0,0 2 14 0,-3 3-4 16,0-1-1-16,0 7 0 0,-3-1-1 0,0-3 0 16,-3 1 0-16,0 2 0 0,3-6 4 0,-3 4 0 15,0-3 0-15,1 0 0 0,-1-3-12 0,0-3 0 16,3 1 9-16,0-3-9 0,0-1 0 0,-3-4 0 16,3-3 0-16,3 3 8 0,-3-3-8 0,0-1 0 0,0 1 0 15,3-5 0-15,0-3 0 0,0 0 0 16,0 0 0-16,0 0 8 0,0 0 2 0,0 0 1 15,0 0 0-15,0 0 0 0,0 0 5 0,0-5 0 16,0-3 1-16,3-3 0 0,0-5-5 0,3 0-2 0,3-5 0 0,0 0 0 16,0 0-2-16,2-3-8 0,1-5 12 0,6 0-4 15,0-5 0-15,3-3 0 0,3-1 0 0,-1 1 0 16,4-2 4-16,0 2 0 0,-3 2 0 0,0 1 0 16,2 2-12-16,-5 3 0 0,3 5 0 0,-3 3 8 15,-3 3 0-15,0 4-8 0,-3 4 12 0,-4 4-4 16,-2 1-8-16,0 3 10 0,0 2-10 0,-3 5 10 15,0 0-10-15,0 3 0 0,-6 3 9 0,3 5-9 16,-3-1 9-16,0 4-9 0,0 5 12 0,-3-3-12 16,0 5 15-16,0 1-4 0,0-1-1 0,0 6 0 0,3-3-1 15,-3 0 0-15,0-2 0 0,0-1 0 0,0 1-9 0,0-1 0 16,0-5 0-16,0 3 0 0,0-3 0 16,3-2 0-16,-3-3 0 0,3-1 0 15,-3-1-92-15,3-1-18 0,0-2-3 0</inkml:trace>
  <inkml:trace contextRef="#ctx0" brushRef="#br0" timeOffset="118608.0007">10208 7721 1382 0,'-5'-11'61'0,"5"11"13"0,0 0-59 0,0 0-15 0,0-8 0 0,0 0 0 16,0 0 68-16,0 0 10 0,0 3 2 0,0-3 1 15,0 8-12-15,0-8-2 0,3 0-1 0,-1 0 0 16,-2 3 22-16,0 5 4 0,0 0 0 0,-2-5 1 16,2 5-1-16,0 0-1 0,-3-6 0 0,3 6 0 15,-3-2-36-15,3 2-7 0,-9 2-2 0,3 4 0 16,0-4-24-16,0 6-5 0,-3 0-1 0,0 0 0 0,0 5-16 0,3-2 0 16,-3-1 0-16,3 4 0 15,-3-1 8-15,0 3-8 0,-3 2 0 0,6 1 0 0,-5-3 0 0,5 5 0 16,-3-3 0-16,0 1 0 0,3-1 10 0,3 4-2 15,-3-4 0-15,6-2 0 0,-3 3-8 16,0-4 0-16,3 1 0 0,0 0 0 0,3 0 0 0,0-3 0 16,0 0 0-16,0-2 0 0,3 0 0 0,0-3 0 0,0 2 0 15,0-2 0-15,0-5 0 0,2-1 0 16,1-2 0-16,0 0 0 0,3-5 10 0,0-3 0 16,-3 3 0-16,3-6 0 0,3 1-2 0,-3-4 0 0,0 1 0 0,0 0 0 15,-1-6 4-15,-2 4 1 16,3-1 0-16,-3 0 0 0,-3 0 0 0,-3 0 0 15,3 3 0-15,-3 2 0 0,-3-2 3 0,-3 2 0 16,0 1 0-16,0-1 0 0,-3 1 4 0,0 2 0 0,-3-3 1 0,3 3 0 16,-3-2-6-16,4 2-2 0,-4-3 0 0,0 3 0 15,3 3-13-15,0 0 0 0,0-3 0 0,0-3 0 16,3 1 0-16,-3 4-16 0,3-2 3 0,-3 3 1 31,3 2-23-31,0 1-4 0,-3-1-1 0,3 3 0 0,-3 3-36 0,0-1-8 16,0 1-2-16,0 2 0 0,0 1-150 0,0 2-31 0</inkml:trace>
  <inkml:trace contextRef="#ctx0" brushRef="#br0" timeOffset="123067.6861">12533 7395 403 0,'0'0'36'0,"0"0"-36"16,6-3 0-16,0 1 0 15,-6 2 217-15,0 0 37 0,0 0 7 0,0 0 2 16,3-3-131-16,-3 3-27 0,0 0-5 0,0 0 0 16,0 0-54-16,0 0-10 0,0 0-3 0,0 0 0 15,0 0-22-15,0 0-11 0,0 0 10 0,0 0-10 16,0 0 15-16,-3-2-3 0,-3-1-1 0,0 0 0 16,6 3 23-16,-6 0 5 0,0-2 1 0,0 2 0 15,-3 2-15-15,3-2-2 0,0 0-1 0,-2 3 0 16,-1-3 0-16,0 3 0 0,3-1 0 0,-3 1 0 15,0-1 2-15,3 1 0 0,-3 0 0 0,3 2 0 16,-3-2 2-16,0 2 1 0,3 0 0 0,-3 3 0 16,0-2-11-16,0 1-3 0,-2 1 0 0,2 0 0 15,0 0 6-15,-3 0 1 0,0 3 0 0,-3-1 0 0,3 1-10 16,-3 0-2-16,0-1 0 0,3 3 0 16,1 3 12-16,-1 0 1 0,3 0 1 0,-3 2 0 0,0 4 13 0,-3 4 2 15,0 1 1-15,0-1 0 0,3 6-16 0,0-3-3 0,0 3-1 0,1-6 0 16,5 1 0-16,0-1 0 15,3-2 0-15,0-3 0 0,0 0 5 0,9 0 1 16,3-2 0-16,3 2 0 0,-1-2-14 0,4-4-2 16,0 4-8-16,6-6 12 0,9 0-12 0,-3-2 8 15,2-8-8-15,4 2 0 16,-3 3-89-16,-3-8-24 0,-1-3-5 0,1-5-1090 0</inkml:trace>
  <inkml:trace contextRef="#ctx0" brushRef="#br0" timeOffset="124269.5719">12864 7697 345 0,'0'0'15'0,"0"0"4"0,0 0-19 0,0 0 0 15,0 0 0-15,0 0 0 0,0 0 306 0,0 0 58 16,0 0 11-16,0 0 2 0,-6 5-250 0,3 6-51 16,0-1-9-16,-3 3-3 0,3 3-29 0,0 0-7 0,0 0 0 0,-3 0-1 15,3 0-9-15,-3-3-2 0,6-2 0 16,0 2 0-16,0-3-1 0,3-2-1 0,0 3 0 0,3-6 0 16,0 1 11-16,0-4 3 0,0 1 0 0,3-1 0 15,0-4 3-15,2-1 1 0,4 1 0 0,-3-6 0 16,3 0-4-16,6-3 0 0,0-2 0 0,0-3 0 15,2 0-5-15,-2 0-2 0,-3-2 0 0,-3 2 0 16,6 0 7-16,-3 0 0 0,3-2 1 0,-4 2 0 16,1 0-5-16,-3 3-2 0,3-1 0 0,-6 4 0 15,3 2-14-15,-6 0-8 0,3 0 8 0,-3 0-8 16,-3 5 0-16,-1 1 8 0,-5 2-8 0,6 2 0 16,-3 4 0-16,0 4 0 0,0 1 0 0,0 2 8 0,-3 6-8 0,3 2 0 15,0 0 0-15,-3 5 0 0,0 3 0 16,-3 6 0-16,3-3 0 0,-3-3 0 0,0 5 0 0,0-2 9 15,-3 2-9-15,-3 3 10 0,1-2 0 0,-4 2 0 16,-6 0 0-16,-3 0 0 0,-3-3 0 0,3-2 0 16,3 0 0-16,1-3 0 0,-7-3-10 0,0-2 8 15,-3-8-8-15,6 0 8 0,-2-6 3 0,2-2 0 0,0-5 0 0,3 0 0 16,3-3 10-16,3 0 3 16,0-3 0-16,0-2 0 0,3 2-11 0,4-5-1 15,2-2-1-15,6-1 0 0,-3-2-11 0,8-3 0 16,1-3 0-16,3-2 0 0,3-5 0 0,3 2 0 15,6 0-10-15,3-2 10 16,2-3-88-16,-2-1-11 0,0 7-2 0,-3-1-725 16,6 3-145-16</inkml:trace>
  <inkml:trace contextRef="#ctx0" brushRef="#br0" timeOffset="124729.7377">13846 7631 1123 0,'0'0'49'0,"3"-6"11"0,3 4-48 0,-3-4-12 15,0 1 0-15,0-3 0 0,3 3 111 0,-3 2 19 16,-3 3 4-16,0 0 1 0,0 0-32 0,0 0-7 15,0 0 0-15,0 0-1 0,0 0-13 0,-6-2-2 16,0 2-1-16,-3 5 0 0,-3 3 3 0,-3 2 1 16,0 4 0-16,-3 4 0 0,0 3-15 0,-2 0-4 0,2 6 0 0,-6 2 0 0,3 5-36 0,0-2-7 15,3-3-1-15,6 0-1 0,-2-2 1 0,5-1 0 16,3 1 0-16,6-3 0 16,0-1-20-16,3 1 0 0,3-5 0 0,0-1 0 15,5-2-83-15,-2-3-20 0,3-7-4 0,3-1-689 0,0 0-137 0</inkml:trace>
  <inkml:trace contextRef="#ctx0" brushRef="#br0" timeOffset="125108.9977">14215 7154 1555 0,'0'0'68'0,"0"0"16"0,0 0-68 0,0 0-16 0,3-5 0 0,-3 5 0 15,0 0 87-15,0 0 13 16,0 0 4-16,9 5 0 0,-6 1-24 0,3 2-4 15,-6 5 0-15,3 0-1 0,-3 0-16 0,-3 6-3 16,0 2-1-16,0 3 0 0,0 0-1 0,-3 5 0 16,0-3 0-16,0 6 0 0,-3 2-6 0,3-5 0 15,0 3-1-15,0 5 0 0,0-5-28 0,3 5-6 16,0-3-1-16,0 1 0 0,0-3-3 0,3-1-1 0,-6 1 0 16,6 2 0-16,-3-4 20 0,3-1 3 0,-3-3 1 0,0 1 0 15,3-4-58-15,0 1-11 0,0-5-3 0,0-1-809 16,3-5-163-16</inkml:trace>
  <inkml:trace contextRef="#ctx0" brushRef="#br0" timeOffset="126042.4943">14510 7805 1728 0,'0'0'153'0,"0"0"-122"16,0 0-31-16,0 0 0 0,6 6 79 0,-3-4 9 16,3 1 3-16,2-1 0 0,1 1-23 0,3 0-4 15,0-1 0-15,3-2-1 0,0-2-35 0,0-1-6 16,0 0-2-16,3-2 0 0,-1 0 3 0,-2-3 0 0,3 0 0 0,0-3 0 15,-3 1 17-15,3 2 4 0,0-3 1 0,2 3 0 16,-2-2-10-16,0 2-3 16,0-3 0-16,3 3 0 0,-3-2-18 0,0-1-4 15,-1 3-1-15,1-2 0 0,0-1-9 0,-3-2 0 16,0 5 0-16,-6 0 0 0,0 0 0 0,0 0 0 16,-6-3 0-16,0 1 8 0,-3 2 2 0,-3 0 0 0,-3-3 0 15,0 1 0-15,-3 2-10 0,-3 0 0 0,-3 0 0 0,0 0 0 16,9 3 0-16,-3 0 8 0,-3-1-8 0,3 4 8 15,1-1-8-15,-1 3 8 0,0-3-8 0,0 3 8 16,-3 0-8-16,3 3 0 0,0-3 0 0,-3 5 0 16,0 3 0-16,0 0 0 0,0 3 0 0,3-1 0 15,-2 1 0-15,-1-1 0 0,0 4 0 0,3-1 0 16,0 0 0-16,0 3 0 0,3 0-9 0,0 0 9 16,0-6 0-16,0 4 0 0,3 4 0 0,0-2 0 0,3-3 0 0,0 3 0 15,0-3 0-15,0 3 0 0,3 3 0 16,0-3 0-16,3-1 8 0,0-1-8 15,0 4 0-15,0-2 9 0,0-3-9 0,3-2 8 0,0-3-8 16,-3 0 8-16,0 0-8 0,3-3 8 0,0 0 1 16,-1-2 0-16,-2 0 0 0,6-3 0 0,0 0 1 0,3-6 0 15,3 4 0-15,0-4 0 0,-3 1-10 0,3-3 12 16,2 0-12-16,4 0 12 0,0-2-12 0,0-1 0 16,0 3-12-16,-1-5 12 0,-2 2 0 0,0-5 0 0,-3 3 12 0,0-3-4 0,0 3-8 0,-3-3 0 15,-4 0 0-15,1 0 0 0,0 1 19 0,0-1 1 31,0-5 1-31,-3 2 0 0,3 6-13 0,0-6-8 16,6-2 8-16,0 3-8 0,-1 2 0 0,4-3 0 16,3 1-12-16,-3 2 4 0,3 3-2 0,-3-1 0 15,2 4 0-15,-2-1 0 0,-3 3 10 0,-3 3 0 0,-6 2 0 16,0 1 0-16,-3-1 0 0,-6 3 0 0,0 0-9 16,6 3 9-16,-6-3 0 0,6 8 8 0,-3 0 0 0,0 2 0 15,3 1-8-15,-3-3 0 0,3 2 0 0,-1 1-11 16,1 2 11-16,0-2 0 0,0-3 0 0,3 2 0 15,-3 3 0-15,0 1 0 0,0-4 0 0,0 1 11 16,-3 2-11-16,0-2 0 0,0 2 0 0,-3 0 0 0,0 0 0 0,0 1 12 16,-3-4-12-16,-3 3 12 15,0 1-12-15,-3-1 0 0,-3 3 0 0,0-3 8 16,-3 0 0-16,-5 0-8 0,-1 1 12 0,-6-1-4 16,3 0 4-16,0-2 0 0,1-1 0 0,2-2 0 15,-3 3-1-15,3-6 0 0,-3 0 0 0,6 1 0 0,1-6-11 16,2 0 10-16,0 0-10 0,0-3 10 0,3 0-10 0,0-2 0 15,0-3 9-15,-3 0-9 0,3 0 0 0,3-5-15 16,-2-3 3-16,-1 0 0 16,0 0-85-16,3 0-17 0,-3-2-3 0,3 2-1 15,0 5-53-15,3-2-10 0,0 0-3 0</inkml:trace>
  <inkml:trace contextRef="#ctx0" brushRef="#br0" timeOffset="128637.037">16090 7728 1652 0,'0'0'73'0,"6"0"15"0,-6 0-70 0,0 0-18 16,3-2 0-16,-3 2 0 0,6-3 90 0,-6 3 14 0,3-2 4 0,-3 2 0 16,0 0-42-16,6 0-8 15,-6 0-2-15,9 5 0 0,-9-5-38 0,6 2-8 16,-6-2-2-16,0 0 0 0,3 6 0 0,-3-6-8 16,0 0 12-16,3 8-4 0,-3 0 10 0,0-8 2 15,0 0 0-15,0 10 0 0,0-10 0 0,0 0 1 16,0 0 0-16,-3 6 0 0,3-6-11 0,-3 7-2 15,3-7-8-15,0 0 12 0,0 0-12 0,0 0 0 0,0 0 8 16,0 0-8-16,0 0 0 0,0 0 0 16,0 0 0-16,0 0 0 0,0 0 0 0,0 0 0 0,0 0 0 0,0 0 0 15,0-5 11-15,0 5-11 0,0-5 12 0,0 2-12 16,3 1 8-16,0-1-8 0,-3 3 0 0,0-3 0 16,3 1 12-16,0-1-4 0,0 0 0 0,-3 3-8 15,0 0 16-15,0 0-4 0,0 0-1 0,0 0 0 16,0 0-11-16,0 0 0 0,6 0 0 0,0 0 0 15,-3 0-17-15,-3 0-6 0,6 3-1 0,0 0 0 16,-3 2-149-16,-3-5-31 0,0 0-5 16</inkml:trace>
  <inkml:trace contextRef="#ctx0" brushRef="#br1" timeOffset="314254.5089">3017 10268 864 0,'0'0'38'0,"0"-5"8"0,0-3-37 0,6 0-9 0,0 0 0 0,0 0 0 16,-3 1 155-16,6-1 29 0,-3 0 5 0,3 2 2 15,-3 1-70-15,0 0-13 0,3-1-4 0,-3 4 0 16,0-3-40-16,-6 5-8 0,0 0-1 0,5-3-1 16,-5 3-30-16,0 0-5 0,0 0-2 0,0 0 0 15,0 0 3-15,0 0 0 0,0 0 0 0,0 0 0 16,0 0 0-16,0 0 0 0,0 0 0 0,0 0 0 0,0 0-6 16,0 0-1-16,0 0 0 0,0 0 0 0,9 5 22 0,-9-5 4 15,0 0 1-15,3 8 0 0,-3 3-13 0,0 2-3 16,-3 0 0-16,-3 3 0 0,-2 8 4 0,-1 0 1 15,3 2 0-15,-6 3 0 0,3 3-21 0,3 2-8 16,0 3 0-16,0 3 0 0,-3-6 0 0,0 4-13 16,0-7 1-16,3 6 0 0,-3-5 12 0,6 2 0 15,-6 1 0-15,3-3 0 0,3-3 0 0,-3-3 0 16,6 3 0-16,-5 0 0 0,2-2 0 0,0-3 0 16,3 2 0-16,-3-2 0 0,3-3 0 0,0 0 0 15,-3-5 0-15,0 0 0 0,0 0 11 0,3 0-2 16,-3-3 0-16,0-2 0 0,0-1 1 0,3-2 0 15,0 0 0-15,-3 0 0 0,3 0-10 0,0-3 0 0,0-5-10 16,0 5 10-16,0 1 0 0,-3 2 0 16,3-3 0-16,0-5 10 0,-3 5-10 0,0 1 0 0,0-1 0 0,0-2 0 15,3 2 0-15,-6 0 10 0,6-5-2 0,0 5-8 16,-3 1 20-16,3-6-2 0,-3 2-1 0,0 4 0 16,3-6-9-16,0 8-8 0,0-8 12 0,-3 5-12 15,0 0 0-15,0 0 0 0,3-5-12 0,0 6 3 16,0-6 9-16,0 0 11 0,0 0-3 0,0 0 0 15,0 0 1-15,0 0 0 0,0 0 0 0,0 0 0 16,0 0 5-16,0 0 1 0,0 0 0 0,0 0 0 16,0 0-5-16,0 0-1 0,0 0 0 0,0 0 0 15,0 0-9-15,6-3 12 0,-6 3-12 0,6-5 12 0,-6 5-12 0,0 0 0 16,6-3 0-16,-6 3 8 0,6-5-8 0,0 2 0 16,0 1 0-16,3-1 0 0,-3 3 0 0,3-3 0 15,0 3 0-15,-1 0 0 0,1-2 0 0,3 2 12 16,0-3-12-16,3 0 12 0,0-2-4 0,3 0-8 15,0-3 12-15,0 3-4 0,2-3 4 0,1 2 0 16,0 1 0-16,0 0 0 0,0-1-2 0,0 1 0 16,-4 2 0-16,1 1 0 0,0-1-10 0,-3 3 0 15,0-2 0-15,0 2 0 0,-3 0 16 0,0 0-1 16,-3 0-1-16,2 0 0 0,1 0-14 0,0 0-16 0,-3 0 3 0,3 0 1 16,0 0 12-16,0-3 0 15,-3 0 0-15,3 1 0 0,3-1 0 0,-3 0 13 16,-1 1-4-16,-2-4-1 15,-3 6-49-15,0-5-11 0,3 2-1 0,0 1-1 16,-6-1-176-16,-3 3-35 0</inkml:trace>
  <inkml:trace contextRef="#ctx0" brushRef="#br1" timeOffset="315388.8469">3907 10964 921 0,'0'0'40'0,"0"0"10"0,0 0-40 0,0 0-10 0,0 0 0 0,0 0 0 15,0 0 181-15,0 0 35 16,0 0 6-16,0 0 2 0,0 0-135 0,0 0-26 15,0 0-6-15,0 0-1 0,6 6-16 0,0-1-4 16,0-2-1-16,0 2 0 0,0-2-9 0,3 2-2 16,0-5 0-16,-3 2 0 0,-6-2-3 0,12-2-1 15,2-1 0-15,1-2 0 0,0-3 8 0,0-3 0 0,3 3 1 0,0-2 0 0,-3-3-4 0,3 2-1 16,-7-2 0-16,4 0 0 0,-3-1-7 0,0 1-1 16,-3 0-1-16,0 0 0 15,-3-3 2-15,3 0 1 0,-3 3 0 0,0-3 0 16,-3 0-6-16,3 0 0 0,0 3-1 0,-3-3 0 15,0 0-11-15,0 0 0 0,-3 3 0 0,0 2 0 16,0-2 0-16,-3 0 8 0,0 2-8 0,0 1 0 16,0 4 0-16,-6-1 0 0,3 1 8 0,-3 4-8 0,0-1 0 15,-3 3 0-15,0 3 0 0,-3-1 0 16,3 1 0-16,-2 2 0 0,-1 0-8 0,0 3 8 16,0 0 0-16,3 3 0 0,0-1-9 0,-3 1 9 15,3 2 0-15,0-2 0 0,3 2 0 0,0 0 0 0,1 1-8 16,-1-1 8-16,0 0 0 0,3-2 0 0,-3 2 0 0,6-3 0 15,-6 1 0-15,3 0 0 0,0-1 13 0,0 1 0 16,0-1 0-16,3 4 0 0,-3 4-2 0,3 1-1 16,0-1 0-16,3 3 0 0,-3 3 9 0,3-3 1 15,-3 3 1-15,3-3 0 0,0 3-13 0,3-3-8 16,0 0 8-16,0 1-8 0,0-1 13 0,3-3-1 16,-3 3-1-16,3-5 0 0,3 3 2 0,0-3 1 15,0 0 0-15,0-3 0 0,0 0-14 0,3-5 0 16,2 0 0-16,1 0 0 0,3 0 0 0,3 0 0 15,-3-3 0-15,3-2 0 16,0 2-87-16,-1-5-17 0,1-3-3 0,3-2-1036 0</inkml:trace>
  <inkml:trace contextRef="#ctx0" brushRef="#br1" timeOffset="317064.3011">4446 10848 864 0,'0'0'38'0,"0"0"8"0,0 0-37 0,0 0-9 15,0 0 0-15,0 0 0 0,0 0 84 0,0 0 14 16,-3-3 3-16,0-2 1 0,3 0-36 0,-3-3-7 16,3 2-2-16,0 1 0 0,0 0 4 0,0 0 1 0,3-3 0 0,3 0 0 15,-3 0 14-15,3 0 2 16,0 0 1-16,6 0 0 0,-3 0-11 0,0 0-1 16,-1 3-1-16,1 0 0 0,0-1-34 0,-3 1-8 15,-3 2 0-15,-3 3-1 0,6-5-13 0,-6 5-2 0,0 0-8 0,0 0 12 16,9-3-12-16,-9 3 8 0,0 0-8 0,0 0 0 15,0 0 0-15,6 0 0 0,-6 0 0 0,9 3 0 16,-9-3 12-16,9 8-3 0,-9-8-1 0,9 11 0 16,-3 2 3-16,0 3 0 0,0-1 0 0,-3 4 0 15,0 0-11-15,0 4 8 0,-3 1-8 0,0 3 8 16,-3 2-8-16,3 0 0 0,-6-3 0 0,0 3 0 16,0 0 12-16,-6-5-4 0,3 3 0 0,-3-1 0 0,-3-2-8 15,3-3 0-15,0 0 9 0,3 1-9 0,-2-4 9 16,2-5-9-16,0-2 12 0,0-1-12 0,6-2 12 0,-6 0-12 15,3-5 12-15,0 2-12 0,0-2 17 0,6-3-3 16,0 0-1-16,0 0 0 0,-3 3 7 0,3-3 0 16,0 0 1-16,0-8 0 0,0-3 10 15,0-2 1-15,3 0 1 0,0-6 0 0,6 1-33 0,-3-6 0 16,0 0 0-16,3-3 0 0,3-2 8 0,-3 0 4 0,2-3 0 0,-2 1 1 16,3 2-13-16,0 0 0 0,0 2 0 0,0 3 0 15,3 0 0-15,-3 6 0 16,-3-1 0-16,3 4 0 0,0-4 0 0,-4 6 0 15,1 2-8-15,0 1 8 0,0 2 0 0,-3 0 9 16,3 2-1-16,0 4 0 0,-3-3-8 0,0 5 0 16,-6 0 0-16,6 5 0 0,3-3 0 0,-6 4 0 15,3 2 0-15,0 0 0 0,0 2 0 0,-3 3 0 16,0 1-8-16,3-1 8 0,-6 5 0 0,3 1 0 16,0-1 0-16,0 4 0 0,-6-1 0 0,3 0 0 0,0 0 0 15,0 0 0-15,0 0 0 0,-3-2 0 0,0-1 0 0,3 1 0 16,-3 0 0-16,3-4 0 0,-3 4 0 0,3-6 0 15,-3 3 0-15,0-5 0 0,3-1 0 0,-3 3 0 16,0-2 0-16,0 0 0 0,3-6 9 0,-3 0-9 16,0 0 8-16,3-5-8 0,0 0 8 0,0 0-8 0,0 0 8 0,0 0-8 15,0 0 10-15,-6 0-10 0,6 0 13 0,-6-5-3 16,3 0-1-16,-3 0 0 16,6-6 3-16,0 0 1 0,0 1 0 0,0-1 0 15,3-2-5-15,0 0-8 0,0 0 11 0,-3-1-11 16,6 4 8-16,-3-3-8 0,0 5 0 0,3-3 0 15,0 0 0-15,-3 3 0 0,0 1 0 0,3-1 0 0,0-3 0 16,-3 6 0-16,0-1 0 0,0 4 0 0,2-3 0 0,-5 5 0 16,0 0 0-16,3-6 0 0,-3 4 0 0,3-4 0 15,-3 1 0-15,0 0 0 0,0 5 0 0,3-8 0 16,0 2 0-16,-3-1 0 0,0-1 0 0,0 0 0 16,3 2 0-16,3-2 0 0,-3-2 0 0,0 2 0 15,-3-3 0-15,6 1 0 0,3-1 0 0,-3 3 0 16,0 0 0-16,0 0 0 0,3-2 16 0,0 2-3 15,0-3-1-15,0 3 0 0,0 3-20 0,0-3-5 16,0 3-1-16,-4-1 0 0,1 1 22 0,3 3 5 0,-3-6 1 0,3 2 0 16,0 1-14-16,0-3-16 0,-3 3 3 15,3 2 1-15,-3-2 12 0,-6 5 0 16,6 0 0-16,-6 0-9 0,0 0 17 0,0 0 3 16,0 0 1-16,0 0 0 0,6 8-20 0,-3 0-4 15,0 2-1-15,0 4 0 0,-3-1 13 0,3 0 0 0,-6 0 0 16,3 0-9-16,0 1 9 0,-3 4 0 0,3-2 0 0,0 3 8 15,0-1-8-15,-3 1 0 0,0 2 0 0,0-3 0 16,0 1 0-16,-3-1 8 0,3-2-8 0,-3 3 0 16,-3-6 0-16,6 3 8 0,-3-3-8 0,0-2 0 15,-3 2 0-15,6-8-20 0,-3 3 4 0,3-5 1 16,3-3-94-16,0 0-19 0,0 0-4 0,0 0-636 16,6-3-128-16</inkml:trace>
  <inkml:trace contextRef="#ctx0" brushRef="#br1" timeOffset="318487.2862">5181 10843 230 0,'0'0'20'0,"0"0"-20"0,0 0 0 0,-3 0 0 16,-6 0 196-16,9 0 34 0,-3-3 7 0,-3 3 2 15,3-3-78-15,0-2-15 0,3 2-3 0,0 1-1 16,3-4-62-16,0 1-12 0,3-3-2 0,3 3-1 15,-3-3-5-15,6 0-2 0,-3-3 0 0,0 4 0 0,3-1-27 0,-3 0-6 16,0 0-1-16,0 2 0 16,-1-1 14-16,1 1 2 0,-3 1 1 0,0 0 0 0,-3 5-19 15,3-3-4-15,-6 3-1 0,0 0 0 0,6 3-4 16,0 2-1-16,3-2 0 0,0 5 0 0,0 2-12 0,-3 3 0 16,0 3-9-16,-3 0 9 0,0 0 0 0,3 2 8 15,-6 4 1-15,6-1 0 0,0 0-9 0,-3 0 0 16,0 0 0-16,-3-2 8 0,3-1-8 0,-6-2 0 15,0 0 9-15,0 0-9 0,0 0 0 0,-3-3 9 16,0-2-9-16,0-1 0 0,3-2 20 0,3 0-4 16,0-3 0-16,0-5 0 0,0 0-16 0,0 0 0 15,0 0 0-15,0 0 0 0,0 0 8 0,0 0 0 16,-9-2 1-16,3-4 0 0,0 1 11 0,6 0 1 16,-3-6 1-16,0 3 0 0,-3-2 16 0,3-3 3 0,6-3 1 0,0 0 0 15,-3-5-23-15,6 2-5 0,3-2-1 0,-3 2 0 16,-3 1-4-16,6-1-1 0,-3 4 0 0,0-1 0 15,6 0-8-15,0 0 0 0,-1 3 0 0,1-3 8 16,0 3-8-16,3 2 0 0,-3-2 0 0,3 5 0 16,-3-3 0-16,0 3 0 0,3 6 0 0,-6-4 0 0,2 6 0 0,-2-2 0 15,0 2 0-15,0 0 0 0,-9 0 0 0,9 5 0 16,-3 3-9-16,0 0 9 16,3 0 0-16,-6 5 0 0,3 3 0 0,-3 0 0 15,0 2 0-15,0 3 0 0,0 1-9 0,-3 4 9 16,-6 3 0-16,6-2 0 0,-3 2-8 0,0 0 8 15,-3-3 0-15,0 1 0 0,0-3 0 0,0-3 0 16,3 3 0-16,-3-6 0 0,-3 1 0 0,3-9 0 16,3 3 0-16,-3-5 0 0,0 0 8 0,3-2-8 0,3-6 0 15,0 0 10-15,-6-3-10 0,4-2 8 0,-1-1-8 16,3-4 12-16,0-3-12 0,0-3 12 0,3-3-12 0,-1-2 10 16,1 0-10-16,3-6 10 0,0 1-10 0,3-3 0 15,0 2 9-15,3 1-9 0,0-3 0 0,0 2 0 16,0 6 0-16,0 3 0 0,0-1 0 0,0 3 0 15,-3 3 0-15,2 0 0 0,-2 5 0 0,3 3 0 16,-3 2 0-16,0 3 0 0,0 3 0 0,-3-1 0 0,3 6 0 16,0 0-8-16,-3 3 8 0,3-1 0 0,3 1 0 15,-3-1 0-15,-3 1 0 0,2 2 0 16,-2 3 8-16,0 0-8 0,0 0 0 0,-3 2 0 16,-3-4 0-16,3 1 0 0,0 1 0 0,-3 0 0 15,0-3 0-15,3 1 0 16,-3-1-83-16,3-3-14 0,3 4-3 0,-3-4-1075 0</inkml:trace>
  <inkml:trace contextRef="#ctx0" brushRef="#br1" timeOffset="319471.7928">6407 10861 1044 0,'-6'0'46'0,"3"-2"10"0,3 2-45 0,0 0-11 0,0 0 0 0,0 0 0 15,-2-6 77-15,2 6 14 0,0 0 2 0,5-5 1 16,1 0-38-16,-3-3-7 0,3 0-1 0,0 0-1 15,3 0 18-15,-3 0 4 0,0 0 1 0,-3 0 0 16,6 0 18-16,-6 3 4 0,0-3 1 0,0 3 0 16,-3-1-23-16,3 4-5 0,-3-4-1 0,-3 4 0 15,0-4-17-15,0 4-4 0,0-1-1 0,0 1 0 0,-3-1-18 0,0 3-3 16,0-3-1-16,3 3 0 0,-3-2-8 0,-3 2-3 16,3 2 0-16,-3-2 0 0,4 0-9 0,-4 3 8 0,-3 0-8 0,3-1 8 15,0 3-8-15,-3-2 0 0,3 2 9 0,-3 1-9 16,0 2 19-16,3 0-1 15,0-3 0-15,-3 5 0 0,0-2-18 0,1 0 0 16,-1 3 0-16,0-1 0 0,0-2 8 0,0 3-8 0,0 2 0 16,0-2 0-16,3-1 0 0,0 1 0 0,3 2 0 0,0 0-12 15,0-2 12-15,3 0 0 16,0-1 0-16,1 1 0 0,-1-1 0 0,3 1 0 16,3 0 0-16,2-1 0 0,-2 3 0 0,3-5 0 15,0 3 0-15,3-1 0 0,0-2 0 0,0 0 0 16,0 0 0-16,-3 0-9 0,6 0 9 0,-3-3 0 15,0 1 10-15,0-4-10 0,-3 1 0 0,-6-3 0 16,0 0 0-16,6-3 0 0,3 1 0 0,-1-6 11 0,1 2 0 16,0-4 0-16,0-1-11 0,0 1 0 0,0-4-12 15,0-1 12-15,0-4 0 0,0 1 0 0,0-1 0 0,0-2 0 16,0 2 8-16,0-2-8 0,-3 0 0 0,3 0 8 16,-1 0-8-16,-2-3 0 0,0 0 9 0,0 6-9 15,-3-1 0-15,3 1 0 0,-3 2 0 0,3 2 0 16,0 4 0-16,0 2 0 0,-3 0 0 0,0 3 0 0,-3 5 0 0,0 0 9 15,0 0-9-15,0 0 10 0,0 0-10 0,3 5 10 16,0 3-10-16,0 0 10 16,0 5-10-16,0 0 0 0,-3 6 0 0,3-1 0 15,0 1 0-15,0 2 8 0,0 0-8 0,0 3 8 16,0-3-8-16,0 3 10 0,3 2-10 0,-3-2 10 0,0 0-10 16,0 0 0-16,3 0 0 0,3-3 0 15,-4 0-71-15,1-5-16 0,3 0-3 0</inkml:trace>
  <inkml:trace contextRef="#ctx0" brushRef="#br1" timeOffset="320455.5885">7122 10930 1209 0,'-12'-3'108'0,"12"3"-87"0,6-2-21 0,0-1 0 0,-3 0 159 0,-3 3 27 16,6 0 6-16,0-2 0 0,0 2-69 0,-6 0-15 15,0 0-2-15,0 0-1 0,9 0-40 0,-3 0-8 16,-6 0-1-16,0 0-1 0,0 0-39 0,0 0-7 16,0 0-1-16,0 0-8 0,-6 5 0 0,6-5 0 15,3 8 0-15,-3-8 0 0,-6 3 8 0,6-3-8 16,0 0 12-16,0 0-12 0,3 5 11 0,-3-5-11 16,0 0 10-16,0 0-10 0,0 0 12 0,0 0-4 15,0 0-8-15,0 0 12 0,0 0 8 0,0 0 2 16,0 0 0-16,-6 0 0 0,-3-3-6 0,9 3-2 0,0 0 0 15,0 0 0-15,-6-8-1 0,0 3 0 16,9 0 0-16,0-1 0 0,-3 6-13 0,0-5 0 16,0 0 0-16,6 2 0 0,6-2 0 0,-6 5 8 15,-6 0-8-15,0 0 0 0,8-3 0 0,1 3 0 0,-9 0 0 16,0 0 0-16,0 0 0 0,0 0 0 0,3 6-13 0,-6 1 4 31,-9 1-155-31,4 3-32 0</inkml:trace>
  <inkml:trace contextRef="#ctx0" brushRef="#br1" timeOffset="326225.8587">9518 10467 1036 0,'0'0'92'0,"0"0"-73"0,0 0-19 0,0 0 0 15,0 0 96-15,0 0 15 0,3-5 3 0,-3 5 1 16,3-6-16-16,-3 1-3 0,0 0-1 0,0 2 0 16,0-2-56-16,3 0-11 0,-3 5-3 0,0 0 0 15,0-3-5-15,3-2 0 0,-3-3-1 0,0 5 0 16,3-2 11-16,-3-1 2 0,0-2 1 0,3 3 0 15,-3 3 14-15,0 2 2 0,0-6 1 0,-3 1 0 16,0 0-32-16,0-1-6 0,0 4-2 0,-3-4 0 16,3 4 6-16,-3-3 0 0,3 2 1 0,-3 0 0 15,0 1-17-15,0-1 10 0,6 3-10 0,-3 0 8 0,-6-3 20 0,3 3 4 16,-6 0 1-16,3 0 0 16,-2 0-33-16,-1 3 0 0,-3-3 0 0,0 3 0 15,0-1 0-15,-3 1 16 0,6 0-1 0,-3-1-1 0,0 1-14 16,-2 2 0-16,5 0 0 0,-3 3 0 0,0-2 0 0,3-1 0 15,0 0 0-15,-3 0 0 0,3 1 0 0,0-1 0 16,-2-2 0-16,2 5-10 0,0-3 10 0,0 3 11 16,0-3-3-16,-3 3 0 0,3-3-8 0,0 6 0 15,-3 0 0-15,3-3 0 0,1 2 0 0,2 1 0 16,-3-1 0-16,3 1 0 0,-3 2 8 0,3-5-8 16,0 3 0-16,0-1 8 0,-3 1-8 0,6-3 0 15,0 2 0-15,0 1 8 0,3-1-8 0,-3-2 8 16,0 3-8-16,3 0 8 0,0-1 6 0,0 3 1 15,-2-2 0-15,-1 2 0 0,6 0 9 0,-6 1 3 16,3 2 0-16,-3-1 0 0,3-1-27 0,3 1 0 0,-3-1 0 0,3-1 0 16,0 3 0-16,0-3 0 0,0 3 0 0,3-3 0 15,0 0 9-15,3 3 0 16,0 0 0-16,3 0 0 0,-1 0-9 0,7-3 0 0,-3 3 0 0,0-3 0 16,0 0 9-16,6 1 3 0,-3-1 1 0,0-3 0 15,6 1-1-15,-4 0 0 0,1-1 0 0,0-2 0 0,3 0 6 16,-3 0 1-16,3-3 0 0,-3 1 0 15,-4-1-10-15,4-2-1 0,0-3-8 0,0-3 12 16,0 0-3-16,0-2-1 0,3 2 0 0,2-5 0 16,1 3 0-16,0-3-8 0,0 0 12 0,-3 0-4 15,-1 0 1-15,-5 3 0 0,-3-3 0 0,0 3 0 16,0 0-9-16,-3-1 0 0,0-2 0 0,-3 3 0 16,0-3 8-16,-6 3-8 0,3-3 0 0,-6 3 8 0,3-1 11 15,-6 1 1-15,3-3 1 0,-3 0 0 0,0 0-5 0,0 0 0 16,-3 0-1-16,0 0 0 0,3-2-15 0,0 2 0 15,6 0 8-15,-3-3-8 0,-3 3 0 0,0 0 0 16,-3 1 0-16,1-4 0 0,-1 3 0 0,3 0 0 16,-3-3 0-16,3 4 0 0,-3 1-8 0,0 4-8 15,0-4-2-15,3 1 0 0,-3 2 18 0,0 1-12 16,0-1 12-16,3 3-10 0,0 0 10 0,-3 0 0 0,6 0 0 0,3 0-8 16,0 0 8-16,0 0 0 0,0 0 0 0,0 0 0 15,-6 0 0-15,6 0-8 0,0 0 8 0,0 0 0 0,0 0 0 0,0 0 0 16,6 0 0-16,3 0 0 0,0 0 0 0,3-3 0 15,-3 3 0-15,3-2 0 0,3-1 0 0,0 3 0 16,0-3 0-16,0 3 0 0,-1-2 0 0,4-1 0 16,0 1 0-16,3 2 0 15,0-3 0-15,3 0 0 0,-1 1 0 0,1-1 0 16,-3 0 0-16,-3 3 0 0,3-2 0 0,-3-1 0 31,-1 0-63-31,1 1-10 0,0-1-3 0,0 0 0 16,3-2-144-16,0-3-30 0</inkml:trace>
  <inkml:trace contextRef="#ctx0" brushRef="#br1" timeOffset="327279.0467">11372 10507 1317 0,'0'0'58'0,"0"0"13"0,0-8-57 0,0 2-14 0,3-2 0 0,0 3 0 15,0 0 130-15,-3 0 23 16,3-3 5-16,0 2 1 0,-3 1-46 0,0 5-9 15,0 0-1-15,0 0-1 0,0 0-58 0,0 0-11 16,0 0-2-16,0 0-1 0,0 0-17 0,0 0-3 16,0 0-1-16,0 0 0 0,0 0 13 0,-6 11 2 15,-3 2 1-15,3 3 0 0,-3 2-10 0,1 1-3 16,-1 2 0-16,0 3 0 0,0 0 0 0,-3-1 0 16,0-1 0-16,3 1 0 0,6-1-4 0,-3-1 0 0,0-3-8 15,3 1 12-15,0-3-4 0,6-3-8 0,-3 0 11 0,3-5-11 16,-3-8 12-16,3 8-4 0,3-3 0 0,0 1-8 15,0-4 23-15,3-2-3 0,3 0 0 0,0-2 0 16,0 2-20-16,2-6 0 0,1 1 0 0,3-3 0 16,0 0 0-16,0-5 0 0,0 2 0 0,0-2 0 0,0 0 0 0,-1-3 0 15,1 0 0-15,3 0-12 0,-3-2 12 0,3 4 16 16,3-1-4-16,-4-1-1 16,1 0-11-16,-3 3 0 0,3-1 0 0,-3 4-11 0,6-1 11 0,-4 3 8 0,-2 0-8 0,3 3 11 15,-3 0-11-15,0 2 0 0,-3 3 0 0,0 0 0 16,0 3 0-16,-1-1 0 0,1 4-8 0,-3-1 8 0,0 0 0 0,0 3 0 31,-3-3 0-31,0 3 0 0,0 0 0 0,-3 0 0 0,-3 0 10 0,-3-2-10 16,0 1 25-16,-3 4-1 15,-3-3-1-15,0 3 0 0,-3-1 10 0,-3 1 3 16,-3-3 0-16,-3 2 0 0,3-2-6 0,-5 0-1 16,-1 3 0-16,0-3 0 0,0 0-17 0,3-6-4 15,3 1-8-15,-3 0 12 0,-2-1-12 0,2 1 9 16,-3-6-9-16,3 3 8 0,-3 0-8 0,0-2 0 15,1-1 0-15,2 0 0 16,-3 1-42-16,3-4-1 0,0 4 0 0,0-1 0 16,3-5-106-16,6 0-22 0,1 0-4 0,5 0-957 0</inkml:trace>
  <inkml:trace contextRef="#ctx0" brushRef="#br1" timeOffset="327443.2591">11712 10099 2016 0,'-6'0'179'16,"-6"-2"-143"-16,3-1-36 0,-3 3 0 16,0 0 96-16,3 3 12 0,0-1 2 0,3 1 1 15,6-3-68-15,0 0-14 0,0 0-2 0,0 0-1 16,0 0-99-16,0 0-20 0,9 2-4 0,-3 1-1 16</inkml:trace>
  <inkml:trace contextRef="#ctx0" brushRef="#br1" timeOffset="328481.294">13643 10443 1267 0,'0'0'112'0,"3"-5"-89"15,3 2-23-15,0-2 0 0,-3 0 169 0,0 2 30 16,3-2 5-16,-3-1 2 0,0 4-115 0,-3 2-23 16,0-6-5-16,0 6-1 0,0 0-39 0,-3-5-8 0,-3 0-2 0,3 2 0 15,-3 3-5-15,-3-2-8 16,3-1 11-16,-2 3-11 0,-1 0 16 0,-3-3-3 16,0 3-1-16,0 3 0 0,0-3 6 0,3 3 1 0,0-1 0 0,0 1 0 0,0-3-19 0,3 2 0 15,-6 4 0-15,3-4 0 0,-2 1 9 0,2 0-9 16,0-1 0-16,0 4 9 15,-3-6-9-15,0 5 0 0,3-2 0 0,-3 2 0 16,0 0 0-16,0 3 0 0,0 0 0 0,0 0 0 16,1-3 0-16,2 3 0 0,-3 0 0 0,0 0 8 15,3 3 4-15,0-1 0 0,0 1 0 0,0 2 0 0,0 0-12 0,3 1-11 0,-3-1 3 0,3 3 0 16,0-3 8-16,3 3 0 16,0-3 0-16,0 0 0 15,3 0 0-15,0-2-8 0,3-3 8 0,0 0-8 16,3-3 8-16,-6-5-10 0,6 5 10 0,3-2-10 15,3 0 10-15,-3-3 0 0,3-3 0 0,0 0-8 0,3-2 8 0,-3 3 0 16,3-4 0-16,-1-2 0 16,-2 3 0-16,3-3 0 0,0 0 0 0,-3 0 0 0,0 3 10 0,0-6-2 15,0 1-8-15,0-1 12 0,0 1 1 0,-1-1 0 16,-2-2 0-16,0 0 0 0,6-3-13 0,-3 0 0 16,0 0 0-16,0 0 0 0,0 0 12 0,0-2 0 0,-3 2 0 0,0 0 0 15,0 5-4-15,-4 1 0 16,4-4-8-16,-3 4 12 0,0 2 1 0,0 3 0 15,-3-3 0-15,-3 8 0 0,0 0 15 0,0 0 4 16,0 0 0-16,0 0 0 0,0 0-18 0,3 10-3 16,-3 4-1-16,0-1 0 0,0 3 0 0,0-3 0 15,0 3 0-15,3 0 0 0,0 2-10 0,3-5 0 16,0 1 0-16,3 1 0 0,0-1 0 0,3-1 0 16,3-5 0-16,0 2 0 0,0-4 0 0,2 2-17 0,1-3 4 0,0-2 1 31,3-1-115-31,-3 1-22 0,3 0-5 0,-1-1-912 0</inkml:trace>
  <inkml:trace contextRef="#ctx0" brushRef="#br1" timeOffset="329642.4877">15584 10435 633 0,'0'0'56'0,"0"0"-44"16,0 0-12-16,0 0 0 0,0 0 184 0,0 0 34 15,0 0 7-15,0 0 2 0,0 0-99 0,0 0-19 0,0-5-4 0,0 0-1 16,3 2-72-16,-3-2-16 15,6 2-2-15,-6-5-1 0,3 3 7 0,-3-1 0 16,0 1 1-16,0 0 0 0,0 0 11 0,-3-1 1 16,0 1 1-16,0 0 0 0,-6 2 14 0,3 0 4 15,0-2 0-15,0 3 0 0,-3 2-17 0,-2 0-3 16,-1-3-1-16,0 6 0 0,0-3 1 0,-3 0 0 16,-3 0 0-16,0 5 0 0,3-3-32 0,-3 4-12 0,1-1 1 0,-4 3 0 15,0-3 11-15,3 6 0 0,-3 2 0 0,3-2 0 16,-2 2 0-16,-1 0 0 0,3 0 0 0,0 6-8 15,-3-3 8-15,3 0 0 0,0-1-9 0,1 7 9 16,5-6 0-16,0-1-9 0,0 1 9 16,3 0 0-16,3-5-8 0,0-1 8 0,3 1 0 15,0-1 0-15,3-4 0 0,3 2-8 0,0-3 8 0,3-2 0 16,-6-3 0-16,9 5-8 0,0-5 8 0,6 0 0 16,-3 0 0-16,2-5 0 0,4 2 0 0,0-5 0 15,3 0 0-15,3-2 0 0,3-1 0 0,2-5 0 16,1 0-12-16,0-2 2 0,3-3 0 0,-4-1 0 15,1-1 36-15,0-4 7 0,-3 1 2 0,0-1 0 16,-4 1-27-16,-2-1-8 0,3-4 0 0,-3 1 0 16,-6 1 17-16,3-2 0 0,-4 1 0 0,1-4 0 0,-3 0-9 15,0-6-8-15,3 0 12 0,0 1-12 0,0-1 0 16,-3 3 0-16,3-3 0 0,-3 6 0 0,-1 2 0 0,1 3 0 16,-9 2 0-16,3 4 0 0,9 4 0 0,-3 1 0 15,-6 4 0-15,0 1 0 0,0 0 0 0,0 5 0 16,-3 0 0-16,0 5 0 0,-3-2 13 0,0 5-4 15,0 0-1-15,0 0 0 0,0 0 4 0,0 0 1 16,0 0 0-16,-6 8 0 0,-6 3-13 0,0-3-10 16,-3 2 2-16,3 3 0 0,-6 1 8 0,4 4-12 15,-1 1 12-15,-3 2-12 0,3 0 12 0,0 5 0 16,3 4 0-16,0 4 0 0,0-2 0 0,3 2 0 16,3 0 0-16,0 4 0 0,1-4 0 0,2 0 0 15,-3 1 0-15,6-1 0 0,-3 1 0 0,3-4 12 16,-3 4-4-16,0-1 0 0,-3 0-8 0,0-2 0 0,3 0 0 15,3-3 0 1,-6-2-28-16,9-4-6 0,0-2-2 0,6-2 0 16,0-6-197-16,6-5-40 0</inkml:trace>
  <inkml:trace contextRef="#ctx0" brushRef="#br1" timeOffset="330376.9818">16608 10335 1443 0,'9'-3'64'0,"-3"0"13"0,3-2-61 0,-3 2-16 0,-3 1 0 0,3-4 0 15,0 4 98-15,-3-3 17 16,-3 5 3-16,0-8 1 0,0 2-10 0,0-2-1 0,3 0-1 0,-3 3 0 15,-3-3-64-15,3 8-13 0,0 0-2 0,-3-5-1 16,0 0-19-16,3-1-8 0,-3-2 0 0,0 3 8 16,0 0 19-16,3 0 3 0,-6 2 1 15,0-2 0-15,3-1-15 0,-3 1-2 0,-3-3-1 0,0 5 0 16,-3-2 2-16,3 2 0 0,-3 1 0 0,0-1 0 0,-5 3-1 0,2 0 0 16,-3 0 0-16,-3 3 0 15,0-1 8-15,-3 4 2 0,-2 2 0 0,-4 0 0 0,0 2-13 0,3 1-3 16,-2 2 0-16,8 0 0 15,-3 3-8-15,3 3 0 0,0-1 0 16,3 3 8-16,-2 1-8 0,-1 1 0 0,0-2 0 0,0 9 0 16,6-4 0-16,3-5 0 0,0 0 0 0,9-2 0 0,0-3 0 0,6-3-11 15,3-2 11-15,3-3-8 0,0-1 8 0,6-4-8 0,0 0 8 0,6-6-8 16,-3 0 8-16,-1 1 0 16,4-3 0-16,0-1 0 0,0-4 0 0,3-4 12 15,-3 1-2-15,-1-3-1 0,4 0-9 0,0-5 8 16,0 0-8-16,-3-3 8 0,0-2 10 0,-4-1 2 15,1 1 0-15,-3-1 0 0,3 4-20 0,-3-1 0 16,-3 3 0-16,3 2 0 0,0 6 0 0,-4 5 0 16,-2-3 0-16,0 6 0 0,-3 2 0 0,-6 3 0 0,0 0 0 15,0 0 0-15,3 8 0 0,-6 0 0 16,3 6 0-16,-3-1 0 0,-3 3 0 0,0 0 0 16,0 2 0-16,1-2 0 0,2 0 0 0,-3 0 0 15,3-3 0-15,0 3 0 0,3 0-12 0,0-6-7 16,-3 3-1-16,6 1 0 15,-3-4-112-15,6 1-24 0,-6-1-4 0,3 1-906 0</inkml:trace>
  <inkml:trace contextRef="#ctx0" brushRef="#br1" timeOffset="331209.6212">17322 10194 1450 0,'24'0'64'0,"-24"0"14"0,0 0-62 0,0 0-16 16,0 0 0-16,0 0 0 0,0 0 102 0,0 0 18 15,-3-5 3-15,3 5 1 0,0 0-40 0,0 0-8 16,-3-8-2-16,3 3 0 0,0 5-20 0,0-5-4 15,0 5-1-15,-3-6 0 0,0 1-6 0,3 0-2 16,0 5 0-16,0 0 0 0,-3-6-17 0,0 1-3 16,3 5-1-16,-3-3 0 0,0-2-12 0,0 0-8 15,-5 2 8-15,5-2-8 0,3 5 11 0,-9 0-3 16,-3-3 0-16,-3 1 0 0,6-1 20 0,0 0 3 16,-3 3 1-16,-3 0 0 0,-6 3-32 0,4 0-12 15,-1 2 1-15,-3-2 0 0,-3 2 11 0,3 0 0 16,0 3 0-16,3 0 0 0,-2 0 12 0,-1 0-3 0,3 0 0 15,0 5 0-15,3-2-9 0,-3 2 0 16,0 3 0-16,4 0 0 0,5 2 0 0,-3-2 0 0,3 0 0 16,0 0 0-16,6 0 0 0,0-3 0 0,3-2 0 0,0-1 0 15,0-2 0-15,3 0 0 0,9-3 0 0,-3-2 0 16,0 2 0-16,0-5 0 0,3 0 0 0,2-2 0 16,1-1 12-16,3-2 0 0,-6-3 0 0,6 0 0 0,3-3 6 0,-3 1 2 15,-1-1 0-15,1-2 0 16,0-3 8-16,3 0 1 0,-3 0 1 0,-3 0 0 15,-3 0-30-15,0 3 0 0,8-3 0 0,-2 3 0 16,-9 2 8-16,0 1-8 0,3 2 0 0,0 3 0 16,-6-3 0-16,3 5 0 0,-9 3 0 0,3-3 0 15,6 3 0-15,-9 0 0 0,0 0 0 0,0 0 0 0,3 11 0 16,0-3 0-16,-3 3 0 0,-3-1 0 0,-3 1 0 0,3 2 0 16,3 0 0-16,-3 0 0 15,-3 3 0-15,3 3 11 0,3-1-2 0,-3 1 0 0,0 2-9 0,-3 0 0 16,0 3 0-16,0 2 0 0,6 1 0 0,-9 2 0 15,-9 3 0-15,0-3 0 0,4 0 9 0,-1-3-9 16,-3 4 10-16,-3-4-10 0,0 3 8 0,0-2-8 16,3 2 0-16,-2 0 0 0,-1 0 8 0,-3 0-8 0,6 3 0 15,-3-6 0-15,-3 1 0 0,4-4 0 16,-4-1 0-16,3-4 0 0,3-5 8 0,0 1-8 16,-3-1 0-16,1-3 9 0,8-2-9 0,-6 0 8 15,-6-2-8-15,3-4 8 0,3 1 12 0,3-1 3 16,1 1 0-16,2-6 0 0,0 3-7 0,3-5 0 15,3 0-1-15,6-3 0 0,-3-3 1 0,6 1 0 0,3-3 0 0,6-6 0 16,3-2-16-16,2 0 11 0,4-3-11 0,6 0 10 0,3-2-10 0,-6-1 0 16,-1 3 0-16,4 3 8 15,3 0-8-15,-3 5 0 0,0 0 0 0,-4 3 0 16,-2 2-11-16,0 1 3 0,0 2 0 0,-3-3 0 31,-6 3-122-31,3 0-24 0,2 1-5 0</inkml:trace>
  <inkml:trace contextRef="#ctx0" brushRef="#br1" timeOffset="338567.2258">18963 10094 1116 0,'0'0'49'0,"0"0"11"0,0 0-48 0,0 0-12 15,0 0 0-15,0 0 0 0,0 0 100 0,0 0 19 16,0 0 3-16,3-5 1 0,-3-1-63 0,0 6-12 16,0 0-2-16,3-2-1 15,-1-1 7-15,1 0 2 0,0-2 0 0,-3 5 0 16,0 0-12-16,0 0-2 0,0 0-1 0,0 0 0 0,0 0-19 0,3 0-3 15,3 0-1-15,0 0 0 0,-6 0-6 0,0 0-2 16,0 0 0-16,0 0 0 0,0 0-8 0,0 0 8 16,0 0-8-16,0 0 8 0,-6 5 0 0,6-5-8 15,0 0 12-15,0 0-4 0,0 0 10 0,-3 6 2 16,3-6 0-16,0 0 0 0,0 0-12 0,0 0-8 16,0 0 12-16,0 0-12 0,0 0 9 0,0 0-9 15,0 0 0-15,0 0 9 0,0 0 0 0,0 0 0 16,0 0 0-16,0 0 0 0,0 0 1 0,0 0 0 15,0 0 0-15,-6 5 0 0,3 0-10 0,3-5 8 16,0 0-8-16,-3 8 8 0,1-3 3 0,-4 3 0 16,6-8 0-16,-3 8 0 0,0 0 9 0,-3 0 1 15,3-3 1-15,0 3 0 0,0-2-22 0,-3 2 0 0,3-3 0 0,0 3 0 16,0-3 0-16,-3 3 0 16,3 0 0-16,0 3 0 0,-3-3 0 0,3 2 0 0,0 1 0 15,0-1 0-15,0 4 11 0,0-1-3 0,6-3 0 16,-3 4 0-16,0-1-8 0,3 0 8 0,0 0-8 0,0 1 8 15,0-4 0-15,0 1 0 0,-3-1 0 0,6 1 0 16,-3-1-8-16,3-4 0 0,-6 2 0 0,3 0-11 16,3-3 11-16,-3 0 0 0,3-2 8 0,0-1-8 15,3 1 0-15,0-3-16 0,2 0 2 0,1 0 1 16,-3 0-171-16,3-3-35 0</inkml:trace>
  <inkml:trace contextRef="#ctx0" brushRef="#br1" timeOffset="338839.6494">18989 9861 2286 0,'0'-11'101'0,"0"6"21"0,-3-3-98 0,6 0-24 15,0 3 0-15,0 0 0 0,0-3 76 0,3 5 9 16,-3-2 3-16,3 2 0 0,-3 1-55 0,-3 2-10 16,0 0-3-16,6-3 0 15,0-2-131-15,-6 5-26 0,0 0-6 0,0 0-901 0</inkml:trace>
  <inkml:trace contextRef="#ctx0" brushRef="#br1" timeOffset="340018.1079">19323 9932 1566 0,'0'0'34'0,"0"0"7"0,0 0 2 0,0 0 1 0,0 0-35 0,0 0-9 16,0 0 0-16,0 0 0 0,6 0 24 0,0-2 4 16,0-3 0-16,0 2 0 0,5 3-28 0,-2-3 8 15,6-2-8-15,-3-3 0 0,6 3 19 0,-6-1-2 0,0 1 0 0,0 0 0 16,-3 0 7-16,3-1 0 15,-6-4 1-15,2 4 0 0,-2-2-14 0,0 1-3 16,-3-1-8-16,0 0 12 0,0 0 14 0,0-3 2 16,0 3 1-16,3-2 0 0,-3-4-1 0,3 6 0 15,0-2 0-15,3-1 0 0,-3 1 8 0,3-1 0 16,-6 1 1-16,3 2 0 0,0 0-29 0,0-3-8 16,-3 3 0-16,-3 0 0 0,3 0 0 0,-3 3 0 0,3 0 0 15,-3-1 0-15,0 6 0 0,0-2 0 0,0-4 0 16,0 6 0-16,0 0 0 0,-3-2 0 0,0-4 0 0,0 4 0 15,3 2 0-15,-6-3 0 0,0 1 0 0,0-1 0 16,3 0 0-16,-3 3 0 0,-3-2 0 0,0 2 0 16,0-3 0-16,3 3 0 0,0 0 0 0,0 0 0 15,0 0 18-15,6 0 2 0,0 0 1 0,-6 0 0 0,0 0-13 0,6 0-8 16,0 0 8-16,-6 0-8 0,1 3 0 0,-1-3 0 16,3 0 0-16,3 0-8 15,0 0 8-15,-6 2 0 0,0 1 0 0,6-3 8 16,-6 3-8-16,-3-3 0 0,3 5 0 0,-3-3 0 15,3 4 0-15,0-4 0 0,0 4 10 0,3-1-10 16,-3-2 8-16,0-1-8 0,6-2 0 0,0 0 9 16,-6 3-9-16,6-3 8 0,0 0-8 0,-3 5 8 0,3-5-8 15,0 0 0-15,0 8 0 0,0-8 0 0,0 5 0 0,0 3 8 16,0-2-8-16,0 2 8 0,-3 0 2 0,0-3 0 16,3-5 0-16,-3 8 0 0,0 0-10 0,0 0 0 15,0 0 0-15,0 0 8 0,-3 2 20 0,3 1 3 16,1-1 1-16,-1 1 0 0,0 2-32 0,0 0 0 15,-3-2 0-15,3 5 0 0,3 0 12 0,0 0-3 16,0-1-1-16,0 4 0 0,0-1-8 0,0 4 0 16,0-1 0-16,0 0 0 0,0 0 0 0,0 3 8 0,-3 0-8 15,-3 0 8-15,0-3 10 0,0 3 2 0,-3-3 0 0,0 3 0 16,-3 2 9-16,0-2 3 16,0 5 0-16,0-3 0 0,3 1-32 0,0 2 0 15,1 0 0-15,-1-3 0 0,3-2 0 0,0-3 0 16,0 1 0-16,3-4 0 0,-3 1 0 0,3-3 0 0,0-6 0 15,0 1 0 1,0-1-21-16,-3-4-11 0,6-6-1 0,-6 2-752 0,6-2-151 0</inkml:trace>
  <inkml:trace contextRef="#ctx0" brushRef="#br1" timeOffset="340306.4523">19114 10179 1094 0,'-3'0'97'0,"3"0"-77"15,0 0-20-15,0 0 0 0,0 0 160 0,0 0 28 0,0 0 5 0,0 0 2 16,0 0-55-16,0 0-12 15,9-3-1-15,0 3-1 0,0-3-66 0,3-2-12 16,-3 2-4-16,3 1 0 0,3 2-17 0,0-3-4 16,-3 0-1-16,-1 1 0 0,4 2-22 0,0-3-20 15,-3 6 4-15,0-3 1 16,3 2-157-16,0 1-31 0,0 0-6 0</inkml:trace>
  <inkml:trace contextRef="#ctx0" brushRef="#br1" timeOffset="341437.0478">19591 10009 972 0,'-3'-5'43'0,"3"5"9"0,0 0-42 0,0 0-10 0,0 0 0 0,0 0 0 16,0 0 83-16,0 0 14 0,9 5 3 0,-9-5 1 15,8 5-29-15,-2 1-7 0,3-4-1 0,0 1 0 0,-3-3 0 0,0-3-1 16,3-2 0-16,0 2 0 16,0-2-29-16,0 0-6 0,-3 0 0 0,0-3-1 15,3-3 25-15,0 3 6 0,0 0 1 0,3-2 0 0,-4 2-24 0,4-3-5 16,0-2-1-16,6-3 0 0,-3 5-17 16,6-2-3-16,-3 0-1 0,3 0 0 0,-1 0-8 0,-2-1 0 15,0 1 0-15,-3 2 0 0,-3 1 0 0,0-1 12 16,-3-2-12-16,-3 2 12 0,-3 4-12 0,0-4 12 15,-6-2-12-15,0 2 12 0,0 3-12 0,-3-2 0 16,3-1 0-16,-3 3 8 0,0 0 5 0,-3 0 1 16,3 3 0-16,0 0 0 0,0-1-5 0,3 1-1 15,0 0 0-15,0 2 0 0,0 0-8 0,3 3 0 16,0-5 0-16,0 3 0 0,0-4 0 0,0 6 0 16,-6-5 0-16,3 2 0 0,3 3 0 0,0 0 0 15,-9-2-12-15,3 2 12 0,0-3 0 0,0 3 0 16,-2 0 0-16,-1 0 0 0,0 0 0 0,3-3 0 0,-3 3 0 0,0 3 0 15,0-3 0-15,3 3 0 0,-3-1 0 16,3 1 0-16,0 0 0 0,0-3 0 16,0 2 0-16,6-2 0 0,0 0 0 0,0 0 0 0,-3 3 0 0,3-3 0 0,0 0 0 0,-6 5 0 15,3 0 0-15,-3-2 0 0,3 0 0 0,-3 2 0 16,3 0 0-16,-2 1 0 0,2-1 0 0,-3 0 0 0,3-2 0 0,0 2 0 31,-3 3 0-31,3 0 0 0,-3 0 0 0,6 0 0 0,0 0 0 0,0 0 0 16,0 0 0-16,0 0 0 15,3 2 0-15,0 1 0 0,-3-1 0 0,3 1 0 16,0 0 0-16,0 2 0 0,0-3 0 0,3 4 12 16,-3 2 17-16,0-3 4 0,-1 3 1 0,1 2 0 15,0 1-11-15,-3-1-3 0,0 3 0 0,0 3 0 0,0 0-12 0,-3 0-8 16,0 0 8-16,1 2-8 0,-4 1 9 0,0-1-9 16,0 0 12-16,0 4-12 0,-3-4 8 0,3 0-8 15,3 1 0-15,0-1 0 0,-3-2 32 0,0-3 0 16,3 1 0-16,0-1 0 0,0-3-19 0,-3 1-4 15,0-6-1-15,0 3 0 0,3-3-8 0,-3-2 8 16,-3-3-8-16,0 0 8 16,0-3-41-16,3 0-9 0,-2 0-2 0,2-2 0 15,0-3-28-15,6 0-7 0,0 0-1 0,0 0 0 16,0 0-147-16,0 0-29 0,6-5-7 0,6 2-1 0</inkml:trace>
  <inkml:trace contextRef="#ctx0" brushRef="#br1" timeOffset="342022.969">19478 10247 979 0,'-6'0'87'0,"6"0"-70"0,6-2-17 16,-1 2 0-16,-5 0 148 0,0 0 27 16,0 0 5-16,0 0 0 0,0 0-72 0,0 0-16 15,0 0-2-15,0 0-1 0,0 0-45 0,0 0-8 16,3-6-3-16,6 6 0 0,0-2 15 0,0-1 4 15,0 0 0-15,3 1 0 0,-3-1-38 0,3 3-14 16,0-2 11-16,3-1-11 0,-3 3 8 0,-1-3-8 16,1 1 0-16,0 2 9 0,0-3-9 0,0 3 0 15,3 0 0-15,-3 0 0 0,6-3 0 0,-3 1 0 16,0 2 0-16,-1 0-11 0,1 0 11 0,0-3 0 0,0 3 0 0,-3 3 0 16,0-3 0-16,-3 0 0 0,-3 0 0 0,0 2-8 15,-6-2 8-15,6 3 0 0,-6-3 0 0,0 0 0 16,0 0-17-16,0 0 1 0,0 0 1 0,0 8 0 31,-3-3-17-31,3-5-3 0,-3 5-1 0,-3-2 0 0,0 2-18 0,3-2-4 0,-3 0-1 16,0-1-805-16</inkml:trace>
  <inkml:trace contextRef="#ctx0" brushRef="#br1" timeOffset="346658.7285">2225 12338 230 0,'0'0'20'0,"0"0"-20"15,0 0 0-15,0 0 0 0,0 0 130 0,0 0 22 16,0 0 4-16,0 0 0 0,0 0-26 0,-3-3-6 16,3-2 0-16,0 5-1 0,-6-6-7 0,6 1 0 15,-3 2-1-15,3 3 0 0,0 0-34 0,0 0-6 16,0 0-2-16,-6-2 0 0,1-1-32 0,5 3-6 15,0 0-2-15,0 0 0 0,-6 3-22 0,6-3-11 16,-3 0 10-16,-3 5-10 0,6-5 13 0,-3 3-3 0,-3 2-1 0,0 3 0 16,6-3 11-16,-6 0 1 0,3 1 1 0,3 2 0 15,0 0 9-15,0 0 1 0,-6 2 1 0,0-2 0 16,3 5-16-16,0-2-3 0,0-1-1 0,-3 6 0 16,-3 0 4-16,6-3 1 0,0 6 0 0,-3-3 0 15,3 2 5-15,-3 1 1 0,0-1 0 0,3-2 0 0,3 0-24 0,0-3-10 16,0 1 1-16,0-4 0 0,3-2 9 0,3 0 11 15,0 0-3-15,-6 0 0 16,9-3-8-16,-9 1 0 0,6-1 0 0,-3 0 0 16,-3-5-150-16,0 0-32 0</inkml:trace>
  <inkml:trace contextRef="#ctx0" brushRef="#br1" timeOffset="346916.3705">2243 11919 1785 0,'0'-10'159'0,"0"5"-127"0,0-1-32 0,-6 1 0 15,6 0 61-15,0 5 7 0,0-3 0 0,0 3 1 16,0 0 8-16,0 0 2 0,0 0 0 0,0 0 0 16,0 5-79-16,0 3-12 0,-3 0-4 0,3 0-660 15,0 3-133-15</inkml:trace>
  <inkml:trace contextRef="#ctx0" brushRef="#br1" timeOffset="347988.1346">2446 12401 1162 0,'0'0'52'0,"0"0"10"0,0 0-50 0,0 0-12 15,-6-3 0-15,6 3 0 0,0-5 91 0,0 0 15 16,0-3 3-16,6 3 1 0,-6-6-46 0,3 3-8 16,0-3-3-16,3 1 0 0,2 2-7 0,-5-3-2 15,0 3 0-15,0 0 0 0,3 1-3 0,-3-1-1 0,3 2 0 0,0 1 0 16,-6 5-12-16,0 0-4 15,0 0 0-15,0 0 0 0,0 0 7 0,0 0 1 16,0 0 0-16,0 0 0 0,0 0-32 0,6 3 8 16,3-1-8-16,-3 1 0 0,0 0 0 0,-3-1 0 15,3 4 0-15,3-1 0 0,0 0 0 0,-3 3 0 16,0 3 0-16,0-1 0 0,-3 3 0 0,0 3 0 0,-3 6 0 0,0 1 0 16,-3 1 0-16,0 3 0 0,-3-1 12 0,0 6-3 15,0-3-9-15,3-3 0 0,-6-2 0 0,3 0 0 16,-3-3 0-16,6-2 0 0,0-1 8 0,-6-5-8 15,3 1 0-15,3-6 10 0,0 0-10 0,-3-3 10 16,3-3-2-16,3-2-8 0,0 0 12 0,0 0-4 16,0 0 5-16,-6 0 1 0,0-5 0 0,3-3 0 15,3 0 9-15,0-5 1 0,-3 0 1 0,3-6 0 0,3 3-9 0,-3-5-3 16,3 0 0-16,3 0 0 0,3-3-13 0,-3 0 11 16,3-2-11-16,3 2 10 15,0 0-10-15,6 0 0 0,-6 6 0 0,3-1 0 0,-1 4 0 16,-2 1 0-16,-3 4 0 0,3-1 0 0,-3 3 0 15,3 3 0-15,0 0 0 0,3-1 0 0,-6 4 0 0,3-1 0 16,-3 0 0-16,0 1 0 0,2 2 0 0,-2 0 0 0,-3 5 0 16,3 0 0-16,-3 3 0 0,3 0 0 15,-3 5 0-15,0 1 0 0,-6 2 0 0,6-1 10 16,-3 4-1-16,3-1 0 0,-3-2 3 0,0 3 1 16,3-3 0-16,-3 2 0 0,0-2-13 0,0 0 8 15,3-3-8-15,3 3 0 0,-9-3 0 0,3 3-15 16,3-5 2-16,-3 2-754 15,0-2-150-15</inkml:trace>
  <inkml:trace contextRef="#ctx0" brushRef="#br1" timeOffset="349182.7592">4092 12277 1414 0,'0'0'63'0,"0"0"13"0,0 0-61 0,0 0-15 0,0 0 0 0,0 0 0 16,0 0 104-16,0 0 19 15,-6 0 3-15,6 0 1 0,-6-3-71 0,6 3-13 16,-3-3-3-16,3 3-1 0,-6-2-13 0,3-1-2 16,-3 0-1-16,6-2 0 0,-3 0 5 0,0 0 0 15,3-1 1-15,-3 1 0 0,0-3 1 0,-3 3 0 16,3 2 0-16,-3-2 0 0,3 2-11 0,-3 1-3 15,3-1 0-15,-3 0 0 0,0 1-8 0,-3-4-8 16,3 6 9-16,-3 0-9 0,4 0 0 0,-1 3 8 16,0 0-8-16,-3-3 0 0,0 2 0 0,0-2 0 15,0 3 0-15,-3 0 0 0,6-3 0 0,-6 2 0 0,3-2 0 16,0 3 0-16,3-3 0 0,0 2 0 16,0-2 0-16,-3 3 0 0,4 0 0 0,-1-1 0 0,0 1 0 15,-3 2 0-15,0-2 0 0,0 2 0 0,0 1 0 0,0-4 0 16,0 4 0-16,0 1 0 0,-3 1 0 0,3 0 0 15,-3 3-8-15,0-1 8 0,-2 4 0 0,2-4 0 16,0 4 0-16,3-1-8 0,-3 0 8 0,3 3 0 16,-3-3 0-16,9 0 0 0,-6 3-8 0,3 0 8 15,0-3 0-15,3 1 0 0,0-1 0 0,3 0 0 16,-3 0 0-16,3-2 0 0,3-1 0 0,0 1 0 16,0-3 0-16,3-3 0 0,-3 3 0 0,3 0 0 15,0 0 0-15,0-3 0 0,0-2 0 0,0 0 0 0,0-1 8 16,3 1-8-16,0-3 0 0,0 0 0 0,-3 0 8 15,3-3-8-15,0-5 0 0,2 0 0 0,-2 0 0 16,0-5 8-16,0 0-8 0,3 0 0 16,0-3 0-16,-3 0 11 0,3 3-11 0,0-6 10 0,-3 3-10 0,3-2 8 15,-6-1-8-15,3-2 8 0,2 3-8 0,-2-4 0 16,0 4 0-16,-3 2 8 16,0 0-8-16,-3 3 0 0,0-3 0 0,3 3 8 0,-6 2-8 0,3 3 0 15,-3 0 9-15,3 0-9 0,-3 8 0 0,0 0 9 16,0 0-9-16,0 0 0 0,0 0 0 0,0 0 0 15,3 6 0-15,-3 2 0 0,3 0 12 0,0 2-12 16,0-2 12-16,3 5-12 0,-3-2 9 0,3 5-9 16,0-3 0-16,-3 3 9 0,0 2-9 0,0-2 0 15,3 3 0-15,-3-3 0 0,0 2 0 0,0 3 0 0,0 1 0 0,-3-4 0 32,3-2-32-32,0 8 2 0,-3-3 0 0</inkml:trace>
  <inkml:trace contextRef="#ctx0" brushRef="#br1" timeOffset="349777.2207">4205 12263 1152 0,'0'0'51'0,"0"0"10"0,0-7-49 0,0-1-12 15,0 0 0-15,3 0 0 0,3 0 151 0,-3 0 27 16,3 3 6-16,-3-3 0 0,3 0-85 0,0 0-18 16,2 2-3-16,-2 4-1 0,0-1-37 0,0 0-7 15,-6 3-1-15,9 3-1 0,-3 0-11 0,3-1-1 16,0 1-1-16,0 2 0 0,0 1 7 0,3-1 2 15,0 0 0-15,0 1 0 0,0 1 3 0,-1 1 1 16,1 0 0-16,0 3 0 0,-3 0-31 0,0 2 0 16,-6-3-11-16,3 6 11 0,0-3 0 0,-3 6 0 15,-3-3 14-15,-3 0-4 0,0 0-10 0,-6 2 0 0,3 1-10 0,-6-1 10 16,0-2 0-16,0 0 0 16,3-3 8-16,1-2-8 0,-1-3 16 0,0 0-4 0,3 0-1 15,0-6 0-15,6-2 4 0,0 0 1 0,-6 0 0 0,6 0 0 16,-3-5-6-16,0-3-1 0,0 0 0 0,3-3 0 15,6 1-9-15,-3-1 0 0,3-2-12 0,0-3 12 16,0 3 0-16,0-3 21 0,0 0-2 0,5-2-1 16,1-1-5-16,0 3-1 0,-3 3 0 0,3-3 0 15,6 0-12-15,-6 6 0 0,0-4 0 0,3 7 0 16,-3 1 0-16,2 4 8 0,-5-1-8 0,6 6 0 16,-3-1 0-16,-3 4 0 0,0 1 0 0,3 4 0 15,-3 0-16-15,0-1 1 0,-3 3 0 0,3 1 0 16,-3-1 15-16,0 3 0 0,0-3 0 0,0 0 0 0,-1 0 16 15,-2 1 0-15,3-1 0 0,0-3 0 16,0 1-34-16,3 0-7 0,-6-1-2 0,6-4 0 16,-3 1-127-16,-6-7-26 0</inkml:trace>
  <inkml:trace contextRef="#ctx0" brushRef="#br1" timeOffset="350592.5066">4869 12203 864 0,'0'0'76'0,"3"-3"-60"0,-3 0-16 0,0-2 0 16,2 2 178-16,-2-2 33 0,3 0 6 0,0-1 2 16,0 4-124-16,0-3-25 0,0-1-5 0,0 1-1 15,-3 2 0-15,3-2 0 0,0 2 0 0,-3 3 0 0,0 0-12 0,0 0-2 16,0 0-1-16,0 0 0 16,0 0-11-16,0 0-2 0,-3 11-1 0,0 2 0 15,0 0-10-15,0 3-1 0,0 3-1 0,-3-1 0 16,6 4-11-16,-3-1-3 0,1 0 0 0,-1 0 0 15,3-2-9-15,0-1 8 0,3 1-8 0,-1-6 8 16,1 0 0-16,0 0 0 0,3-2 0 0,0-3 0 0,-3 0-8 16,-3-8 0-16,0 0 0 0,9 5 0 0,0-5 0 0,0 0 0 15,0-8 14-15,3 3-4 0,0-6 17 0,0-2 3 16,0 0 1-16,3-3 0 0,-4 0-16 0,4-3-3 16,0 1-1-16,0-1 0 0,0-2-11 0,-3 3 0 15,0 2 9-15,3 0-9 0,-3 3 17 0,-3 0-1 16,-1-1 0-16,1 1 0 0,0 5-4 0,-3-2-2 15,3 2 0-15,-3 2 0 0,0-2-10 0,0 3 0 16,0 0 9-16,0 2-9 0,-6 3 0 0,6-2 0 16,3-1 0-16,-9 3 0 0,6 0 8 0,3 0-8 0,-3 0 8 0,0 3-8 15,0-1 0-15,0 3 0 0,-3 3 0 0,2-2-8 16,-2 2 16-16,0 5 3 16,-3 0 1-16,0 0 0 0,0 3 4 0,0 3 0 15,0 2 1-15,0 0 0 0,-3 3-17 0,3 0 0 0,-3 2-13 16,3 1 5-16,-5 2 8 0,2 0 0 0,3 0 0 15,-3 0 0-15,0 3 0 0,0-3 0 0,3 0 0 0,-3-3 0 16,0 4 0-16,-3-4 0 0,3-2 0 0,-3 2 0 16,3-2 0-16,-3-3 0 0,0 0 0 0,-3 3 0 15,0-3 0-15,0 3 0 0,-3-3 8 0,0 1-8 16,-3-1 0-16,3-3 8 0,1 1-8 0,-4-3 0 16,0-1 0-16,3-1 8 0,0-4-8 0,3-4 0 15,-6-1 0-15,6 0 0 0,-3 0 0 0,3-2 8 16,1-3-8-16,2-3 0 0,-3 1 8 0,3-3-8 15,3-3 12-15,0-3-3 0,3-2 0 0,-3 0 0 0,6-6 18 0,0 0 3 16,0-2 1-16,3 3 0 0,0-6-4 0,3 0-1 16,2-2 0-16,4-1 0 15,3-2-18-15,0 3-8 0,0 2 8 0,3-3-8 0,3 1 0 16,-1 0 0-16,1-4 0 0,3 1 0 16,3 0-68-16,-4 3-16 0,1-3-4 0,0 0 0 15,3 2-120-15,-3 1-24 0</inkml:trace>
  <inkml:trace contextRef="#ctx0" brushRef="#br1" timeOffset="357754.8162">7056 11922 1029 0,'0'0'45'0,"0"0"11"0,0 0-45 0,0 0-11 16,0 0 0-16,0 0 0 0,0 0 116 0,0 0 22 15,0 0 4-15,0 0 1 0,0 0-42 0,0 0-8 16,0 0-1-16,0 0-1 0,-6 0-35 0,6 0-8 15,0 0 0-15,0 0-1 0,0 0-12 0,0 0-3 16,0 0 0-16,0 0 0 0,0 0 2 0,0 0 0 16,0 0 0-16,0 0 0 0,0 0-6 0,6 3 0 15,-6-3-1-15,0 0 0 0,0 0-6 0,0 10-1 16,0-2 0-16,0 0 0 0,-3 3-4 0,0-3-2 16,0 2 0-16,3 1 0 0,-3 2 1 0,3-2 0 15,-3 2 0-15,0 0 0 0,0 6 6 0,3-3 2 16,-5 2 0-16,2-2 0 0,3 3 0 0,-3 2 0 15,3-3 0-15,-3 3 0 0,3-2-23 0,-3 2 0 0,3 0 0 16,0-2-12-16,-3-1 12 0,0-2 0 0,3 0 0 16,0 0 0-16,0 2 9 0,-3-4 1 0,3 2 0 15,-3-1 0-15,3-1-10 0,-3-1-9 0,0-3 9 0,0 1-13 16,3 0 13-16,-3-3 10 0,0-3-2 0,0 0 0 16,3-5-21-16,0 0-5 0,0 0-1 0,-3 5 0 31,0-2-26-31,3-3-6 0,0 0-1 0,0 0 0 0,-6 5-12 15,6-5-4-15,0 0 0 0,0 0 0 0,0 0-6 0,0 0-2 0,0 0 0 16,0 0-844-16</inkml:trace>
  <inkml:trace contextRef="#ctx0" brushRef="#br1" timeOffset="358432.0263">6934 12049 900 0,'0'0'40'0,"-3"-3"8"0,0 1-39 0,-3-1-9 0,6-2 0 0,-3 2 0 15,-3-2 91-15,3 0 16 0,0 2 3 0,3 3 1 16,0-5-22-16,0-3-4 0,0 3-1 0,3-1 0 16,0 1-20-16,3-3-5 0,0 3-1 0,3-3 0 15,0 0-14-15,0 0-4 0,-3 0 0 0,3 0 0 16,3 0-6-16,0 3-2 0,0-3 0 0,0 3 0 15,-3-1 0-15,2 1-1 0,7-3 0 0,-3 3 0 16,-3-1-4-16,3 1-1 0,3 0 0 0,3-3 0 16,-3 0-26-16,-4 0 0 0,1 0 8 0,6 0-8 15,3 0 11-15,0 0 0 0,-9 3 0 0,6 0 0 16,-1-1-11-16,-2 4 10 0,0-1-10 0,-3 0 10 0,-3 3-10 0,0 0 10 16,3 3-10-16,-6 0 10 0,-9-3-10 0,6 8 12 15,5-3-12-15,1 3 12 0,-6 0 0 16,0 2 0-16,0-2 0 0,0 6 0 0,6-1 4 0,-6 0 0 0,-6 3 1 0,0 0 0 15,6-3-17-15,0 6 0 0,-9-4 0 0,0 1 0 16,0 0 0-16,0 3 0 0,0-1 0 0,-3 3 0 0,-6-2 12 0,0-1-2 16,3-2 0-16,-3 6 0 0,-2-4-2 0,-1 6 0 15,-3-3 0-15,3 3 0 0,6-3 4 0,-6 3 1 32,-12 0 0-32,9-1 0 0,7 1-2 0,-7-3-1 15,-6 3 0-15,0 0 0 0,3-3-10 0,0 0-12 16,1 1 2-16,-7-4 1 0,0-5 19 0,3 3 4 15,6-3 1-15,0-2 0 0,-2-3-7 0,2 0-8 0,3-3 11 0,0 3-11 16,-3-5 8-16,3-1-8 0,0-2 0 16,3 0 0-1,1 0-15-15,2-2-9 0,-6-1-3 0,6 0 0 16,0 3-156-16,3-2-31 0</inkml:trace>
  <inkml:trace contextRef="#ctx0" brushRef="#br1" timeOffset="359255.7393">7723 11875 1400 0,'-9'-11'62'0,"9"11"13"0,0-5-60 0,3-1-15 15,0-2 0-15,-3 3 0 0,-6-3 85 0,6 0 15 16,9 0 2-16,-3 0 1 0,-3 3-42 0,3 0-8 16,3-1-1-16,-3 1-1 0,3 3-32 0,-9 2-7 15,0 0 0-15,0 0-1 0,12 0 2 0,-12 0 1 16,0 0 0-16,0 0 0 0,6 7 9 0,-3 1 1 16,-3-2 1-16,-3 2 0 0,-3 0 5 0,3 0 1 15,3-3 0-15,-3 0 0 0,-6 3-7 0,3-3 0 16,6 1-1-16,-3-1 0 0,0 3-6 0,0-3-1 15,-3 3 0-15,3 0 0 0,9 0 3 0,-9 3 0 16,-6-1 0-16,0 6 0 0,9 0-1 0,0 5 0 16,-6 0 0-16,0 6 0 0,-3 4-2 0,0-1 0 15,0-1 0-15,-3 5 0 0,-5 0 1 0,5-2 0 0,9 0 0 0,0 2 0 16,-3-2 4-16,0-3 1 0,0-2 0 0,6-4 0 16,0 1-22-16,0-3 0 0,-9-2 0 15,6-3 0-15,6-3 0 0,-3 0 0 0,-6-2 0 0,3-3 0 16,-3-3 0-16,6-5 0 0,0 0 0 0,-6 5 0 15,0-2-40-15,6-3-12 0,0 0-2 0,0 0-718 16,-3-5-144-16</inkml:trace>
  <inkml:trace contextRef="#ctx0" brushRef="#br1" timeOffset="359656.3818">7675 11914 1580 0,'-23'3'70'0,"23"-3"14"0,6 0-67 0,-6 0-17 15,-9-3 0-15,9 3 0 0,0 0 21 0,0 0 1 16,0 0 0-16,0 0 0 0,-9-2-22 0,9 2 8 15,0 0-8-15,0 0 0 0,-9-3 8 0,9 3-8 16,6-5 8-16,3-1-8 0,3 1 45 0,-6 2 5 16,-1-2 1-16,4 2 0 0,6-2 14 0,0 3 3 15,-6-4 1-15,3 1 0 0,9 0-17 0,-3-3-4 16,-3-3-1-16,2 3 0 0,1-2-22 0,3-1-4 16,6 0-1-16,-3 1 0 0,-3-1-11 0,-1-2-9 0,7 2 12 0,0 4-12 15,-3-4 0-15,0 3 0 0,-1 0 0 0,4 0 0 16,0 3 9-16,-6 0 2 0,-9-3 0 0,3 5 0 15,2 0-11-15,-5 3 0 0,0-2 0 0,-3 2 0 16,0 0-16-16,-3 2-4 0,-6-2-2 0,0 0 0 16,0 0-157-16,3 6-31 0</inkml:trace>
  <inkml:trace contextRef="#ctx0" brushRef="#br1" timeOffset="359947.8154">7634 12181 1371 0,'0'0'60'0,"0"0"14"0,-9 3-59 0,3 0-15 16,6-3 0-16,0 0 0 0,0 0 62 0,0 0 10 15,0 0 1-15,0 0 1 0,9 5-14 0,-9-5-2 16,0 0-1-16,0 0 0 0,12 3-12 0,-12-3-2 15,0 0-1-15,0 0 0 0,0 0 2 0,6 0 1 16,6-3 0-16,-3 3 0 0,-9 0-5 0,11-3 0 16,7-2-1-16,0 2 0 0,-3 1-19 0,0-4-3 15,3-1-1-15,0-1 0 0,5 0-16 0,-5 0 10 0,-6 0-10 0,9 0 8 32,0 0-93-32,0 3-19 0,-6-3-4 0</inkml:trace>
  <inkml:trace contextRef="#ctx0" brushRef="#br1" timeOffset="360958.7286">8753 11803 1123 0,'0'0'49'0,"0"0"11"0,0 0-48 0,0 0-12 0,-3-3 0 0,3 3 0 16,0-8 92-16,-3 3 15 15,-3 0 3-15,0 0 1 0,3-1-40 0,-3 1-8 16,-3 2-2-16,3 1 0 0,-3-1-19 0,0-2-4 16,0 2-1-16,1 1 0 0,-1 2-1 0,-3-3-1 15,3 3 0-15,0 0 0 0,0 0-2 0,0 0 0 16,-3 3 0-16,0-3 0 0,6 2-11 0,-3 1-2 15,0 2-1-15,0 0 0 0,1 1-9 0,-1 2-2 16,-3 0 0-16,-3-1 0 0,0 4-8 0,0 2 0 16,0-2 0-16,0 2 8 0,0 0-8 0,3 3 10 15,-2-3-10-15,2 3 10 0,0-5 0 0,6 2 0 0,-3-2 0 0,6-1 0 16,0 1-10-16,0-3 0 0,3 2 0 0,0-2 0 16,3 0 0-16,0-2 0 15,3 2 0-15,0-3-11 0,0 0 11 0,0-2 0 0,3 2 0 0,-3-2 8 16,6 2-26-16,-4-5-5 0,4 3-1 0,0-1 0 0,3-2 16 15,3 3 8-15,-3 0-10 0,3-3 10 16,-3 2 0-16,2-2-9 0,1 3 9 0,0 2 0 16,3 0 0-16,-3 1 0 0,-3-1 0 0,3 3 0 15,-3-3 0-15,-1 3 0 0,-5 0 0 0,3-3 0 16,-6 3 0-16,0 0 11 0,0-2-1 0,-3 2 0 16,0-1 10-16,0 1 3 0,-3 0 0 0,0 3 0 15,-3-3 20-15,0 2 4 0,-3 4 1 0,0-1 0 16,0-3-8-16,-3 4-2 0,-3-1 0 0,0 0 0 15,1-2-23-15,-1 2-5 0,-6 0-1 0,0-2 0 16,0-3 13-16,3 0 2 0,0 0 1 0,0 0 0 0,-2-1-14 0,-1-1-3 16,0-4-8-16,0 6 12 0,0-5-2 0,3 0-1 15,-3 2 0-15,4-2 0 0,-1-3-9 0,0 0-11 16,3 0 3-16,-3 0 0 16,3-3-86-16,0 3-17 0,0-3-3 0,3 3-630 15,0-2-125-15</inkml:trace>
  <inkml:trace contextRef="#ctx0" brushRef="#br1" timeOffset="362191.2618">9985 11909 172 0,'0'0'16'0,"0"0"-16"16,0 0 0-16,0-5 0 0,3-1 261 0,-3 1 50 15,-3 2 9-15,3 3 3 0,0-5-148 0,0 5-30 0,-3-3-5 0,3 1-2 16,-3-3-41-16,3 5-8 0,-3-3-1 0,-3 3-1 15,0 0-45-15,0 0-9 0,1 0-1 0,5 0-1 16,-6 3-21-16,0-1-10 0,-3-2 10 0,3 3-10 16,6-3 24-16,0 0 0 0,-6 8-1 0,0-3 0 15,0 3 3-15,0 0 1 0,-3 0 0 0,3 0 0 16,-6 2-3-16,3 4 0 0,-3-1 0 0,0 0 0 16,0 3 0-16,1 0-1 0,2 2 0 0,-3 1 0 0,3-1-8 0,-3 4-2 15,3-4 0-15,3 6 0 16,-3-6-13-16,3 6 0 0,0-3 8 0,3 1-8 15,0-1 0-15,3-3 0 0,-3 1 0 0,3-3 0 16,0-1 0-16,3-1 0 0,0-1 0 0,0-2 0 16,3-4 0-16,-3-1 0 0,3-1 0 0,3 0 0 0,-9-5 8 0,6 0-8 15,6-2 11-15,0-1-11 0,0-2 10 0,3-3-10 16,2-3 8-16,1 1-8 0,-3-4 0 0,6 1 0 16,0-3 0-16,3 0 0 0,-4-5 0 0,1 3 0 15,0-3 0-15,-3-3 0 0,-3 3 0 0,0-1 0 16,-3-1 0-16,0 4-11 0,-6-2 11 0,-1 2 0 15,-2-2 0-15,0 3 0 0,-3 2 8 0,0 3-8 16,-6-3 8-16,3 3-8 0,1-1 0 0,-1 4 9 16,-3-1-9-16,0 3 0 0,3 0 0 0,-3 0 0 15,0 3 0-15,0 0 0 0,-3 2 0 0,0 0-19 16,0 3 3-16,0 0 0 16,-6 0-129-16,6 3-26 0,0 2-5 0</inkml:trace>
  <inkml:trace contextRef="#ctx0" brushRef="#br1" timeOffset="362773.6695">10515 11877 2044 0,'-6'0'91'0,"6"0"18"16,0 0-87-16,0 0-22 0,0 0 0 0,0 0 0 0,0 0 51 0,0 0 5 16,-3-5 2-16,0 2 0 0,3-2-32 0,0 5-6 15,0-8-2-15,3 3 0 0,0-1-6 0,-3-2-2 16,3 3 0-16,3-3 0 0,-3 0 14 0,3-2 4 16,-3 2 0-16,3 0 0 0,-3-3 5 0,0 1 2 15,3-1 0-15,-3 1 0 0,3-4-10 0,-3 1-1 16,0 0-1-16,0-3 0 0,0 3-15 0,0-1-8 15,-3 1 8-15,3 0-8 0,-3 0 0 0,0 0 8 16,0-1-8-16,0 4 0 0,-3-3 0 0,3 2 9 16,-3 0-9-16,0 1 0 0,0 4 8 0,0-1-8 15,-3 1 0-15,3 1 0 0,0-3 8 0,-3 3-8 16,0 2 9-16,3 0-9 0,0 1 0 0,-3 2 0 16,0-3 0-16,3 3 0 0,-3 0 0 0,3 0 0 15,-3 3 0-15,0-3 0 0,0 2 0 0,0 1 0 16,3 0 0-16,3-3 0 0,-6 5 0 0,3 0 0 15,-3 1 0-15,1-1 0 0,2 3 0 0,-3 0 0 0,0 2 0 16,0 1 0-16,3 2 0 0,0 0 0 0,-3 3 0 0,3 0 0 16,0 3 0-16,-3 2 0 0,0 0 0 0,3 3 0 15,-3 2 0-15,3 3 0 0,-3 3 0 0,3 3 0 16,0-1 0-16,-3 0 9 0,3 3 1 0,0 0 0 16,0-2-10-16,0-1 0 0,-3-2 0 0,3 0 0 0,0 2 11 15,3-2 0-15,3-6 0 0,0 1 0 16,-6-3-11-16,3-3 10 0,-3-5-10 0,3-1 10 15,0-1-10-15,-3-6 0 0,0 0 0 0,-3-3 0 16,0 0-145-16,4-2-31 16,-7-3-7-16,3 0-876 0</inkml:trace>
  <inkml:trace contextRef="#ctx0" brushRef="#br1" timeOffset="363058.3688">10232 12129 1612 0,'0'0'144'0,"0"0"-116"0,0 0-28 0,0 0 0 16,6-3 64-16,0 0 8 15,-6 3 0-15,9-5 1 0,0 0-16 0,-3 2-3 16,6-2-1-16,-3-1 0 0,-3 1-1 0,6 2 0 0,0-2 0 0,-3 0 0 15,2 0-23-15,-5 2-5 0,-3-2 0 0,3 2-1 0,0-2-12 0,0 2-3 16,-6 3 0-16,9-3 0 16,3 3 20-16,-3-2 3 0,3-1 1 0,0 3 0 31,3 0-56-31,0 0-10 0,-1-3-2 0,1 3-677 0,3-5-135 0</inkml:trace>
  <inkml:trace contextRef="#ctx0" brushRef="#br1" timeOffset="365276.4338">12102 11607 914 0,'0'0'40'0,"0"0"9"0,0 0-39 0,0 0-10 16,6-5 0-16,-6 5 0 0,0 0 68 0,3-5 11 16,-1-1 2-16,4 4 1 0,-6 2-9 0,3-6-1 15,3 1-1-15,-3 3 0 0,0-4-11 0,-3 6-1 0,0 0-1 16,3-5 0-16,0 2 7 0,-3 3 2 0,0-2 0 0,0 2 0 16,0 0-19-16,-3-6-4 0,0 4-1 0,-3 2 0 15,0-3-19-15,0 3-3 0,1 0-1 0,-4-3 0 16,0 6 10-16,0 0 2 0,0-3 0 0,0 0 0 15,0 0-32-15,0 2 0 0,-3 1 0 0,3 0 0 16,0-1 0-16,0 1 0 0,-3 0 0 0,3-1 0 16,-2 1 0-16,-1 2 0 0,0-2 0 0,0-1 0 0,-3 6 0 15,3-2 0-15,-3-1 0 0,0 3 0 16,0 3 0-16,1-4 11 0,-4 1-11 0,0 3 10 16,3 0 2-16,-3 2 1 0,0-3 0 0,3 1 0 15,0 2-4-15,-2 3-1 0,-1 0 0 0,0 2 0 16,3 1-8-16,-3-1 10 0,3 1-10 0,0-3 10 15,3 2-2-15,4-2 0 0,-1 0 0 0,0-3 0 0,3 1-8 0,0-1 12 16,3 0-12-16,0 0 12 0,0 1-12 0,3-4 0 16,0 3 0-16,0 1 0 0,0-4 11 0,3 3-3 15,-3-2-8-15,3 2 12 0,3 3-1 0,-3-3-1 16,0 3 0-16,3-3 0 0,-3 1 1 0,3-1 0 16,2 3 0-16,-2-3 0 0,3-2-1 0,0 2 0 15,6 0 0-15,-3 0 0 0,3-2 0 0,-3 2 0 16,3-2 0-16,3-1 0 0,-1-4 18 0,-2 1 4 15,3-4 1-15,0 0 0 0,3-1-18 0,-3-4-4 0,-3 2-1 0,3-3 0 16,-4-2 2-16,1 0 0 16,0-1 0-16,-3-2 0 0,0 0-12 0,0 3 8 0,-3 0-8 0,0-3 8 15,-3-3 8-15,3 3 0 16,-3 0 1-16,0 0 0 0,-1-2-6 0,-2 2-2 0,3-3 0 0,0 1 0 16,0 2-9-16,-3-3 0 0,3 1 0 0,-3-1 0 15,0 3 0-15,-3-2 0 0,3-1 8 0,-3 3-8 16,0-3 0-16,0 1 0 0,0-1 0 0,-3 3 0 15,0-2 0-15,0 2 0 0,0-3 0 0,-3 3 0 16,-3 0 0-16,3 3 0 0,0 0 0 0,1-1 0 16,-4 1 0-16,3 3 0 0,-3-1 0 0,3 0 0 15,0 1 9-15,-3 2 3 0,0 0 1 0,3 0 0 0,0 0-13 16,0 0 0-16,-3 2 0 0,3 1 0 16,-3 0-23-16,3-1-7 0,-3 1-2 0,0 2 0 15,1-2 32-15,-1 2 0 0,0-2 0 0,0-1 0 0,0 4 0 0,0-4 0 16,0 1 0-16,3 2 0 0,0-5 0 0,0 3 0 15,0 0 0-15,0-3 0 0,6 0 0 0,0 0 0 16,0 0-8-16,0 0 8 0,0 0 0 0,0 0 0 16,0 0 0-16,0 0 0 0,0 0 0 0,9 2 0 15,0 1 0-15,3-3 0 0,0 0 0 0,0-3 0 0,0 1 0 16,3 2 0-16,-1-3 0 0,-2 0 0 0,3 3 0 0,0-2 0 16,0-4 0-16,0 4 0 15,0-1 0-15,3-2 0 0,-3 2 0 0,2-2 0 16,-2-1 8-16,0 4-8 0,3-1 0 0,-6 1 0 15,3-4 0-15,-3 4 0 0,-3 2-8 0,-3 0 8 16,3-3-13-16,-1 0 5 16,-2 3-44-16,0-2-8 0,-6 2-1 0,0 0-1 15,0 0-168-15,0 0-34 0</inkml:trace>
  <inkml:trace contextRef="#ctx0" brushRef="#br1" timeOffset="369645.3841">13477 11771 288 0,'0'0'25'0,"0"0"-25"15,0 0 0-15,0 0 0 0,0 0 182 0,0 0 31 16,0 0 7-16,0 0 0 0,0 0-102 0,0 0-21 16,0 0-4-16,0 0-1 0,0 0-33 0,0 0-7 15,-6-2-2-15,6 2 0 0,0 0 2 0,0 0 1 16,0 0 0-16,0 0 0 0,0 0-12 0,0 0-2 16,0 0-1-16,0 0 0 0,0 0 2 0,0 0 0 15,0 0 0-15,0 0 0 0,0 0-23 0,0 0-4 16,0 0-1-16,0 0 0 0,0 0-12 0,0 0 0 15,0 0 0-15,6 5 0 0,0-2 0 0,3-3 0 0,0 0 0 0,-1-3 0 16,1 3 12-16,3-5-3 16,9 2-1-16,3-2 0 0,0-3 16 0,0 0 4 0,2 0 0 15,4 0 0-15,0 0 7 0,0 3 1 0,-1-3 1 0,1-3 0 16,0 3-12-16,0 0-2 0,0 3-1 16,-1-3 0-16,1 3-10 0,0 0-3 0,-3-1 0 0,-1 1 0 15,-2 0-9-15,-3-1-17 0,-3 4 4 0,-6-4 1 16,0 6-10-16,0-2-2 0,-6 2 0 0,-6 0 0 15,0 0-2 1,0 0-1-16,0 0 0 0,0 0 0 0,0 0-17 16,0 0-4-16,0 0-1 0,0 0-907 0</inkml:trace>
  <inkml:trace contextRef="#ctx0" brushRef="#br1">14001 11232 1036 0,'0'0'92'0,"0"0"-73"0,-6-3-19 0,3 0 0 15,3 3 128-15,0 0 21 16,0 0 5-16,0 0 1 0,0 0-76 0,0 0-15 16,0 0-4-16,0 0 0 0,0 0-40 0,0 0-9 15,0 0-2-15,0 0 0 0,0 0-1 0,0 0 0 0,0 0 0 16,0 0 0-16,0 0 19 0,0 0 3 0,0 0 1 0,0 0 0 16,0 6 4-16,-6-1 1 0,3 0 0 0,-3 3 0 15,3 0 8-15,0 5 3 0,-6-2 0 0,0 5 0 16,0 2-13-16,-3 1-2 0,0 5-1 0,-3 2 0 15,0 0-4-15,-2 6-1 0,2 3 0 0,-3-1 0 16,0 8-8-16,0-2-2 0,3 5 0 0,-3-3 0 16,4 3 0-16,-1 3-1 0,-3-6 0 0,6-2 0 15,-3 0-7-15,3-1-8 0,-3-2 11 0</inkml:trace>
  <inkml:trace contextRef="#ctx0" brushRef="#br1" timeOffset="371577.1421">14307 11189 806 0,'6'-10'36'0,"-3"7"7"0,0-2-35 0,0-1-8 0,0 1 0 0,3 0 0 16,0 0 122-16,-3 2 22 0,-3 3 5 0,0 0 1 15,0 0-63-15,3-5-13 0,-3 5-2 0,0 0-1 16,0 0-15-16,0 0-4 0,6-3 0 0,-3 0 0 16,-3 3 10-16,0 0 2 0,3-2 0 0,-3 2 0 15,6 0-21-15,0 0-4 0,-3-3-1 0,6 3 0 16,-6-3-9-16,-3 3-1 0,0 0-1 0,0 0 0 16,6 0-15-16,-6 0-2 0,0 0-1 0,0 0 0 15,0 0-9-15,0 0 8 0,0 0-8 0,0 0 8 16,0 0 6-16,0 0 1 0,0 0 0 0,0 8 0 0,0 3 16 15,0-3 3-15,-3 0 1 0,0 2 0 0,3 4-21 0,-3-1-4 16,-3 5-1-16,0 1 0 0,0 2-9 0,3 5 12 16,-6 1-12-16,3 5 12 0,-3-1-12 0,0 6 0 15,-6 1 0-15,3 1 0 0,-3 1 0 0,-2 0 0 16,2-1 0-16,0 1 0 0,0 0 0 0,-3-1 0 16,3-4 0-16,0-1 0 0,0-5 0 0,1 3 0 15,2-6 0-15,0 1 0 0,3-1 0 0,0 1 0 16,0-6 0-16,0 3 0 0,3-3 0 0,0 0 0 15,0-2 0-15,0-3 0 0,0-1 0 0,3-1 0 16,-3-4 0-16,3 1 8 0,-3-3-8 0,3-3 0 16,3-5-10-16,0 0 10 0,0 3-15 0,0-3 3 0,0 0 1 15,0 0 0-15,0 0-9 0,0 0-1 0,0 0-1 0,0 0 0 16,0-8 22-16,0-3 0 0,3 1-9 16,-3-1 9-16,6-2 0 0,-3 0 0 0,3-1 0 15,0-2 0-15,3 1 0 0,0-1 0 0,-3 0 0 0,6 0 0 16,-3 0 0-16,3 0 0 0,0 0 0 0,0 3 0 15,-1 0 0-15,-2 0 0 0,3 2 0 0,0 0 0 16,-3 4 0-16,0-1 0 0,0 2 0 0,3 1 0 16,-3 0 0-16,0 2 0 0,3 3 0 0,-3 0 0 15,2 3 0-15,-2-3 0 0,6 5 0 0,-3-2 0 16,0-1-8-16,0 4 8 0,0 2 0 0,3-3 0 0,-3 3 0 16,3 0 0-16,-3 0 0 0,-1 2 0 0,1-2-11 0,0 0 11 15,0-3-10-15,0 3 10 16,3 0 0-16,0-2 0 0,0 1 0 0,0-1 0 15,-1-1 8-15,1-5-8 0,0 3 0 0,-3-6 0 0,0 3 0 16,3-3 0-16,-6 1 8 0,3-1-8 0,0-2 0 0,0 0 8 16,-4-1-8-16,4-2 0 0,0 0 9 0,-3 0-9 15,3-2 0-15,-3-1 9 0,3 1-9 0,-3-1 10 16,0-2-10-16,0 0 10 0,-3-1 3 0,0 1 1 16,0-3 0-16,-3 3 0 0,-3-3-14 0,0 0 0 15,3 3-9-15,-3-3 9 0,-3 0 0 0,3 3 0 16,-3-3 0-16,0 3 10 0,0 0-10 0,3 0 0 15,-3 5-10-15,0-3 10 0,3 6-8 0,-3-1 8 16,0 4 0-16,3 2-9 0,0 0 9 0,0 0 12 16,-6-3-2-16,0 6-1 0,0-1-9 0,0-2-17 15,0 6 4-15,-3-4 1 0,3 6 12 0,0 0 0 0,-3 0 12 0,3 0-12 16,-3 5 14-16,3-2-4 0,-6 0-1 16,7 2 0-16,-4 3-9 0,3 0 0 0,-3 2 9 0,3 1-9 15,0 2 0-15,0-3 0 0,3 1 0 0,3-3 0 16,-3 2 0-16,3-2 0 0,3 0 0 0,0 0 0 0,0 0 0 0,3 0 0 15,3-3 0-15,0-3 0 0,0 1 0 0,0-3 8 16,-1-3-8-16,4 0 11 16,0 1-3-16,0-4 0 0,3-2 0 0,3-2 0 15,0-4-8-15,3-1 12 0,-1 1-12 0,4-4 12 16,-3-1-12-16,3-2 10 0,3-3-10 0,-3 0 10 16,2 0-1-16,1-2 0 0,-3 2 0 0,0 0 0 15,-3-3 3-15,-1 6 1 0,-2 0 0 0,-6 2 0 16,0 3 11-16,-3 3 1 0,0 0 1 0,-9 5 0 0,6-3-5 15,-6 3-1-15,0 0 0 0,9 5 0 0,-3 3-20 16,0 0 0-16,-3 3 0 0,3 0 0 0,-3-1 0 0,0 3 0 16,3-2-8-16,-3 0 8 0,-1-1-16 0,4 3 3 0,0-5 0 0,0 3 0 15,0 2 13-15,0-2-11 0,3-3 11 0,0 0-10 16,0 2 10-16,0-2 0 0,3-3 0 0,0 1-8 16,3-1 8-16,0-2-8 0,-1-3 8 0,1 0-8 15,3 0 8-15,-3-3 0 16,3-2 8-16,3-3-8 0,-3 0 0 0,2 0 0 0,1-3 0 0,-3-2 0 15,0 0 0-15,0-3 0 16,-3 0 0-16,3-2 8 0,-4-1 1 0,-2-2 1 16,3-3 0-16,0 3 0 0,-3-3-10 0,3 0 10 15,-3 3-10-15,-6 0 10 0,3 2-10 0,-3 1 0 16,-3 2 0-16,-3 0 0 0,0 3 0 0,-3 2 0 0,0 3-12 0,-3 0 12 16,-3 6-15-16,-3-4 5 0,3 6 1 15,-3 0 0-15,-3 6 9 0,0-1 0 0,0 0-9 16,1 6 9-16,-4-3 0 0,3 5 0 0,0 3 0 0,0 2 0 15,0-2 0-15,3 6 8 0,-3-1-8 0,3 3 8 16,1-1-8-16,5-2 12 0,-3 1-12 0,6-1 12 16,0-3-2-16,0 1 0 0,6-1 0 0,3-2 0 15,-3 0-10-15,3-3 0 0,0 1 0 0,5-4 8 16,1 1-101 0,0-3-21-16,3 0-4 0,6-3-648 0,0 0-130 0</inkml:trace>
  <inkml:trace contextRef="#ctx0" brushRef="#br1" timeOffset="372628.5016">16799 11650 403 0,'-12'-6'36'0,"12"6"-36"15,0 0 0-15,0-5 0 0,-3-3 163 0,0 0 25 0,6 0 6 0,3 0 1 16,-3-2-55-16,-3 4-12 0,-3-2-1 0,3 3-1 15,9 0-50-15,-3 2-9 0,-6 3-3 0,0 0 0 16,0 0 8-16,0 0 2 0,0 0 0 0,0 0 0 16,0 0-1-16,0 0 0 0,8 6 0 0,-5 1 0 15,-6 1-22-15,1 6-5 0,-1-1-1 0,0 5 0 16,-3 4-34-16,-3-1-11 0,0 0 0 0,3 3 0 16,6 0 0-16,-6 2 0 0,-6 0 0 0,3-2 0 0,9 0 13 0,-3 0-4 15,0-6-1-15,0 1 0 0,0-6-8 0,6 3 0 16,3-5 0-16,-3 2 0 15,-3-5 0-15,3-3 0 0,9 0 0 0,0 1 0 16,-3-6 0-16,0 0 0 0,3-3 0 0,2 0 0 0,4-2-9 0,0 0 9 16,-6-3 0-16,3-5 0 0,6 2 0 15,0 0 0-15,-4-4 0 0,1-1 0 0,3-3 8 0,-6 1-8 16,6-4 0-16,-3 1 0 0,0-3 11 0,2 3-11 16,7 0 12-16,-3 3-12 0,-12-1 12 0,6 1-4 15,6 4 0-15,-1-2-8 0,1 6 8 0,-3 2-8 16,-3 0 0-16,3 3 0 0,0-1 11 0,-7 6-11 15,1-2 10-15,-3 4-10 0,0 1 0 0,0 0 0 16,-3 2 0-16,0 0 0 0,-6 3 8 0,0-2-8 16,0 1 0-16,0 1 0 0,-6 0 18 0,3 0-2 15,-3-2-1-15,0 4 0 0,0-2 12 0,-3 0 2 0,-3 0 1 0,0 3 0 16,3-3-14-16,-6 2-4 0,-3-2 0 0,1 5 0 16,2-2-3-16,-6-1-1 0,0 1 0 0,-3 0 0 15,3-1 18-15,-3-2 3 16,4 0 1-16,-4 0 0 15,-3-3-46-15,3 1-8 0,3-1-3 0,0 0 0 16,0-5-91-16,1 3-18 0,-1-6-4 0</inkml:trace>
  <inkml:trace contextRef="#ctx0" brushRef="#br1" timeOffset="372792.6328">17069 11279 2286 0,'-11'-10'101'0,"8"4"21"0,3 1-98 15,0 0-24-15,3-3 0 0,-3 3 0 16,0 2 67-16,0 3 8 0,6-5 1 0,-4-1 1 0,-2 6-77 0,6-2 0 16,3-1-13-16,0 3-739 15,-3 0-148-15</inkml:trace>
  <inkml:trace contextRef="#ctx0" brushRef="#br1" timeOffset="373950.9806">18421 11692 1209 0,'0'0'108'16,"0"0"-87"-16,0 0-21 0,0 0 0 0,0-8 130 16,0 3 22-16,-6-3 4 0,6 0 0 0,-3 3-53 0,6-3-11 15,0 0-3-15,0 2 0 0,3-4-50 0,0 2-11 16,6 0-1-16,0-3-1 0,2 1 2 0,1-1 0 16,0 3 0-16,0 0 0 0,0 0 3 0,0 0 1 15,0 3 0-15,0 0 0 0,-3 0-3 0,2 2 0 16,1 0 0-16,0 3 0 0,0-2-12 0,-3 4-2 0,0-2-1 15,3 3 0-15,-3 0-14 0,6 2 0 16,-7 3 0-16,1 0 0 0,3 0 0 0,-6 2 0 16,3 3 0-16,-6 6 0 0,0 0 0 0,-3 2-15 15,-3 0 3-15,0 5 1 0,-3-2 11 0,-3 3 0 16,0-1 0-16,-3 0 0 0,-3 1 0 0,3-6 12 16,0 0-2-16,-3 0-1 0,4-2 4 0,-1-3 1 15,0-3 0-15,3 0 0 0,0 1-14 0,3-7 0 16,-3 1 0-16,3-2 0 0,3-6 0 0,0 0 0 15,0 0 0-15,0 0 0 0,0 0 0 0,0 0 0 16,0 0 0-16,6-3 0 0,0-5 22 0,0 0 8 0,0-5 2 0,3 0 0 16,0-3-24-16,-1-3-8 0,4-4 0 0,0-1 0 15,3-3 18-15,0-2-2 0,0-3-1 0,6 1 0 16,-3-1-7-16,5 0 0 0,1 6-8 0,3-3 12 16,3 7-12-16,0 1 0 0,-1 0 0 0,-2 5 0 15,0 3 0-15,0 5 0 0,-4 0 0 0,1 3 0 0,-3 5 0 0,-3 0 0 16,0 5 0-16,-6 0 9 15,3 6-9-15,-3-3 0 0,-1 2 0 0,-2 4 0 16,0-1 0-16,-3 3 0 0,0-3 0 0,0 3 0 16,3 2 0-16,-6-2 0 0,0 0 0 0,0 0 0 15,-3 3 0-15,0-1-17 0,-3 3 4 0,-3-2 1 16,3 2-27-16,-3-3-5 0,0 4 0 0,3-4-1 16,-3-2-143-16,3 0-28 0</inkml:trace>
  <inkml:trace contextRef="#ctx0" brushRef="#br1" timeOffset="374513.1618">19787 11560 1864 0,'0'0'41'0,"3"-6"9"0,0 1 2 0,3 0 0 0,0-1-42 0,0 1-10 0,0 3 0 0,0-4 0 16,0 6 51-16,-6 0 8 0,3-5 1 0,-3 5 1 15,6 0-33-15,-6 0-6 0,0 0-2 0,0 0 0 16,0 0 0-16,0 0-1 0,0 0 0 0,0 0 0 15,0 0 7-15,-6 5 2 0,3 1 0 0,-6 1 0 16,0 4 12-16,-3 0 4 0,0-1 0 0,0 6 0 16,0 3-35-16,0-1-9 0,-3 1 0 0,4 2 0 0,-1-3 11 0,0 1-3 15,0 2 0-15,3 0 0 0,0-2-8 0,3 2 0 0,0-3 0 0,3 1 0 32,-3-3 0-32,6 0 8 0,-3-3-8 0,6 0 8 0,0-2 0 15,0-1 0-15,3-2 0 0,0 3 0 0,3-6-8 0,0 0-11 0,0-2 3 0,3-3 0 16,0-3 8-16,0 1 0 0,-1-1 0 0,1-2 0 15,3 0 0-15,-3-3 0 0,3-3 0 0,0-2 0 16,3 0 15-16,0-3 1 16,-1-3 1-16,4-2 0 0,-3 2 27 0,0-2 4 15,6 0 2-15,-3-3 0 0,-3 1-27 0,-1 1-6 16,-2-1-1-16,-3 1 0 0,-3 7-16 0,-3-1 0 16,-3-3 0-16,-6 6 0 0,-3 0 0 0,-6 2 0 15,-3 0 0-15,-3 4 0 0,-2 1 0 0,-4 1-9 16,0 2 1-16,-3 3 0 0,0 0-13 0,4 3-3 15,2 2 0-15,0 1 0 16,3-1-134-16,-3 3-27 0,3 0-6 0,1 0-1 0</inkml:trace>
  <inkml:trace contextRef="#ctx0" brushRef="#br1" timeOffset="387987.1118">2651 13623 691 0,'0'0'61'0,"0"0"-49"0,0 0-12 0,-3 3 0 16,3-3 130-16,0 0 23 0,-9 0 5 0,9 0 1 0,0 0-51 0,0 0-9 16,0 0-3-16,0 0 0 15,-6 0-35-15,0 3-7 0,0-1-2 0,6-2 0 16,0 0-24-16,0 0-6 0,-3 8-1 0,3 0 0 15,0 3-2-15,0-11-1 0,-9 8 0 0,6 2 0 0,0-2 4 0,0 0 1 16,0 3 0-16,3-3 0 0,-6 0-2 16,3 0 0-16,3 2 0 0,-2-5 0 0,-1 6-3 0,0 0-1 15,0-3 0-15,0 5 0 0,0 3 0 0,0 0 0 16,3 2 0-16,-9 6 0 0,6 0-6 0,3 0-2 16,-3 2 0-16,0 0 0 0,0 6-9 0,3 0 0 15,0 2 0-15,-6 3 8 0,3 3-8 0,0 10 0 16,3 1 0-16,0-1 0 0,-3-3 0 0,3-2 0 15,0 3 0-15,0-3 0 0,0-3-9 0,3-2-4 16,-3-3-1-16,3-2 0 0,0-4-2 0,-3-2 0 16,0 0 0-16,0-5 0 0,0 0 16 0,0-5-12 0,-3-3 12 15,3-6-12-15,-3 1 12 0,3-1 0 0,-3-4 0 0,3-1 0 16,0-5 14-16,-6 2-1 16,3 1 0-16,3-3 0 0,0 0-13 0,0 0 0 15,-3-3 0-15,0-4 0 16,-3 1-59-16,0-4-5 0,3-1 0 0,-3-2-1 0</inkml:trace>
  <inkml:trace contextRef="#ctx0" brushRef="#br1" timeOffset="389138.7904">2541 14422 806 0,'0'0'36'0,"0"0"7"0,0 0-35 0,0 0-8 15,-6-2 0-15,6 2 0 0,-3-5 89 0,3 5 16 16,0 0 3-16,-3-6 1 0,3 6-15 0,0 0-3 0,-6-5-1 15,3 0 0-15,3 5-8 0,0 0-2 0,0 0 0 16,0 0 0-16,0-8-32 0,0 8-8 0,3-6 0 0,0-2-1 16,6 3-24-16,-3-3-5 0,0 3-1 0,0-3 0 15,3 3 9-15,-3-1 2 0,0 1 0 0,0 0 0 16,0 0-8-16,-1 2 0 0,1-2-1 0,-6 5 0 16,3-6 8-16,0 1 1 0,3 0 1 0,3-1 0 15,-3-1-3-15,0 1-1 0,3-2 0 0,0 0 0 16,6 3-1-16,-3-3-1 0,-3 3 0 0,6 0 0 15,0-1-15-15,-1 1 0 0,-5 0 0 0,3 2 0 0,0-2 0 0,-3 5 0 16,-9 0 0-16,12-3 0 0,-12 3 0 0,9 3 0 16,-9-3 0-16,9 2 0 0,-3 4 19 15,0 2 1-15,3 0 0 0,-9 2 0 0,3-2-4 0,0 3 0 16,0 2 0-16,0-3 0 0,-3 4-6 0,3-1-2 16,-3-3 0-16,0 1 0 0,0 2-8 0,3-2 0 0,-3-1 9 15,0-2-9-15,0 3 0 0,0-3 0 0,0 0 0 0,-3 2 8 16,3-2 2-16,-6 3 1 15,3 0 0-15,-3-1 0 0,6 1 1 0,-9 2 0 16,3 0 0-16,0 0 0 0,0 3-2 0,-3 3 0 16,0-3 0-16,3 2 0 0,-6-2-10 0,0 3 8 15,3-4-8-15,-3 1 8 0,-2 0-8 0,2-3 10 16,0 3-10-16,0-2 10 0,0 1-10 0,-3-1 0 16,3-4 0-16,0 1 0 0,6-1 12 0,-6 1 6 15,3 0 2-15,0-6 0 0,4 3-7 0,-4-6-1 16,3 1 0-16,-6 0 0 0,6 2-12 0,3-5 0 15,3 0 0-15,0 0 0 16,-12-5-40-16,12 5-12 0,0 0-1 0,0-6-720 0,0 1-144 16</inkml:trace>
  <inkml:trace contextRef="#ctx0" brushRef="#br1" timeOffset="390134.0257">3327 14391 1051 0,'0'0'46'0,"0"0"10"0,0 0-44 0,0 0-12 0,0 0 0 0,0 0 0 16,0 0 104-16,0 0 18 0,0 0 4 0,-6-3 1 15,0 0-24-15,3 1-5 0,3 2-1 0,-6-3 0 16,3 0-37-16,3 3-7 0,-6 0-1 0,6 0-1 0,-3-2-22 0,0-1-4 16,-3 1-1-16,3-1 0 15,3 3 9-15,-3-3 2 0,0-2 0 0,0 2 0 0,-3-2-24 16,0 2-11-16,0-2 10 0,3 2-10 0,-3-2 18 16,0 2-2-16,0 1-1 0,0-3 0 0,-2 2 1 0,2 0 1 15,-3 3 0-15,3 0 0 0,-3 0 2 0,3-2 0 0,-3 2 0 0,9 0 0 16,-9 0-7-16,3 2-2 15,0 1 0-15,0 0 0 0,-3-3-10 0,0 5 10 16,3 3-10-16,-3-3 10 0,-3 3-10 0,4-3 0 16,-4 3 0-16,3 0 0 0,0 0 0 0,-3 0 0 15,3 3 0-15,0-1 0 0,0 3 8 0,0 1-8 16,0-1 8-16,0 3-8 0,3-3 0 0,0 3 0 16,0 0 0-16,3 2 0 0,-3 1 0 0,6-1 0 15,0-2 0-15,-5 3 0 0,2-1 0 0,0-2 0 16,3 0 0-16,0 3 0 0,0-6 0 0,0 0 0 0,0 0 0 15,3-2 0-15,0-1 0 0,2-4 0 0,-5 2 0 0,3-3 0 16,3-2 0-16,-6-3 0 0,0 0 0 16,9-3 0-16,3-2-8 0,-3-3 8 0,3-6 0 15,-3 4 0-15,0-6 0 0,3 3 0 0,0-6-9 0,0 3 9 16,-6-2 0-16,3-1 0 0,-1 1 0 0,-5-1 0 0,3 1 0 16,0-1 0-16,3 3 0 0,-6 0 0 15,-3 3 12-15,3 0-3 0,-3 2-1 0,0 1 0 16,-3 2 12-16,0 3 3 0,3 2 0 0,0 3 0 15,0 0-3-15,0 0 0 0,0-5 0 0,0 5 0 16,0 0-12-16,0 0-8 0,0-3 10 0,0 3-10 16,0 0 0-16,0 0 0 0,0 0 0 0,0 0 0 15,3-3 0-15,-3 3 0 0,9 6 0 0,-3-1 0 0,3 3 0 16,-3 2 0-16,-3 4 0 0,3 2 9 0,3 2 2 16,-9 1 0-16,3 2 0 0,0 3 0 0,0-3-2 0,3 0 0 15,-3 3 0-15,0-3 0 0,3-3-18 0,-3 1-4 16,6-3-1-16,-3-3 0 15,2-2-91-15,1-1-19 0,3-4-3 0,0-4-608 16,3-2-121-16</inkml:trace>
  <inkml:trace contextRef="#ctx0" brushRef="#br1" timeOffset="390907.1952">3788 14317 230 0,'0'0'20'0,"0"0"-20"0,0 0 0 0,0 0 0 16,0 0 227-16,0 0 41 0,0 0 8 0,0 0 1 15,0-3-147-15,-3-2-30 0,3 5-5 0,0-6-2 16,-3 4-11-16,3 2-2 0,0-6-1 0,0 6 0 16,-3-5-15-16,0 3-2 0,0-1-1 0,3 3 0 15,0 0-2-15,-6-3-1 0,0 1 0 0,3 2 0 16,-3 2-22-16,0 1-5 0,0-3-1 0,3 5 0 15,-5 0-18-15,-1 1-3 0,0-1-1 0,0 3 0 16,0 3 1-16,-3-4 0 0,3 4 0 0,0 2 0 16,-3-2 7-16,3 2 0 0,-3-2 1 0,3 5 0 15,0-3 4-15,0 3 1 0,1 0 0 0,-1 2 0 16,0-2-3-16,3 2-1 0,-3 1 0 0,3-3 0 16,0 2-9-16,6-2-1 0,0 3-8 0,-6-1 12 0,3 1-12 0,0-3 0 15,3 2 8-15,-3 1-8 0,0 2 0 16,3-5 0-16,0 2 0 0,0 1 0 0,3-1-12 0,0-2 0 15,3-3 1-15,0 1 0 16,6-6-25-16,0 0-4 0,0-3-2 0,3 0 0 16,-1-5-149-16,4-3-29 0</inkml:trace>
  <inkml:trace contextRef="#ctx0" brushRef="#br1" timeOffset="391889.5386">3940 14552 806 0,'0'0'36'0,"0"0"7"0,0 0-35 0,0 0-8 0,0 0 0 0,0 0 0 16,0 0 110-16,0 0 20 0,9 0 4 0,-3-3 1 15,3 1-68-15,-3-3-14 0,0-3-2 0,2 2-1 16,1-2 22-16,0 0 4 0,0-2 0 0,3-1 1 15,-3 1 15-15,3-4 2 0,-3 1 1 0,0 0 0 16,0 0-21-16,3-6-4 0,0 1-1 0,0-3 0 0,2-1-36 0,-2-1-7 16,0-1-2-16,0 0 0 15,0 3-15-15,0-3-9 0,-3 0 10 0,0-2-10 16,0 2 13-16,0 0-3 0,-6 0-1 0,0 0 0 16,3 1-9-16,-6-1 0 0,3 3 0 0,0 2 0 15,-3-2 11-15,-3 2-3 0,0 1-8 0,3 2 12 0,0 3 0 0,-3 0-1 16,3-1 0-16,-3 4 0 0,0-3-11 0,0 2 0 15,0 0 0-15,3 3 8 0,-3 0-8 0,0 1 0 16,0-1 0-16,0 2 0 0,0 1 0 0,0 0 0 16,0 2 0-16,-3 0 0 0,3 3 0 0,0-2 0 15,-3 2 0-15,3 2 0 0,0 1 0 0,-3-3 0 16,0 3 0-16,0-1 0 0,0 4 0 0,3-4 0 0,0 4 0 0,0-1 0 16,-3 0 0-16,3 0 0 0,-3 3 0 0,3 3 0 15,0 2 0-15,0 6 0 16,-2-3 0-16,2 2 0 0,-3 1 10 0,0 2-10 15,0 5 12-15,-3 1-12 0,3-1 12 0,0 3-4 0,0 0 0 0,0 3-8 16,0-3 12-16,0 6-4 16,3-4 0-16,0 6-8 0,0-2 9 0,0 2-9 0,3 0 0 0,0 0 9 15,0 0-9-15,3 0 0 0,-3-3 0 16,0 1 8-16,0-3-8 0,3-1 0 0,-6-2 0 0,6-2 0 16,-3-3 16-16,0-3 0 0,0-3 1 0,0-4 0 15,-3-1-17-15,3-3-16 0,-3-2 4 0,3-2 0 16,0-6 12-16,0 0 12 0,0 0-3 0,0 0 0 15,0 0 0-15,0 0 0 0,-6-6 0 0,3 1 0 16,-3-3-9-16,3-2 12 0,-3-1-12 0,0 0 12 16,6-2-12-16,-3 0 0 0,0 0 0 0,0-3 0 15,3 0 0-15,0 3 0 0,0-6 0 0,3 6 0 16,3-3 0-16,0 0 0 0,0 0 0 0,3 1 0 16,-3 1 0-16,3-2 0 0,0 1 0 0,0 1 0 0,3 1-9 0,-3-3 9 15,3 6 0-15,3-4 0 0,-4 4 0 0,1-1-8 16,0 3 8-16,0-2 0 15,3 2-9-15,-3 0 9 0,3 0-13 0,0 0 5 0,-3 3 8 0,-3 2-13 16,3-2 5-16,-4 2 8 0,4 0-11 0,-3 3 11 16,0 0-8-16,0 3 8 0,-3 0 0 0,-3 2 0 0,0 0 0 0,0 1-8 15,-3-1 8-15,3 3 9 0,-6 0-1 0,0 2-8 16,0-2 16-16,-3 0-4 16,-3 5-1-16,3-2 0 0,-3 2-11 0,0 0 8 15,0-2-8-15,1 2 8 0,-4-2-8 0,3-1 0 16,0-2 0-16,0 3 0 0,0-6-9 0,0 1 9 15,3-1-12-15,-3-5 12 0,3 0-8 0,0 3 8 16,3-3 0-16,3 0 0 0,-6-3 0 0,6 3-8 16,0 0 8-16,0 0 0 0,0 0 0 0,0 0 0 15,0 0 0-15,0 0 0 0,0 0 12 0,0 0-3 0,0 0-1 0,0 0 0 16,0 0-8-16,0 0 0 0,9 5 9 0,0-2-9 16,0 2 0-16,-3 0 0 0,3 3 0 0,0-2 0 15,0 2 0-15,0-1 0 0,0 1 0 0,3 0 0 16,-4 3 0-16,4 0 0 0,0-4 0 0,0 4 0 15,0-3-84 1,3 3-16-16,-3-3-2 0,6-1-1014 0</inkml:trace>
  <inkml:trace contextRef="#ctx0" brushRef="#br1" timeOffset="392896.9621">5232 14322 1324 0,'0'0'59'0,"0"0"12"0,0 0-57 0,-3 0-14 0,3 0 0 0,0 0 0 16,0 0 124-16,0 0 21 0,0 0 5 0,0 0 1 16,0 0-79-16,0 0-16 0,0 0-4 0,3 5 0 15,3 0-24-15,-3-2-4 0,6 0-2 0,-4-1 0 16,1 1-9-16,0 0-1 0,3-3-1 0,3 0 0 15,-3 0-11-15,0-6 8 0,-3 4-8 0,6-6 8 16,3 0 0-16,0-3-8 0,0 1 12 0,2-1-4 16,1 1 0-16,0-4 0 0,-3 1 0 0,3 0 0 15,-3 0 7-15,-3-1 1 0,-3 4 0 0,3-1 0 16,-9 1 8-16,2-1 1 0,-2 3 1 0,0 0 0 16,0 0 4-16,-3-2 1 0,0 2 0 0,-3 2 0 15,0-1-21-15,0 1-10 0,-2 1 10 0,2 2-10 16,0-2 11-16,-3 2-11 0,-3-2 12 0,3 2-12 15,0 1 9-15,-3-1-9 0,0 3 0 0,3 0 9 16,-3 0-9-16,-3 0 0 0,3 3 0 0,-3-1 0 0,0 4 0 16,0-1 0-16,4 0 0 0,-1 3 0 0,0 0 0 0,0 3 0 15,3-1 0-15,-3 1 0 0,3 0 0 16,-3 4 8-16,-3 1-8 0,3 0 12 0,-3 3-12 0,3 2 10 16,-6 0-10-16,4 0 10 0,-1 3-10 0,0-3 10 15,6 0-10-15,-3-2 10 0,6 2-10 0,-3-2 8 16,3 2-8-16,3-3 8 0,3 1-8 0,3-3 0 0,0 2 0 15,3-5 0-15,3 3 0 0,3-3-12 0,2 1 2 0,4-4 1 16,0 1-100-16,3-3-20 0,6-3-4 16</inkml:trace>
  <inkml:trace contextRef="#ctx0" brushRef="#br1" timeOffset="393609.2274">5910 14195 1036 0,'0'0'46'0,"0"0"10"0,0 0-45 0,-6 3-11 15,0-1 0-15,6-2 0 0,0 0 157 0,-6 0 30 16,6 0 5-16,-5 0 2 0,5 0-109 0,0 0-21 16,0 0-5-16,-6 0-1 0,-3 0-2 0,3 0 0 15,6 0 0-15,-9-2 0 0,0-1-6 0,-3 0-2 16,6 3 0-16,-3 0 0 0,3 0-18 0,0 0-4 0,-3 0-1 0,3 0 0 16,6 0-14-16,-6 3-3 15,0 2-8-15,0 0 12 0,-3 1 0 0,4 2 0 16,-1 0 0-16,-3 5 0 0,0 0-3 0,0 3-1 15,3 0 0-15,0 0 0 0,0 2-8 0,3 3 0 16,0 3 9-16,3-3-9 0,0 3 0 0,0 0 0 16,0-3 0-16,0 3 0 0,3-5-13 0,0-1-1 15,0-2 0-15,0 0 0 0,3-6-8 0,0 1-2 16,-3-3 0-16,3-3 0 0,0-2 24 0,-3-3 0 0,6 0 0 0,-1-5 0 0,1-3 0 0,3 0 0 31,-3-6 0-31,3 1 0 0,-3-5 0 0,3-1 0 0,0-5 0 16,3 3 0-16,-3-3 8 0,-3 1 2 0,0-7 1 0,2-1 0 15,-2 2 14-15,-3-3 3 0,3 3 1 0,-3-6 0 16,0 4-7-16,3-4-2 0,-3 1 0 0,0-3 0 16,0 0-12-16,-3 0-8 0,3 0 10 0,-3 2-10 15,0 4 0-15,-3-1 8 0,3 0-8 0,-3 3 0 16,0 5 0-16,3-2 0 0,-6 2 8 0,6 3-8 16,-3 2 0-16,0 3 0 0,3 0 0 0,-3 3 0 15,3 3 0-15,-3 2 0 0,-3 0 0 0,3 2 0 16,0 6 0-16,0 0 0 0,0 0 10 0,0 0-2 15,0 8-8-15,-3 3 12 0,0 5-4 0,0 2 0 0,0 1-8 16,3 5 0-16,-3-1 0 0,-3 7 0 0,3 1 8 16,0 6-8-16,-3-2 8 0,3 4-8 0,3-2 18 0,0 3-1 15,0-3 0-15,0 0 0 0,0 0-2 16,0-5-1-16,0 0 0 0,3 0 0 0,-3-3-14 0,3 2 0 16,0-4 8-16,-3 2-8 15,0-3-25-15,3 1-8 0,0 2-2 0,0-5 0 16,3 0-161-16,3-3-33 0</inkml:trace>
  <inkml:trace contextRef="#ctx0" brushRef="#br1" timeOffset="394457.7769">6669 14102 1324 0,'0'0'59'0,"-6"-2"12"0,0 2-57 0,0-3-14 16,1 0 0-16,5 3 0 0,0 0 99 0,-6 0 17 16,-3-2 3-16,3 2 1 0,0-3-53 0,0 3-11 15,0 0-1-15,0-3-1 0,-3 3 2 0,0-2 1 16,3-1 0-16,0 0 0 0,0 1-5 0,-3-1 0 15,0-2-1-15,3 0 0 0,0 2-3 0,-3-2 0 16,1-1 0-16,-1 4 0 0,0-1-18 0,-3 0-4 16,0 3-1-16,3 0 0 0,-3 3-12 0,0-3-2 15,3 5-1-15,-3 1 0 0,0 2-10 0,3 0 0 16,-5 5 0-16,5-3 0 0,-3 4 0 0,0-1 0 0,3 3 0 0,3 2 0 16,0 1 0-16,0-1 0 0,3 3 0 0,0 1 0 15,3-1 0-15,0 3 0 0,0-3 0 0,0 0 0 16,0-3-9-16,3-2-1 15,0-5 0-15,3-1 0 0,0-2-11 0,-3-2-3 0,-3-6 0 16,9 0 0-16,0-3 8 0,0-2 0 0,3-8 1 0,0-1 0 16,-4-2 15-16,4 1 0 0,0-7 12 0,0 4-12 0,-3-3 26 0,3 0-2 15,-3-3 0-15,0 3 0 16,0 2-1-16,0-2-1 0,3 0 0 0,-3 2 0 16,0 3-2-16,-4 3-1 0,4 5 0 0,-3 0 0 15,0 3-19-15,0 2 0 0,0 3 0 0,0 3 0 16,0 0 0-16,0 4 0 0,0 4 0 0,0 2 0 15,0 1 0-15,3 4 0 0,-6-2 0 0,6 2 0 16,-3 1-25-16,0-1-6 0,-3 4-1 0,0 4 0 16,-3-2 32-16,0 2 13 0,0-2-1 0,-3 3 0 0,-3 2 7 0,0 3 1 15,0-6 0-15,-3 8 0 0,-3-2-20 0,0 0-12 16,3-3 1-16,-6 0 1 0,0-2 10 0,0-1 0 0,1 0 0 0,-4-2 0 16,0-3 0-16,3 1 0 15,-3-4 8-15,3-2-8 0,0-5 0 0,0-1 8 0,1-5-8 0,2-2 0 16,0 0 8-16,3-3-8 15,-3-6 10-15,6-1-10 0,0-1 15 0,0-3-3 16,6-5-1-16,0 0 0 0,0 0 4 0,6-2 1 16,0-3 0-16,3-3 0 0,0 0-2 0,3 0 0 15,0-2 0-15,6-1 0 0,2 1-14 0,1-1 0 16,-3 1 0-16,6 2 0 16,0 3-24-16,2 0-4 0,-2 0 0 0,3 5-1 15,0-3-217-15,3 3-43 0</inkml:trace>
  <inkml:trace contextRef="#ctx0" brushRef="#br1" timeOffset="400005.6964">6913 14248 806 0,'0'0'36'0,"0"0"7"0,0 0-35 0,0 0-8 0,-6 2 0 0,1 1 0 16,2 2 177-16,-3-2 34 0,6-3 6 0,-3 5 2 15,-3 1-119-15,3 2-23 0,3-8-5 0,0 0 0 16,3 5-44-16,3 0-9 0,-6-5-2 0,6 5 0 15,5-2-17-15,-5 2 8 0,3-5-8 0,0 3 0 16,0-6 20-16,3 1-2 0,-3 2-1 0,0-3 0 16,-3 0 22-16,3-2 4 0,6 0 1 0,-6 2 0 0,-3-5-4 15,3 0 0-15,2 0 0 0,-2 3 0 0,0-3-5 0,0-2-2 16,0 2 0-16,3-3 0 0,9-2-17 0,-6 2-4 16,-6 1-1-16,0-1 0 0,6 1-2 0,-7-1 0 15,-2 0 0-15,0 1 0 0,-9-1-9 0,9 1 0 16,3 2-12-16,-3 0 12 0,-12 0 0 0,3 0 0 15,9 3 0-15,-3-3 0 0,-3 2 0 0,-3 1 13 16,-3 0-1-16,6-1-1 0,6 1-1 0,-6 5 0 16,-9-5 0-16,3 2 0 0,6 3-10 0,-3-5 0 0,-3 0 0 0,-2 2 8 15,-1 0-8-15,3 1 0 0,6 2 0 0,-6-3 0 16,-6 0-12-16,3 3 12 16,9 0-12-16,-9-2 12 0,-3 2-14 0,3 0 5 0,9 0 1 15,0 0 0-15,0 0 8 0,-9 5-12 16,0-2 12-16,0-1-12 0,3 4 12 0,-3-1 0 0,0 0-9 15,4 3 9-15,-4 0 0 0,3 3 8 0,0-1 0 16,-3 3 0-16,0 1-8 0,3 2-11 0,0-3 3 0,0 3 0 16,-3 0 8-16,3-1 12 0,0 4-2 0,0-1-1 15,3 1 2-15,-3 0 0 0,6 2 0 0,-3-3 0 16,3 3 9-16,0 1 1 0,3 1 1 0,0-1 0 16,0 1 9-16,6-1 1 0,0-1 1 0,-3 2 0 15,3-1-20-15,0-1-4 0,6-3-1 0,-3-2 0 16,-3-3-8-16,5 1 0 0,7-4 0 0,0 1 0 15,0-1-78-15,-3-4-18 0,6-1-3 0,5-2-1 0</inkml:trace>
  <inkml:trace contextRef="#ctx0" brushRef="#br1" timeOffset="402010.4176">8756 13269 1090 0,'0'0'48'0,"0"0"11"0,0 0-47 0,0 0-12 15,6-3 0-15,-6 3 0 0,3-2 112 0,-3 2 21 16,0 0 4-16,0 0 1 0,0 0-58 0,0 0-11 0,0 0-2 0,0 0-1 16,0 0-26-16,0 0-6 0,0 0-1 15,0 0 0-15,0 0 1 0,0 0 0 0,0 0 0 16,0 0 0-16,0 0-6 0,0 0 0 0,-3 8-1 0,-3-1 0 16,3 1-1-16,-3 0 0 0,-3 3 0 0,0 2 0 0,0-2-7 0,-3 5-2 15,-3-1 0-15,4 7 0 16,-7-1 3-16,3 5 1 0,-3 3 0 0,0 0 0 15,0 3 3-15,0 3 0 0,3-1 0 0,4 0 0 16,-4 3-1-16,3 0 0 0,0 1 0 0,3-1 0 16,0 5 13-16,3 0 4 0,0 3 0 0,3 0 0 15,-3 0-32-15,3 3-8 0,-3-3 0 0,3 0 0 16,3-3 20-16,3 3 0 0,0 0 0 0,0-3 0 0,0 3-8 0,3-5-1 16,0 2-1-16,6 1 0 15,-3-6 5-15,0 0 1 0,-3 0 0 0,6-3 0 0,0-5 3 0,5 3 1 16,1-5 0-16,0-1 0 15,0-2-56-15,3-6-12 0,-3-2-1 0,3-5-1 16,-1-3-174-16,1-6-36 0</inkml:trace>
  <inkml:trace contextRef="#ctx0" brushRef="#br1" timeOffset="423996.0361">9801 13801 230 0,'0'0'20'0,"0"0"-20"15,0 0 0-15,0 0 0 0,9-6 127 0,-9 6 21 16,0-2 4-16,0 2 0 0,3-6-44 0,0 1-8 15,0 0-3-15,0 2 0 0,-3-2-3 0,0 5-1 0,3-5 0 0,-3 5 0 16,0 0-28-16,0-6-5 0,0 6-2 0,2-2 0 16,1-1-6-16,-3 3 0 0,0-5-1 0,0-1 0 15,0 4 11-15,0 2 2 0,0 0 1 0,0-3 0 16,0-2-11-16,0 2-2 0,0-2-1 0,-3 2 0 16,1-2-33-16,-1 2-6 0,3 1-2 0,-3-1 0 15,0-2 4-15,-3 2 1 0,3 0 0 0,-3-2 0 0,-3 3-1 0,3-4 0 16,0 4 0-16,-3-1 0 15,6-2-2-15,-3 2-1 0,0 0 0 0,0 3 0 16,0-2-11-16,0 2 0 0,0 0 0 0,0 0 0 16,-3 2 0-16,3 1 0 0,-3 2 0 0,1 1 0 15,-4-1 0-15,0 0 0 0,3 3 0 0,-3-3 0 16,0 3 0-16,0-2 0 0,0-1 0 0,3 3 0 16,0 0 0-16,0 0 8 0,-3 0-8 0,4-3 8 0,-1 3-8 0,0 0 0 15,0-3 9-15,3 6-9 0,-3-3 12 0,3 2-1 16,0 1-1-16,0-1 0 0,0 4-10 0,3 2 0 15,0-3 0-15,0 5 0 0,0-2 0 0,3 3 8 0,-3 2-8 0,0 0 12 16,0 0-12-16,3 0 0 0,0 1 9 0,0-1-9 16,-3 0 0-16,3-3 0 0,0-2 0 0,0 0 0 15,0-3 0-15,0 1 0 0,0-6 0 0,3 2 0 16,0-5 0-16,3 1 0 0,0-1 0 0,0-2 0 16,-6-3 0-16,12 0 0 15,-3 0 0-15,0-3 0 0,0 3 0 0,0-5 0 16,0 2 0-16,0-2 0 0,-3-1 15 0,-1 1-2 0,4-3 0 0,-3 0 0 15,0 0 8-15,3-2 2 16,-3-3 0-16,0-1 0 0,0 1-13 0,3-5-2 16,-3-1-8-16,3-2 12 0,-3-3-12 0,3 3 0 0,0-3 0 15,0 0 0-15,0 3 8 0,-1-3-8 0,1 6 0 0,0-1 0 16,-3 3 0-16,3 3 0 0,-3 0 0 0,0 2 0 16,-3-2 0-16,3 5 0 0,-3 0 0 0,0 3 0 15,-3 5 0-15,6-5 8 0,-3-1-8 0,-3 6 0 16,0 0 0-16,0 0 0 0,3-5 0 0,-3 5 0 15,3-5 0-15,0-1 0 0,-3 6 0 0,0-5 0 16,3 0 0-16,-3 0 0 0,3 2 0 0,-3 3 0 16,3-5 0-16,0-1 0 0,0 4 0 0,-3 2 0 0,0-6 0 0,3 1 0 15,0 0 0-15,-3 5 0 0,0-3 0 0,0-2 0 16,0 5 0-16,3-5 0 16,-3 2 0-16,0 3 0 0,0-5 0 0,0 5 0 0,0 0 0 15,3-6 0-15,-3 6 0 0,0 0 0 0,0 0 0 16,0 0 0-16,0 0 0 0,0 0 0 0,0 0 0 0,0 0 0 15,0 0 0-15,6 8-10 0,-3 0 10 0,0 0 0 0,0 3 0 0,-3-1 0 16,0 1 0-16,0 2 0 16,3 0 0-16,-3 3 8 0,0-2 5 0,0 1 2 15,0-1 0-15,0 4 0 0,3 1 0 0,-1-1 0 16,-2 1 0-16,3-1 0 0,0 1-6 0,0-1-1 16,3 1 0-16,-3-3 0 0,0 2-8 0,0-2 0 15,0 0 0-15,0-3 0 0,-3 0-12 0,3 1-5 16,0-1-1-16,3-5 0 15,-3-3-232-15,3 0-46 0</inkml:trace>
  <inkml:trace contextRef="#ctx0" brushRef="#br1" timeOffset="424980.3857">10066 13832 403 0,'0'0'36'0,"3"-5"-36"0,3 0 0 0,-1 2 0 15,1-2 191-15,0 0 31 0,-3-1 6 0,6 1 2 16,-3 0-87-16,0-3-18 0,3 3-3 0,-3-1-1 15,0 1-24-15,0 0-5 0,0-1 0 0,0 1-1 16,-3 0-26-16,0 2-5 0,3 0 0 0,-3-2-1 0,-3 5-18 0,0 0-3 16,3-2-1-16,-3 2 0 0,0 0-6 0,6-3-2 15,0 3 0-15,0 0 0 0,0 0-15 0,0 0-3 16,-1 0-1-16,1 0 0 0,0 0-1 0,0 3 0 16,0-3 0-16,0 2 0 15,0-2 5-15,-3 3 1 0,6-1 0 0,-6 6 0 0,3-2-2 0,-6 2 0 16,0 5 0-16,0 3 0 0,0 0-1 0,-3 5-1 0,0 3 0 15,0-1 0-15,0 1-3 0,-3 0-8 16,0 2 12-16,0 1-4 0,0-3-8 0,0 0 0 16,0-1 0-16,0-1 8 0,3-7-8 0,-2 1 0 15,-1 0 9-15,3-5-9 0,-3-1 8 0,3-2-8 16,-3 0 8-16,0-2-8 0,3-1 8 0,3-5-8 16,0 0 8-16,0 0-8 0,0 0 10 0,0 0-2 15,0 0-8-15,0 0 12 0,0 0-3 0,3-5-1 16,0-3 0-16,0 0 0 0,3-3 3 0,0-2 0 15,-3 0 0-15,6-3 0 0,-4 0-11 0,4-3 10 16,0-2-10-16,0-3 10 0,0 3-10 0,3 0 8 0,0 0-8 0,-3 0 8 16,0 2 0-16,3 1-8 0,0 2 12 15,-3 0-4-15,0 3-8 0,-3 2 0 0,2-2 0 16,1 5 0-16,3-3 0 0,-6 3-17 0,0 3 4 0,-3 0 1 16,3 2 12-16,0-2 16 0,-6 5-3 0,0 0-1 15,6 0-12-15,-6 0 0 0,0 0 0 0,9 0 0 16,-3 0 0-16,-6 0 0 0,0 0 0 0,9 5 0 15,0 0 0-15,-3 3 0 0,3 0 0 0,0 3 0 16,-3-3 0-16,2 5 0 0,-2 0 0 0,0 3 0 16,3 0 13-16,-3-3 0 0,0 3 0 0,-3 0 0 15,0 3 0-15,-3-4 0 0,0 4 0 0,0-3 0 16,-3 0-4-16,0 0-1 0,0-1 0 0,0 1 0 16,0-2-8-16,-3-4 0 0,0 1 0 0,0-1 0 15,3 1-44-15,-3-3-5 0,1 0-1 0,2-3 0 16,3 3-156-16,0-8-31 0,0 0-7 0</inkml:trace>
  <inkml:trace contextRef="#ctx0" brushRef="#br1" timeOffset="426160.0286">11176 13946 403 0,'0'0'36'0,"0"0"-36"16,0 0 0-16,0 0 0 0,0 0 273 0,0 0 48 16,0 0 10-16,0 0 1 0,0 0-196 0,9 0-39 15,0 0-8-15,0 0-1 0,0 0-28 0,-3 0-4 16,2 0-2-16,1 0 0 0,0 0-13 0,-3 0-2 16,-6 0-1-16,6 3 0 0,3-1-13 0,-3-4-2 0,6-1-1 0,-3 3 0 15,3-2-2-15,-3-4 0 16,0 1 0-16,0 2 0 0,6-2 4 0,-4-3 1 15,1-2 0-15,3 2 0 0,0-3-17 0,-3 0-8 16,3-2 8-16,0 3-8 0,-3-4 8 0,3 1-8 16,-4 0 0-16,1 2 8 0,-3 1-8 0,-3-1 0 15,0 3 0-15,-6-2 8 0,3 2-8 0,-3 0 12 16,-3 2-12-16,3-1 12 0,-3-1-12 0,-3 2 12 0,0-2-12 16,0 3 12-16,-3 0-12 0,4-1 8 15,-1 1-8-15,0 0 8 0,0 2-8 0,0-2 0 0,0 0 0 16,0 2 0-16,3-2 0 0,-6 2 0 0,3 0 0 0,0 1 0 15,-3-1 0-15,0 3 0 0,0-2 0 0,0 4 0 16,-3-2 0-16,3 3 0 0,-2-1-8 0,-1 4 8 16,-3-1 0-16,0 3-9 0,0-3 9 0,3 3 0 0,3 0-8 0,-3 3 8 15,0 2 0-15,-3 0 0 16,4 0 0-16,-1 3-8 0,0-2 8 0,0 1 0 16,0 4 0-16,6-1 0 0,3 1 0 0,-3-1 0 15,3 1 0-15,-3 0 9 0,3-4-9 0,3 4 12 16,0-1 0-16,3-2 0 0,-3 0 0 0,6-3 0 15,0 1-12-15,3-1 10 0,3-3-10 0,0 1 10 0,6 0-10 16,-1-1-14-16,-2-2 3 0,6 0 1 16,3-3-139-16,-3-2-28 0,6 0-6 0,-4-3-785 15</inkml:trace>
  <inkml:trace contextRef="#ctx0" brushRef="#br1" timeOffset="427084.692">11860 13885 1220 0,'0'0'54'0,"0"0"11"0,0 0-52 0,0 0-13 15,-2-8 0-15,2 3 0 0,-3 0 137 0,0 0 25 0,0-3 5 0,0 2 1 16,0 1-61-16,0 0-12 0,-3-1-3 0,3 1 0 16,0 2-50-16,-3 1-10 15,0-6-3-15,3 5 0 0,-3 1-15 0,3-4-3 16,-6 4-1-16,6-1 0 0,-6 3-10 0,9 0 8 15,-3-3-8-15,-3 3 8 0,0 0-8 0,0 0 0 16,-3 0 0-16,0 0 0 0,0 3 0 0,1 2 10 16,-1-2-10-16,3 0 10 0,-3 2 6 0,-3 3 2 15,0-3 0-15,3 6 0 0,0-1 6 0,0 1 2 16,0 2 0-16,-3 0 0 0,3 3-16 0,0-3-10 16,0 6 12-16,1-1-12 0,-4 1 8 0,6-3-8 15,-3 2 0-15,3-2 0 0,-3-2 0 0,6-1 0 0,3 0 0 0,0 0 0 16,3-2 0-16,0-1 0 0,0 1 0 0,0-3 0 15,3 0 0-15,0 0 0 16,3-6-8-16,-3 1 8 0,0 0 0 0,2-3 0 0,1 0 0 0,0-3 0 16,0-2 12-16,3-3 1 0,0-3 1 0,3 3 0 15,-6-5 11-15,6 0 3 0,3-3 0 0,2-3 0 0,1-2-10 16,0 3-2-16,3-3 0 0,3-3 0 16,-6-3-16-16,2 1-11 0,-5-1 2 0,3-2 0 15,-3 0 9-15,-6 0 0 0,0-3 0 0,-3-2-8 16,0 2 8-16,-3-5 0 0,-3 0-9 0,0 0 9 15,-6 3 0-15,3-3 0 0,0 2 0 0,0 1 0 16,0 5 0-16,0 2 0 0,3 3 0 0,0 3 0 0,-1 3 0 16,4-1 0-16,-3 1-9 0,3 2 9 0,-3 5 0 0,3-2 0 15,-3 2-8-15,3 4 8 0,-3-1 0 0,3 5-8 16,-3-2 8-16,-3 5 0 0,0 0-9 0,0 0 9 16,0 0 0-16,0 0-9 15,0 0 9-15,-3 8 0 0,3 0 0 0,0 2 0 0,-3 3-11 0,0 3 11 16,0 5-13-16,0 1 5 0,-3 1 8 0,0 12 0 15,0-3 0-15,3 2 0 0,-6 3 17 0,4 3-1 0,2-3 0 16,0 2 0-16,0-4 0 0,3 2-1 16,0-5 0-16,0 2 0 0,0-5 2 0,0-5 1 0,0 0 0 15,0-1 0-15,3 1-18 0,-3-5 8 16,3 2-8-16,-3-2 0 0,0-1 0 0,3 3-20 16,-3-2 2-16,0-3 1 15,3 2-154-15,-1-7-30 0</inkml:trace>
  <inkml:trace contextRef="#ctx0" brushRef="#br1" timeOffset="428365.2588">12497 13795 921 0,'0'0'82'0,"-3"0"-66"15,1-2-16-15,2 2 0 0,0 0 108 0,2-3 17 0,-2-2 4 0,0 2 1 16,3-5-90-16,0 3-19 0,0-3-3 0,-3 3-1 15,0-1-5-15,0 1-2 0,0-3 0 0,0 3 0 16,3 0 58-16,0-1 12 0,0 1 3 0,-3 0 0 16,-3-1 12-16,3-2 2 0,-3 3 1 0,3 0 0 0,-3-3-30 0,0 0-7 15,0 3-1-15,0-3 0 16,-2 3-36-16,2 2-8 0,-3-2-2 0,0 2 0 16,0 0-14-16,0 3 0 0,-3-2 0 0,-3 4 0 15,3-2 0-15,-3 6 0 0,0-4 0 0,0 4 0 16,-3-1 0-16,0 3-8 0,1 0 8 0,-1 2 0 15,3 1 0-15,-3 2 0 0,0 0 0 0,3-2 0 16,-3 2 0-16,0 0-8 0,3 3 8 0,1 0 0 16,-1 3 0-16,3-1-10 0,0 1 10 0,3 2-8 0,0-5 8 15,0 0 0-15,3-3 0 0,-3 3 0 0,6-3 0 16,0-3 8-16,-3-2-8 0,3 0 0 0,0-2 10 0,0-6-2 16,0 0-8-16,0 0 12 0,0 0 7 0,9 5 1 15,-3-5 0-15,3-3 0 0,0 1-20 0,6-1 0 16,-3-5 0-16,-1-3 0 0,7 1 0 0,-3-1 0 15,3-2 8-15,0-3-8 0,-3 0 0 0,3-2 0 16,-3-1 0-16,-1 3 0 0,-2-2 0 0,0-1-11 0,-3 6 2 0,3-3 0 16,0 3 21-16,0 2 5 15,0 4 1-15,3-1 0 0,-6 2-4 0,3 1-1 16,-1 0 0-16,1 2 0 0,-3 0-13 0,3 1 0 16,0-1 8-16,0 6-8 0,0-1 0 0,-3 4 0 0,0-1 0 15,0 0 0-15,-3 3 0 0,-3 0 0 16,0 0 0-16,3 3 9 0,-6-1-9 0,0 4 10 0,-3 1-10 0,0-1 10 15,-3 4-10-15,-3 1 0 0,0-1 0 0,-3 1 0 16,0 2 8-16,-3 3-8 0,0-1 12 0,-6 9-4 16,1-5-8-16,2-1 0 0,-3 1 0 0,0-4 0 15,6-4 0-15,-3-1 0 0,-3-2-12 0,7 0 12 16,-4-3 0-16,3-5 0 0,0 0 0 0,0-2 0 16,3-4-8-16,-6 1 8 0,-3 0 0 0,7-3 0 15,5-3 0-15,0-2 0 0,-3-1 0 0,3 1 0 16,3-3 0-16,0-2 0 0,0 2 0 0,3-3 8 0,9-2-8 0,-3 0-9 15,0-1 9-15,6-2-13 0,3 3 13 0,3-3-12 16,3 3 12-16,2 0-12 16,-5 0 12-16,3 2 0 0,0 3 0 0,0 0 0 0,0 3 0 15,0 5-9-15,-7-3 9 0,4 3 0 0,3 3 0 16,0-3 0-16,-3 3 0 0,3-1-8 0,0 3 8 0,-1-2 0 16,1 0 0-16,6-1 0 0,0-2 0 0,0 0 0 15,-3-2 0-15,2-4 0 0,1 1 8 0,0-3-8 16,0 0 8-16,0 0-8 0,-1-2 9 0,-2 2-9 15,-3-3 12-15,3 3-12 0,-3-2 44 0,0 2 1 16,-3-3 1-16,-3 3 0 0,-1-2-21 0,-2 2-4 16,0 0-1-16,0 0 0 0,-3 0 9 0,3 0 2 15,-3-3 0-15,0 3 0 0,0-2-31 0,0-1 8 16,0-2-8-16,0 3 0 16,-3-1-23-16,0-2-7 0,0 5-2 0,-3-3 0 0,-3 3 20 0,0 0 3 15,-3 0 1-15,0 3 0 0,0 0 8 0,0-1-8 0,-3 4 8 0,0-1-8 16,0 3 8-16,0-2 0 0,0 4 0 0,0-2 0 15,-2 3 0-15,2-1 0 0,-3 4 0 16,0-1 0-16,0 3-8 0,0 0 0 0,-3 0 0 0,6 2 0 16,-3 4 8-16,3-1 0 0,-3 3 0 0,3 2 0 0,1 3 0 0,-1 3 9 15,-3-3 0-15,6 6 0 0,0-3-9 0,3 2 0 16,-3 1 0-16,6-1 0 16,-3-2 0-16,6 2 0 0,3-4 0 0,0-1 8 15,3-5-8-15,6 2-12 0,-4-5 2 0,7 1 1 16,0-4-140-16,3 1-28 15,6-6-6-15</inkml:trace>
  <inkml:trace contextRef="#ctx0" brushRef="#br1" timeOffset="429964.0911">13801 13626 874 0,'33'0'39'0,"-33"0"8"0,-3-3-38 0,-3 1-9 16,3-1 0-16,-3 3 0 0,3-3 82 0,0 1 14 16,-3 2 4-16,3 0 0 0,0 0-2 0,3 0 0 15,0 0 0-15,0 0 0 16,-3 0-33-16,3 0-6 0,0 0-2 0,0 0 0 16,0 0-20-16,0 0-4 0,0 0-1 0,6 5 0 15,-6-5 27-15,9 3 5 0,0-3 0 0,3 0 1 0,-3-3-7 0,3 0-2 16,3-2 0-16,3-3 0 0,-1 0-12 0,-2-2-4 15,-3-1 0-15,3-2 0 16,-3 0-40-16,3 2-16 0,0-2 1 0,-3 5 0 0,-3-5 15 0,0 2-9 16,-4 1 9-16,1-4-8 15,-6 4 8-15,3-4 0 0,-3 1 0 0,-3 0 0 0,0-3 0 0,0 3 0 16,0 0 0-16,1-1 0 16,-1 1 18-16,-3 0 6 0,0 0 0 0,0 0 1 15,3-1 11-15,0 1 3 0,0 0 0 0,0 0 0 16,-3 2-68-16,0 0-14 0,0-2-2 0,-3 5-1 15,3 0 11-15,-3 0 3 0,0 3 0 0,3 0 0 0,-3 2 16 0,3 1 4 16,-3 2 1-16,3 0 0 0,-2 0 11 0,2 2 0 16,-3 1 0-16,3 2-8 15,-3 0 8-15,3 1 0 0,-3-1-9 0,3 3 9 0,0-3 0 0,-3 3 0 16,3 3 8-16,3-1-8 0,-3 6 8 0,0 0-8 16,3 3 8-16,3 2-8 0,-3 0 8 0,0 5-8 0,0 4 8 0,0 1-8 15,0 1 8-15,3 5-8 0,-6-3 8 0,3 6-8 16,0 0 31-16,0 0 1 0,-2-1 0 0,-1 4 0 15,0-1-10-15,-3 5-2 0,0-2 0 0,-3 6 0 16,0-6-6-16,0-3-2 0,0-2 0 0,-3-1 0 16,0-2-12-16,0-5 0 0,1-3 0 0,-1 0 0 15,3-2 0-15,0-3 0 0,3-3 0 0,0-3 0 16,0-4-20-16,0-1-3 0,3-3-1 0,3-2 0 16,3-2-120-16,0-6-25 0,0 0-5 0,0 0-768 0</inkml:trace>
  <inkml:trace contextRef="#ctx0" brushRef="#br1" timeOffset="430229.1756">13477 13817 518 0,'0'0'46'0,"0"0"-37"0,0 0-9 0,0 0 0 15,0 0 196-15,0 0 36 16,0 0 8-16,0 0 2 0,0 0-159 0,6 5-32 16,0-5-7-16,3 2 0 0,0-2 20 0,2 3 4 0,-2-3 0 0,3 0 1 15,0-3-3-15,3 1-1 0,0-1 0 0,6-2 0 16,0 2-29-16,-4-5-7 0,4 3-1 0,0 0 0 16,-3-1-28-16,3 1 0 15,0-3 0-15,-3 3 0 16,2-3-81-16,-2 0-23 0,0 3-4 0,0-3-728 0</inkml:trace>
  <inkml:trace contextRef="#ctx0" brushRef="#br1" timeOffset="430906.2073">14084 13742 172 0,'0'0'16'0,"0"0"-16"0,0 0 0 0,0 0 0 16,0 0 246-16,6-2 46 0,0-3 10 0,0-1 2 15,0-2-144-15,3 3-29 0,0-3-6 0,0 3-1 16,0-3-36-16,2 0-8 0,-2 0-2 0,0 3 0 0,0-1-19 0,-3 4-4 16,-6 2-1-16,0 0 0 15,0 0-6-15,0 0 0 0,0 0-1 0,0 0 0 16,0 0-3-16,0 0 0 0,0 0 0 0,3 5 0 15,-3-5-32-15,0 8-12 0,0 3 9 0,-3-4-9 16,3 1-20-16,0 0-8 16,-3 3-3-16,3-3 0 0,-3 2 52 0,0 1 11 0,0 0 1 0,0 2 1 15,-3-3-34-15,3 1 0 0,-3 5 0 0,3-3 0 16,0 0 26-16,0 3 5 0,-2 0 1 0,2 0 0 0,0-3-32 0,0 0 0 16,0 1 0-16,0-1 0 15,0 3-18-15,3-3-10 16,-3-2-1-16,3 2-1 0,-3-3 30 0,0 1 0 0,3-3 0 0,-3 0 0 15,3-3 0-15,0-5 0 0,0 5 0 0,0-5 0 16,0 0 25-16,0 0 2 0,0 0 0 0,0 0 0 0,0 0-27 16,0 0 0-16,0 0 0 0,3-5 0 15,0-3-8-15,0-2-8 0,0 2 0 0,0-3-1 0,3-2 27 0,-3 2 6 16,3-2 0-16,-1 0 1 0,4 0-17 0,-3-1 0 16,3 1 0-16,-3-3 0 0,3 3 0 0,-3-3 0 15,3 0 0-15,3 3 0 0,-3-5 0 0,3 2-17 16,0 0 3-16,3 0 1 0,2-3 13 0,1 4 0 15,3-4 0-15,3 3 0 0,-3 0 0 0,0 0 0 16,-4 3 0-16,4 3-9 16,0-1-15-16,0 3-2 0,-3 3-1 0,-3-1-725 15,0 1-146-15</inkml:trace>
  <inkml:trace contextRef="#ctx0" brushRef="#br1" timeOffset="431576.7967">14769 13639 345 0,'0'0'31'0,"0"0"-31"16,0 0 0-16,0 0 0 0,0 0 264 0,0 0 48 15,0 0 8-15,0 0 3 0,-3-2-159 0,3 2-31 16,0-6-6-16,0 6-2 0,0 0-56 0,0 0-11 0,0 0-2 0,0 0-1 15,-3-2-37-15,3 2-7 16,0 0-2-16,0 0 0 0,-6-3 9 0,6 3 2 16,0 0 0-16,0 0 0 0,-6 0 7 0,0 0 1 15,0 3 1-15,0-1 0 0,0 4-11 0,0-4-2 16,-3 4-1-16,0 2 0 0,0-3 39 0,0 3 8 0,-3 2 2 0,6-2 0 16,-3 3-52-16,3-1-12 0,-2 1 0 0,2 0 0 15,-3 2 0-15,3 3 0 0,0-3 0 0,0 8 0 16,3-2 0-16,0 2 0 0,3-3 0 0,0 1 0 15,3-3 0-15,0 0 0 0,-3-1 0 0,3 1 0 16,3-2 0-16,0-1 0 0,0-5 0 0,-3 2 0 16,3-4 0-16,0-1 0 0,-1 0 0 0,4-2 0 15,-3-1 0-15,3-2 0 0,0-2 0 0,0-1 0 16,0 1 0-16,0-4 0 0,3 1 0 0,0-6 0 16,0 3 0-16,0-2 0 0,-3-1 0 0,0-2 0 0,-4 0 0 0,4-3 0 15,-6 0 0-15,3-2 0 16,-6-4 0-16,3 4 0 0,-6-6 0 0,3 0 0 0,-6 0 33 15,3 3 4-15,3-3 1 0,-3 1 0 0,-3 4-26 0,6 1-12 0,0 2 10 0,0 2-10 16,-3 4 23-16,3-1-2 0,-2 3 0 0,-1 3 0 31,0 0-68-31,3 5-13 0,-6 0-4 0,3 2 0 0,-6 1 44 0,6 2 8 0,-3 1 1 0,-3 2 1 16,3 0-94-16,3-1-20 0,0 1-3 0,0 0-906 31</inkml:trace>
  <inkml:trace contextRef="#ctx0" brushRef="#br1" timeOffset="432368.947">15084 13684 1728 0,'18'-2'38'0,"-12"2"8"0,-6 0 2 0,0 0 0 0,0 0-39 0,0 0-9 0,0-6 0 0,0 6 0 16,3-5 96-16,-3 0 16 0,0-3 4 0,0 8 1 15,0 0-85-15,3-5-16 0,-3-1-4 0,0 6-1 16,0 0 35-16,0 0 7 0,0 0 2 0,0 0 0 16,0 0-37-16,0 0-7 0,0 0-2 0,0 0 0 15,6 8 31-15,-3 3 5 0,3-3 2 0,-3 2 0 16,3 3-24-16,-3 1-5 0,-3 2-1 0,-3 2 0 15,3 3-17-15,0-2 0 0,-3 2 0 0,0 0 0 0,0 0 0 16,0-2 0-16,3-3 0 0,-3 0 0 0,-3-3 0 16,6-3 0-16,-3 1 0 0,0-3 0 0,0 0 0 0,3 0 0 15,0-8 0-15,0 0 0 0,0 0 0 0,0 0 0 16,0 0 0-16,0 0 0 0,0 0 55 0,0 0 7 16,3-8 2-16,3 0 0 0,-3-3-52 0,3 1-12 15,0-1 0-15,0-5 0 0,0 0 23 0,0 1 1 16,3-4 1-16,2 0 0 0,-2-2-14 0,3 0-3 15,3 0-8-15,0 0 12 0,3 0-12 0,0 2 0 16,-3 3 0-16,2 0 0 0,4 3 0 0,-6 3 0 16,-3-1 0-16,0 3 0 0,0 3 11 0,0 2-11 15,0 0 12-15,-3 1-12 0,0 4 27 0,-3 1-2 16,-6-3 0-16,3 5 0 16,8 3-41-16,-2 0-9 0,-3 3-2 0,-3-1 0 0,3 4 19 0,-3-1 8 0,-3 0-8 15,0 3 8-15,-6 0 0 0,6 0 0 0,0 2 0 0,0 1-8 16,-6-3 8-16,0 0 0 0,3 2 0 0,-3-5 0 15,6 3 0-15,-6-3 0 0,-2-2 0 0,2 0 0 16,0-6 0-16,6 0 0 0,0-5 0 0,0 0 0 31,-3 8-25-31,3-8-7 0,0 0 0 0,0 0-1 0,0 0 53 0,0 0 10 0,-6-5 2 0,3 0 1 16,9-3-53-16,-6-3-10 0,0-2-2 16,3 0-1-16,3-3 53 0,0-3 10 0,2 1 2 0,4-1 1 0,6-2-25 0,0 2-8 15,-3 1 0-15,3 2 0 16,6-3 0-16,-1 6 0 0,-5-3 0 0,0 6 0 15,-6-1 0-15,0 3 0 0,0 0 0 0,-3 3 0 0,-9 5 0 16,0 0 0-16,6 0 0 0,3 3 0 0,-9-3 8 16,6 2-8-16,-6-2 0 0,6 8 0 0,3 3 0 0,-3-3 0 15,-6 0 0-15,3 2 0 0,-1 1 0 0,1-1 0 16,-3-2 0-16,0 3 0 0,0-3 0 0,3 3 0 16,-3-1 0-16,3-2 0 15,0 3-25-15,0-3-9 0,-3 0-2 0,0 2 0 16,-3-2-73-16,0 3-15 0,3-1-4 0,-3 6-648 15,-5-3-131-15</inkml:trace>
  <inkml:trace contextRef="#ctx0" brushRef="#br1" timeOffset="442492.6921">16903 13711 518 0,'0'0'23'0,"0"0"5"0,6-6-28 0,-3 4 0 0,-3 2 0 0,3-6 0 16,3 1 224-16,-3 3 39 0,0-4 8 0,-3 6 1 16,3-5-160-16,0 2-33 0,-3-2-7 0,0 5 0 15,-3-5-64-15,3 5-8 0,3-3-12 0,-3 3 4 16,0 0 28-16,-3-5 5 0,0 2 2 0,0 1 0 16,0-4 6-16,-3 4 2 0,0-1 0 0,6 3 0 15,0 0 17-15,0 0 4 0,-6-3 1 0,0 1 0 16,0-1-24-16,0 3-5 0,3-3 0 0,-6 3-1 15,0-2-12-15,3 2-3 0,6 0 0 0,-6 2 0 0,-6-2-12 16,0 0 8-16,6 0-8 0,6 0 0 0,-3 6 0 16,-5-4 0-16,-1 4 0 0,3-1 0 0,6-5 0 0,-9 5 0 15,-6 0 0-15,0 1 0 0,6-1 0 0,-6 0 0 0,0 1 0 0,-3-4 0 16,1 6 9-16,5-3-9 16,0 1 8-16,0-1-8 0,-3 3 0 0,6-3 0 15,0 3-9-15,0 0 9 0,-3 0 0 0,0 3 0 16,3-1 12-16,0 4-3 0,-2-1-9 0,2 0 8 15,-3 0-8-15,3 3 8 0,-3 0-8 0,6 0 0 16,-3-3 0-16,6 0 0 0,0 1 0 0,0-4 0 16,3 1 0-16,0 2 0 0,3-3 0 0,3 4 0 15,3-4 0-15,-3 1 0 0,3-1 0 0,0-2 0 16,3 0 0-16,0 0 0 0,-1 0 13 0,1-2-2 0,0-4-1 16,0 1 0-16,3-1 15 0,0-4 3 0,-3-1 1 15,3 1 0-15,0-6-10 0,2 0-3 16,-2-3 0-16,-3 0 0 0,-6 1 24 0,3-6 4 0,9 0 0 0,0 0 1 15,-6-5-45-15,3-3-16 0,3 3 0 0,2-3 0 16,-2-2 41-16,-3-1 9 0,3 1 2 0,-6-1 0 16,3-2-27-16,-3 0-9 0,0 3 0 0,-1-6 9 15,1 3-9-15,-3 0 0 0,0 2 0 0,0-2 8 16,-3 3 12-16,3-1 3 0,3 4 0 0,-3-1 0 16,-3 0-40-16,3 0-8 0,3 6-2 0,-3-1 0 15,2-2 27-15,-2 2 0 0,3-2 0 0,3 0 0 16,0 3 0-16,0-4-12 0,-3 4 12 0,0-3-12 0,6 2 12 15,-3 3 0-15,-7 0-9 0,1 3 9 0,0 0 0 0,-3 2 0 16,0 1 0-16,0 2 0 16,-9 3-30-16,0-1 2 0,3 4 0 0,0 2 0 0,-6 0 28 0,6 0 0 15,0 0 0-15,0 0 0 0,-15 2 0 0,3 4 0 16,-5 1 0-16,2 1 0 0,6 3 0 0,-3 0 15 16,-3-1-2-16,3 3 0 0,6-2-13 0,0 0-18 15,-3 2 4-15,3 0 1 0,0 3 13 0,0 0 13 16,3-3-2-16,-3 6-1 0,1-1-10 0,-1 3 0 0,3-2 0 0,0 2 0 15,-3 3 0-15,0 0 0 16,3 2 0-16,-3 3 0 0,0-2 0 0,0 2-12 16,0-3 0-16,0 3 1 0,3-8 23 0,0 3 5 15,0-5 1-15,0-1 0 0,-3-2-18 0,6 0 10 0,0 0-10 16,3 0 8-16,0-3-24 0,6 3-4 0,-3 0-2 0,3 0 0 16,0-3 31-16,0-3 7 0,3 1 0 0,0 0 1 31,-4-3-78-31,1-1-16 0,0 1-3 0,3 0-1 15,6-5-138-15,-6 0-27 0,12 2-6 0,-12-5 0 0</inkml:trace>
  <inkml:trace contextRef="#ctx0" brushRef="#br1" timeOffset="443223.5477">17349 13653 576 0,'0'0'51'0,"0"0"-41"0,0 0-10 0,0 0 0 16,0 0 219-16,0 0 41 0,0 0 9 0,9 7 2 15,0-1-147-15,0-1-30 0,-3 0-6 0,0-2 0 0,3 2-39 0,0-5-7 16,-3 0-2-16,3 0 0 0,-3 0 7 0,3 0 1 16,2-2 0-16,1-1 0 15,-3-2-10-15,0-1-2 0,3 1 0 0,0 0 0 16,-3-3-16-16,0 0-3 0,0-3-1 0,3 3 0 16,0-2-1-16,0-3-1 0,-3-1 0 0,-1 4 0 15,1-1-1-15,0 1 0 0,0-4 0 0,-3 1 0 16,0 3-3-16,3-1-1 0,-6 0 0 0,-3-2 0 15,0 3 27-15,0-1 4 0,3-2 2 0,-6 2 0 16,0 1-58-16,-3-4-11 0,3 4-2 0,0-1-1 16,-3 3 30-16,0 0-9 0,0 0 9 0,-3 3 0 0,3-3 20 0,0 3 10 15,-2 2 2-15,-4 1 0 0,6-1-32 0,-3 3 0 16,0 0 0-16,0 3 0 16,-3-3-24-16,3 5-10 0,0-2-2 0,0 2-1 0,-3-3 59 0,3 1 12 15,3 5 2-15,3-3 1 16,-3-2-81-16,3 2-16 0,1 1-3 0,2-6-1 0,0 10 52 0,-3-2 12 0,3 3 0 0,-3-1 0 15,3 3 15-15,0 1 5 16,-3 2 2-16,3 5 0 0,-3-3-10 0,0 6-1 16,3 0-1-16,0 5 0 0,-3 0 12 0,3 0 2 15,-3 0 1-15,0 3 0 0,0-3-5 0,3 0-2 16,3 0 0-16,0-2 0 0,3 2-18 0,0-3-14 16,0-2 2-16,5-5 1 15,4-1-27-15,-3-2-6 0,0-5 0 0,6-3-1 16,0-3-101-16,3-5-20 0,0-3-4 0</inkml:trace>
  <inkml:trace contextRef="#ctx0" brushRef="#br1" timeOffset="444008.7893">18067 13436 1267 0,'20'-8'28'0,"-14"5"5"0,-3-5 2 0,-3 3 1 0,0-3-36 0,0 0 0 0,3 0 0 0,3 0 0 16,3-3 89-16,-6 3 11 0,-6 1 3 0,0-1 0 15,3 8-63-15,3-6-12 0,-3 6-2 0,6-5-1 16,3 0-25-16,-9 5 0 0,0 0 0 0,0 0 0 15,0 0 48-15,-6 5 5 0,-3-2 1 0,-3 5 0 16,-3-3-14-16,-2 5-4 0,-1-2 0 0,0 3 0 16,0 0-4-16,3-1 0 0,0 3-1 0,3 1 0 0,-3-4-15 0,4 1-4 15,-1-1 0-15,3 1 0 16,0-3-1-16,3 2-1 0,-3-2 0 0,6 0 0 0,0 0-2 0,0 0 0 16,3 0 0-16,3 0 0 0,-3-3-24 0,6 3-6 15,0-2-1-15,3 2 0 0,0 2 39 0,3-2 7 16,3-3 1-16,-4 3 1 0,4 0-40 0,0-2-8 0,-3 1-1 15,0-1-1-15,3 2 25 0,-6-3 0 16,0 0 0-16,0 1 0 0,-3-1 26 0,3 0 10 16,-6-2 3-16,2 5 0 0,1-6 4 0,-6 1 1 15,0-3 0-15,0 8 0 0,-3-3-18 0,-3 3-3 16,1-3-1-16,-4 3 0 0,0 0-13 0,-3 3-9 16,-3-3 12-16,0 2-12 0,0 4 0 0,-3-6 0 15,0 2 0-15,1 1 0 0,-4 2 0 0,3-2 0 16,0 2-15-16,0-3 5 15,0-2-22-15,3 3-5 0,3 0-1 0,7-4 0 16,-1 1-73-16,6-8-14 0,0 0-3 0</inkml:trace>
  <inkml:trace contextRef="#ctx0" brushRef="#br1" timeOffset="444526.8837">18599 13451 1497 0,'-20'-2'66'0,"11"2"14"0,-6-3-64 16,9 0-16-16,6 3 0 0,6-5 0 0,3 0 0 0,0 0 0 15,-6-1 0-15,6 1 0 0,2 0 0 0,-2-3 0 16,-3 3 0-16,-3 2 0 0,6-2 0 0,-3-1 0 0,0 4 0 16,-6 2 0-16,3-6 53 0,-3 6 7 15,0 0 2-15,0 0 0 0,0 0 2 0,0 0 0 0,0 0 0 16,0 0 0-16,-6 3-12 0,0-3-3 0,3 3 0 15,-3-1 0-15,0 1-25 0,0 0-6 16,-3-1-1-16,3 4 0 0,1-4-17 0,-4 1 0 0,0 5 0 0,3-3 0 16,-6 3 48-16,0-3 5 0,3 3 2 0,0 3 0 15,-3-1-37-15,0 4-7 0,0-4-2 0,3 6 0 16,-3 3 36-16,1 2 7 0,-4-3 2 0,3 6 0 16,0-3-25-16,-3 3-5 0,0 0 0 0,0 0-1 15,3-1-15-15,0 1-8 0,6 0 10 0,-2 0-10 16,2 0-8-16,6-6-8 0,0-2-2 0,6 0 0 15,-3-3 8-15,2 0 2 0,7-2 0 0,0-3 0 16,0-3-46-16,9-2-9 16,0-3-1-16,6-3-674 0,5 1-134 0</inkml:trace>
  <inkml:trace contextRef="#ctx0" brushRef="#br1" timeOffset="445061.5511">18915 13658 403 0,'-15'8'36'0,"9"-6"-36"16,0 1 0-16,0 2 0 0,6-5 204 0,-3 3 35 16,-6 2 6-16,6 1 2 0,0-4-107 0,3-2-22 15,0 0-4-15,-6 5-1 0,3 1-33 0,0-4-6 0,3-2-2 0,-3 6 0 16,3-6-14-16,0 0-3 15,0 0-1-15,0 0 0 0,6 5-25 0,3 0-5 0,-9-5 0 0,6 3-1 16,3-3-23-16,-3-3-16 0,-6 3 2 0,9-2 1 16,3-4 35-16,0 1 7 0,-9 2 2 0,6-5 0 15,-3 3-11-15,3-3-1 0,3 0-1 0,-3 0 0 16,-6-2 13-16,5 5 2 0,4-3 1 0,3-3 0 16,-3 3-15-16,0-3-3 0,0 1-1 0,-3-1 0 15,-3 1-15-15,3-1 0 0,0-2 0 0,-3 2 0 0,0 1 29 0,-3-3 0 16,0 2 0-16,0 3 0 15,-3 0-44-15,3 0-9 0,-6 3-1 16,3-3-1-16,-3 3 42 0,0-3 8 0,0 2 1 0,0 4 1 16,0-4-42-16,-3 4-8 0,-3-1-1 15,3 3-1-15,0 3 26 0,-3-1 0 0,0 1 0 0,0 2 0 0,0-2 0 16,0 0-10-16,0 2 10 0,3-2-10 0,0 2 10 16,-3 0 0-16,1 0 0 0,-1 3-8 0,0 0 8 0,0 0 0 15,3 3 0-15,-3-1 0 0,-3 1 0 0,3 2 0 16,3 3 0-16,0 0 0 0,0 3 0 0,3-1 0 15,0 1 0-15,3-1 0 0,3 1 0 0,0-1 11 16,0 1-3-16,3 2 0 0,0 0 0 0,0 0-8 16,3 0 12-16,-3 0-4 0,0-2 8 0,3 0 0 15,-3-4 1-15,0-4 0 16,-3-3-135-16,3-3-27 0,-6-5-6 0,0 0-874 0</inkml:trace>
  <inkml:trace contextRef="#ctx0" brushRef="#br1" timeOffset="445510.5173">19311 13568 946 0,'0'0'20'0,"0"0"5"0,0 0 1 0,0 0 2 0,0 0-28 0,-6 0 0 0,6 0 0 0,0 0 0 0,0 0 76 0,0 0 11 16,0 0 1-16,0 0 1 15,0 0 23-15,0 0 4 0,3-5 0 0,3 2 1 16,-6 3-17-16,3-5-3 0,-3 5-1 0,9 0 0 15,-3 2-13-15,-3 1-3 0,3 2-1 0,0 3 0 16,-3 0-33-16,-1 5-6 0,-2 1-2 0,3-1 0 16,-3 3-10-16,0 0-3 0,0-1 0 0,0 1 0 15,-3-3-9-15,3 3-3 0,-2-2 0 0,-1-1 0 0,0 0-3 16,3-2-1-16,-3-3 0 0,-3 2 0 0,6-2-9 0,-3-3 8 16,0 1-8-16,3-6 8 0,-3 2 2 15,3-2 0-15,0 0 0 0,0 0 0 0,0 0-2 16,-3-5 0-16,3-3 0 0,0-5 0 0,3 2 6 0,3-5 1 15,3 1 0-15,0-4 0 16,2-2-36-16,4-3-7 0,0 0-2 0,6-2 0 0,0 5 50 0,0-1 9 16,3 7 3-16,-4 1 0 0,1 4-24 0,-3 4-8 15,0 1 0-15,-6 5 0 0,-3 3 16 0,0 2-2 16,-3 0-1-16,0 6 0 0,-6 0-1 0,3-1-1 16,-6 3 0-16,3 3 0 0,-3-3-11 0,0 3 0 15,-3-2 9-15,3 1-9 0,-3-1 0 0,3 2-10 16,-3-1 1-16,3-1 0 15,-3-1-31-15,3 0-7 0,3-2-1 0,0 2-764 16,0-2-152-16</inkml:trace>
  <inkml:trace contextRef="#ctx0" brushRef="#br1" timeOffset="446690.5233">20275 13610 403 0,'6'-10'36'0,"-6"10"-36"15,0 0 0-15,6-3 0 0,-3-2 172 0,-3 5 28 0,0 0 6 0,0 0 1 16,3-6-37-16,-3 1-7 16,-3-3-2-16,0 3 0 0,0-3-55 0,3 3-11 15,-3-1-3-15,0 1 0 0,0-3-40 0,3 0-9 16,0 3-2-16,-3 0 0 0,3-1-22 0,0-2-5 16,-3 0-1-16,0 0 0 0,0 3 11 0,0-3 1 15,0 3 1-15,-3 0 0 0,0-1-6 0,1 4 0 16,-4-1-1-16,-3 0 0 0,0 1-19 0,-3-1 0 0,0 0 0 0,0 3 0 15,-3 3 0-15,0 0 0 0,1 2 0 16,-1 0 0-16,0-2 0 0,0 5 0 0,0-3 0 0,3 6 0 16,0-1 24-16,0 1-1 15,4 0-1-15,2 2 0 0,-3 0-22 0,3 3 0 0,3 2 0 0,0 1 0 16,-3-1 0-16,3-2 0 0,3 6 0 0,-3-7 8 16,6 1 4-16,-3 3 2 0,3-3 0 0,0 0 0 15,0-3-6-15,3 0 0 0,0-2-8 0,0-3 12 0,0-1 7 16,0 1 1-16,3-2 0 0,0-4 0 15,3 1-20-15,0 0 0 0,0-3 0 0,6-3 0 16,-4-2 0-16,7-1-9 0,0-4 1 0,3 2 0 16,0-5 17-16,3 2 4 0,2-5 1 0,1 3 0 15,0-6-14-15,0 1 0 0,0-3-12 0,-4-3 12 16,-2 0 16-16,0-2 9 0,0-3 3 0,-3-1 0 16,-3 1 6-16,-3 0 2 0,-1-3 0 0,-2 1 0 15,-3-1-80-15,0 3-16 0,0 0-4 16,0 0 0-16,0 2 74 0,0 3 14 0,-3 1 4 0,3-1 0 0,0 3-28 15,0-1 0-15,0 4 0 0,3-1 0 0,-3 1 0 0,6 2-9 16,-3 3 9-16,0 2-10 0,-1 3-9 0,-2 0-1 16,3 3-1-16,-3 0 0 0,0-1 21 0,0 4 0 0,-3-1 0 0,-3 3 0 15,0 0 0-15,0 0 0 0,0 0 0 0,0 0 0 16,0 0 10-16,0 0 6 0,-9 0 2 0,3 5 0 16,-3 3-29-16,0 6-5 0,1-4-2 0,-4 9 0 15,3-3 35-15,0 5 7 0,-3-3 2 0,3 6 0 16,0-3-26-16,0 6 8 15,3-1-8-15,-3 1 0 0,3-1 0 0,-3 3 0 16,0 0 0-16,3 3 0 16,-3 0-17-16,1 0-9 0,2-1-2 0,0 1 0 0,-3-3 43 0,6 0 8 0,-3 0 1 0,3-2 1 31,-3-3-43-31,6-3-9 0,-3 3-1 0,3-1-1 16,0-7-143-16,3 0-28 0,3-3-5 0</inkml:trace>
  <inkml:trace contextRef="#ctx0" brushRef="#br1" timeOffset="448582.8684">20912 13481 460 0,'0'0'41'0,"0"0"-33"15,0 0-8-15,0 0 0 0,0 0 180 0,3-3 35 16,-3 0 6-16,0 1 2 0,0-4-75 0,3 4-16 0,0-1-2 0,-3 3-1 16,0 0-103-16,0 0-26 0,-3-5 0 0,3 5 0 15,0 0 47-15,0 0 4 0,-3-6 1 0,0 1 0 16,3 5-32-16,-6-3-7 0,3-2-1 0,-3 0 0 15,3 2 17-15,-3-2 3 0,0 2 1 0,6 3 0 16,-6-2-3-16,1 2-1 0,-4 0 0 0,3 0 0 16,-3 0-21-16,3 2-8 0,-3 1 0 0,0 2 0 15,0 1 12-15,0 1-3 0,0-1-1 0,0 2 0 16,3-3-8-16,-3 3 0 0,0 0 0 0,0 2 8 16,1 4-8-16,2-4 0 0,0 4 0 0,-3-1 0 15,3 0 0-15,0 3 0 0,0-3 0 0,0 0 0 16,0 1 0-16,3 1 0 0,0-1 0 0,0-1 0 15,0 0 0-15,3-2 0 0,0-1 0 0,3-2 0 16,0 0 0-16,3-3-14 0,-3 1 3 0,3-4 1 0,0 1 10 16,-6-3 0-16,0 0 0 0,0 0 0 0,9-3 8 15,0 1 4-15,3-4 1 0,-4 1 0 0,1 0-13 0,0-3-18 16,0-3 4-16,0 1 1 0,3-3 54 0,-3-1 11 16,9 4 3-16,-6-6 0 0,0 0-19 0,3 0-3 15,-6-2-1-15,-1 2 0 0,4-3-16 0,-3 1-4 16,-3-4-1-16,3 4 0 0,-3 2 2 0,-3 5 1 15,3 1 0-15,-3 5 0 0,0-1-14 0,-3 6 0 16,0 0 0-16,0 0 0 0,0 0 13 0,3 8 3 16,0 5 1-16,0-2 0 0,0 0-35 0,3 2-7 0,-3 0-2 0,0 3 0 15,0 0 15-15,0-3 2 0,0 3 1 0,3-3 0 0,-6 0-5 0,3 1-1 16,-3-4 0-16,0 1 0 16,0-1-29-16,-3-2-7 0,0 3-1 0,0-3-647 15,0 0-129-15</inkml:trace>
  <inkml:trace contextRef="#ctx0" brushRef="#br1" timeOffset="449033.387">21207 13430 2188 0,'0'0'48'0,"0"0"11"0,3-5 1 0,3 0 1 16,-3 2-49-16,6 0-12 0,-3 3 0 0,3 0 0 15,0 0 0-15,2 0 0 0,-2 0 0 0,3 0 0 16,-3 3 0-16,3 0 0 0,0 2 0 0,-6 6 0 0,3-4 52 0,0 7 8 16,-3-4 2-16,0 1 0 0,-3 2-18 0,0 3-4 15,-3 0-1-15,-3 0 0 0,0 0-10 0,0 2-1 16,-6 1-1-16,6-3 0 0,-6 2-27 0,3-2 0 16,0 0 0-16,0-3 0 0,0 0 0 0,0-2 0 15,0-1 0-15,3-2 0 0,0-2 0 0,3-1 0 16,-3 0 0-16,3-5 0 0,0 0 0 0,0 0 0 15,0 0 0-15,0 0 0 0,0 0 0 0,0 0 0 16,6-5 0-16,3-6 0 0,0 3 0 0,0-5 0 16,0 0 0-16,3 0 0 0,0-3 35 0,3-3 1 15,3 1 1-15,-1-3 0 0,1-1-8 0,0 1-1 16,0 3-1-16,3-3 0 0,0 2-27 0,-4 1 0 0,4 2 0 16,-3 2 0-1,0 4-46-15,-3 2-14 0,-6 3-4 0,0 2 0 0,0 3 82 0,-9 0 16 0,3 8 3 0,0 3 1 16,-3 2-38-16,0 3 0 0,-3 2 0 0,3 3 0 15,-6-2-8-15,3-1 8 0,0 1-8 0,0 2 8 16,0-5-32-16,3 0 0 16,0-3-1-16,3-2 0 0,3-3-125 15,0 0-25-15,0-3-5 0</inkml:trace>
  <inkml:trace contextRef="#ctx0" brushRef="#br1" timeOffset="449413.5131">21933 13295 1785 0,'0'0'159'0,"0"0"-127"16,0 0-32-16,0 0 0 0,0 0 88 0,0 0 12 15,0 0 3-15,0 0 0 0,0 0-75 0,0 0-16 16,0 0-2-16,0 0-1 0,0 0-9 0,0 0 0 16,0 0 0-16,0 0 0 0,0 0 51 0,6 3 8 0,-6-3 1 15,6 3 1-15,3-3-24 0,0 2-5 16,0-2 0-16,6 0-1 0,-3 0 3 0,3-2 1 16,2 2 0-16,4 0 0 0,-3-6-27 0,3 1-8 15,3 2 0-15,0-2 0 0,-4 0 55 0,4 0 7 0,3-3 2 16,-3 0 0-1,0 2-103-15,-4 1-20 0,1 0-4 0,0-1-1 0,-3 1 52 0,-3-3 12 0,-3 3 0 0,-3 0 0 32,12-1-66-32,-7 4-10 0,-2-6-3 0,-3 2 0 15,3-1-137-15,3-1-27 0,3-3-5 0</inkml:trace>
  <inkml:trace contextRef="#ctx0" brushRef="#br1" timeOffset="449860.0748">22335 13023 1497 0,'0'0'66'0,"0"0"14"0,0 0-64 0,6-3-16 15,-3-2 0-15,0 0 0 0,-3-1 106 0,3 1 18 16,0-3 3-16,0 3 1 0,0-1-65 0,0 1-13 16,0 0-2-16,-3 5-1 0,6-3-31 0,-3 1-7 15,-3 2-1-15,0 0 0 0,0 0 1 0,6 0 0 0,-6 0 0 0,0 0 0 16,3 8 44-16,0-1 9 0,-3-1 2 15,0 2 0-15,-3 2-52 0,0 4-12 0,-3-1 0 0,0 3 0 16,-6 2 41-16,3 6 6 0,-3 5 1 0,0 0 0 16,-6 0-15-16,3 3-2 0,-3 2-1 0,1 6 0 15,-1 2-30-15,0-2-16 0,0 0 1 0,3 2 1 0,0-5 38 0,6-2 7 16,-3-1 1-16,4 0 1 0,-1-2-33 0,0-5 0 16,3-1 0-16,0-5 0 31,0 0-80-31,0 1-11 0,3-4-1 0,-3-2-668 0,3-3-134 0</inkml:trace>
  <inkml:trace contextRef="#ctx0" brushRef="#br1" timeOffset="451557.1577">9512 15266 748 0,'0'0'33'0,"-3"0"7"0,0-2-32 0,0 2-8 0,-3 0 0 0,3 0 0 16,3 0 152-16,0 0 28 0,0 0 5 0,0 0 2 15,0 0-95-15,0 0-18 0,-3 0-4 0,3 0-1 16,-3 5-5-16,3-5 0 0,0 0-1 0,0 0 0 16,0 0-22-16,0 0-4 0,0 0-1 0,0 0 0 15,0 0 4-15,6 8 0 0,-3-3 0 0,3 3 0 16,0 0-4-16,0-2-1 0,3-1 0 0,0 0 0 16,3 0-21-16,0-2-4 0,3 0-1 0,2-3 0 15,1-3-1-15,3 3 0 0,-3-3 0 0,6 1 0 0,-3-4 7 0,2 1 1 16,-2 0 0-16,6 0 0 0,-3 2 4 0,0 0 0 15,-4-5 1-15,4 3 0 0,-6-3-12 0,0 3-9 16,0 2 12-16,0-2-12 0,-3 0 8 0,2-1-8 16,-5 4 0-16,0-4 0 0,0 4-44 0,-3-1-13 0,0 0-3 0,0-2 0 15,-3 2-99-15,0 1-20 0,-3-3-4 0,3-1-1 0</inkml:trace>
  <inkml:trace contextRef="#ctx0" brushRef="#br1" timeOffset="451981.9253">10024 14758 1422 0,'-3'0'31'0,"-3"0"6"0,0 0 2 0,0-2 1 0,0 2-32 0,6 0-8 16,0 0 0-16,-6 0 0 15,0 0 56-15,6 0 10 0,-6 0 2 0,6 0 0 0,-9-3-27 0,9 3-5 16,0 0 0-16,0 0-1 0,0 0 5 0,-3 8 0 15,-3 3 1-15,3 2 0 0,0 3 35 0,1 2 8 16,-1 3 0-16,-3 6 1 0,0 2-41 0,0 3-9 16,3 0-2-16,-9 5 0 0,-3-3 7 0,-3 6 2 15,0 2 0-15,-3 6 0 0,3-1-33 0,1-2-9 16,-4 0 0-16,3 3 0 0,3-8 0 0,0-1 0 16,3-2 0-16,0-2 0 15,0-4-19-15,6-1-8 0,-2-1-1 0,2-3-1 16,0-5-131-16,3 0-27 0,-3-2-5 0</inkml:trace>
  <inkml:trace contextRef="#ctx0" brushRef="#br1" timeOffset="452515.3387">10173 15314 2026 0,'0'0'44'0,"0"0"10"0,-6-5 2 15,6 5 1-15,0 0-45 0,0-3-12 0,0-2 0 0,0 5 0 16,0 0 8-16,0 0 0 0,0 0 0 0,0 0 0 16,0 0 4-16,0 0 0 0,-3 5 0 0,0 6 0 15,-3-1 23-15,0 4 5 0,0-1 0 0,0 3 1 0,0 2-15 0,-3-2-3 16,3 0-1-16,0 2 0 0,0-2 18 0,3 0 4 15,-3 0 1-15,3 0 0 16,0-3-29-16,0 3-7 0,0-3-1 0,3 1 0 0,0-1-8 0,0 0 8 16,3 3-8-16,0 0 8 0,-3-3-8 0,3 0 0 15,0 6 0-15,3-1 0 0,-3-2 0 0,0-3 0 16,0-2-12-16,0 2 12 0,0-5 0 0,0 0 0 0,3-3 0 0,-6-5 12 16,6 6-12-16,0-6 0 15,0 0 0-15,6-6 0 0,-3 4 0 0,3-9 0 16,3 3 8-16,-3-2-8 0,-1-4 8 0,4 1-8 15,0-3 0-15,3-2 8 0,-6 4-8 0,6-4 0 16,-6 5 0-16,0-6 0 0,-3 6 15 0,0-3-3 16,-1 0 0-16,-2 3 0 0,0-3 23 0,-6 3 4 15,3-3 1-15,-3 0 0 0,-3 3-23 0,0-6-4 16,-3 6-1-16,0 0 0 0,1-3-12 0,-1 3 11 0,3-3-11 16,-6 3 10-16,3-3-10 0,-3 5 0 0,3-2 0 15,3 5 0-15,-6 0 0 0,3 0 0 0,-3 6 0 0,3-1-11 16,-3 0-7-16,0 6-2 0,0-3 0 15,0 3 0-15,3 2-137 0,0 0-28 16,0 0-6-16,1 3-825 0</inkml:trace>
  <inkml:trace contextRef="#ctx0" brushRef="#br1" timeOffset="453883.6678">11509 15346 1414 0,'15'0'31'0,"0"0"6"0,-15 0 2 0,-6 0 1 0,-3-3-32 0,0 1-8 16,3-4 0-16,0 6 0 0,-3-5 36 0,3 0 4 15,0-1 2-15,1 4 0 0,2-4-18 0,-3 1-3 16,3 0-1-16,0 0 0 0,0-1 24 0,-3 1 5 16,6 2 1-16,-3-2 0 0,0 2-13 0,0-2-2 15,3 2-1-15,-3 1 0 0,3-3 14 0,0 2 4 16,-3-2 0-16,0 2 0 0,0 0-7 0,0 1-1 15,-3-1 0-15,0 3 0 0,-3 0-22 0,0 0-5 16,-3 0-1-16,-3 3 0 0,-3-3 2 0,4 5 0 0,-1-2 0 0,3-1 0 16,0 1-18-16,3 2 0 0,0 0 8 0,0 1-8 15,0-1 0-15,0 3 0 16,-3 3 0-16,3-1 0 0,0 1 0 0,1 2 0 0,-4-2 0 0,3 2 0 0,-3 0 0 0,3 0 0 31,-3 3 0-31,3 3 0 0,-3-3 0 0,0-1 0 0,0 4 0 0,6 2 0 16,-6 0 0-16,7-5-9 0,-1 0 9 0,3 0 0 0,0 0 0 0,0-3 0 15,6 0 0-15,0 0 0 16,0-2-10-16,3-3 10 0,-1 3-12 0,1-9 12 16,3 3-17-16,-3-5 3 0,3-5 1 0,3 5 0 15,-3-2 13-15,3-4 0 0,0 1-10 0,0-6 10 16,-3 1 0-16,3-1 8 0,0-2 0 0,2 0 0 16,-2 0 19-16,0-3 3 0,0-3 1 0,-3 3 0 15,3-2-3-15,0-1-1 0,-3 1 0 0,0-3 0 16,0-1-12-16,3 1-3 0,-4 0 0 0,1 2 0 0,0 4 17 0,0 1 3 15,0 1 1-15,-3 0 0 16,0 2-33-16,-3 1 0 0,3 2 0 0,-3 3 0 0,3-1 0 16,-6 6 0-16,3-5 0 0,-3 5 0 15,0 0-20-15,3 8-12 0,3 0-1 0,-6 2-1 0,3 6 34 0,-3-2 0 16,0 4 0-16,0 1 0 0,-3 2 0 0,3 0 0 16,0-3 0-16,0 1 0 0,0-1 0 0,0 4 0 15,0-7 0-15,0 1 0 16,0 0-28-16,3 0-4 0,0-8-2 0,0 5 0 15,3 1-166-15,-3-7-34 0,3 4-6 0,-6-11-2 0</inkml:trace>
  <inkml:trace contextRef="#ctx0" brushRef="#br1" timeOffset="454316.9413">11724 15272 2055 0,'0'0'91'0,"0"0"19"0,0 0-88 0,0 0-22 0,0 0 0 0,0 0 0 16,8 0 27-16,1 0 1 0,3 2 0 0,0 1 0 16,-3-3-10-16,6 3-2 0,-3-1 0 0,0 1 0 15,0 2-16-15,-3 1 0 0,3 2-13 0,-3-1 5 16,-1 4 24-16,-2 2 6 0,0 0 1 0,-3 1 0 16,0-1 27-16,0 0 6 0,-3 0 0 0,0 3 1 15,0 0-16-15,-3-3-3 0,3 3-1 0,-3-3 0 16,0 1-24-16,3-4-5 0,-6 4 0 0,3-4-8 15,0-2 10-15,0 5-10 0,1-5 8 0,2 0-8 16,0-8-12-16,0 0-7 0,0 0-1 0,0 0-1 0,0 0 21 16,0 0 0-16,0 0 0 0,0 0 0 0,0 0 14 0,-3-10 1 15,3-1 0-15,3-2 0 0,-1-3-15 0,4-3 9 16,-3-7-9-16,6-1 8 16,3 1-8-16,3-6 0 0,0 0 0 0,3 1 0 0,-3 2 0 0,3 2 0 15,-1 3 0-15,4 6 0 0,-6 5 0 0,0 2 0 16,0 6 0-16,0-1 0 0,-3 6 0 0,0 3 0 0,-3 5 0 0,2 3 0 15,-2 2 0-15,0 3 0 0,-3-3 0 16,0 5 0-16,0 1 0 0,-3 0 0 0,3 4 0 0,-3-2 0 16,0-2 0-16,0 0 0 15,3-4 0-15,-3 4 0 16,-3-6-117-16,0 0-26 0,0 3-5 0,3-5-880 0</inkml:trace>
  <inkml:trace contextRef="#ctx0" brushRef="#br1" timeOffset="455085.2758">12762 15052 1497 0,'0'0'32'0,"0"0"8"0,0-5 0 0,-3 2 4 0,3 1-36 16,-3-4-8-16,0 1 0 0,-3 0 0 0,4 2 94 0,-1-2 17 15,-3-3 3-15,0 3 1 0,0-3-55 0,0 5-12 16,3-2-1-16,-3 2-1 0,0 0-23 0,0 3-5 16,0 0-1-16,0 0 0 0,-3 3-1 0,3 2 0 15,0 1 0-15,-3 4 0 0,0 1 15 0,-3 2 2 16,0 3 1-16,-2 5 0 0,-1 5 17 0,-3 6 3 15,0 3 1-15,0 2 0 0,3-3-31 0,0-2-7 16,0 0-1-16,1 2 0 0,5-8-6 0,-3 1-2 16,6-3 0-16,0-3 0 0,0-3-8 0,3-2 0 15,0 0 0-15,3-3 0 0,6 1 0 0,-3-6 0 16,9 2 0-16,-3-2 0 16,3 0-24-16,3-3-6 0,-1 1-2 0,1-1-720 15,3-2-144-15</inkml:trace>
  <inkml:trace contextRef="#ctx0" brushRef="#br1" timeOffset="455507.8219">12992 15243 2127 0,'0'0'47'0,"0"0"9"0,0 0 3 0,-6 5 1 0,3 0-48 0,3-5-12 0,0 0 0 0,0 8 0 15,0 3 16-15,0-1 0 0,0-2 1 0,3 3 0 16,0-3-17-16,0 0 0 0,0-3-13 0,0 3 5 15,0-3 8-15,-3-5 0 0,5 6 10 0,-5-6-10 16,6 0 52-16,3 0 4 0,0-6 0 0,3 6 1 16,0-5 13-16,3-3 2 0,-3 0 1 0,6-2 0 15,-3 2-58-15,2-3-15 0,-5-2 0 0,0 0 0 0,3-1-14 16,-3 1-6-16,3-3 0 0,-6 3-1 0,0-3 33 16,0 3 8-16,0-3 0 0,0 3 1 0,-6 0-33 0,0-1-6 15,3 1-2-15,-4 0 0 0,-2 2 32 0,0 1 7 16,0 2 1-16,-2 0 0 0,2-3-20 0,-3 3-9 15,-3 0 1-15,0 3 0 0,0 0 8 0,0 2-12 16,0 0 12-16,-3 3-12 0,3 0 12 0,-3 0-12 16,3 3 12-16,-3 2-12 0,0-2 12 0,0 2 0 15,-3 3 0-15,3 3 0 0,3-3 12 0,-3 2 7 16,1 4 1-16,2 1 1 0,0 1-32 0,0 3-6 16,0 2-2-16,0 3 0 0,-3 0 19 0,0-1 0 0,0-1 0 0,0 1 0 15,0 1 12-15,3-3 5 16,3 1 2-16,0-1 0 15,0-5-67-15,3 2-12 0,3-5-4 0,3 1-682 0,3-4-137 0</inkml:trace>
  <inkml:trace contextRef="#ctx0" brushRef="#br1" timeOffset="455932.1223">13763 15036 2188 0,'0'0'195'0,"0"-5"-156"16,0 2-31-16,0-2-8 0,0 2 52 0,0-2 10 15,0 2 2-15,-3 1 0 0,0-1-20 0,0 1-3 16,-3-1-1-16,0 3 0 0,0 0-40 0,-3 0 0 15,0 3-11-15,0 2 3 0,0 0 8 0,-3 3-8 0,0 0 8 0,0 3-8 16,0 2 8-16,0 0 0 0,-2 0 0 0,-1 3-8 31,3-3-15-31,6 1-2 0,-3-1-1 0,3-3 0 0,0 1 26 0,3-3 0 16,6 3 0-16,0-4 0 0,-3 1 46 0,3-2 14 16,6 2 4-16,0 0 0 0,0-3-52 0,0 3-12 15,0 0 0-15,0 0 0 0,2 0 0 0,-2 2 0 0,0 1 0 0,0 2 0 16,0 0 0-16,-3 0 0 15,0 3 0-15,-6-2 0 0,0-1 0 0,0 3 0 16,-3 0 0-16,-3-3 0 0,-6 0 54 0,3-2 8 0,-3-1 2 0,0 1 0 31,1-3-103-31,-4 0-20 0,0-3-4 0,3 0-1 16,3 0-143-16,-6-2-29 0,-15-3-5 0,9-3-2 0</inkml:trace>
  <inkml:trace contextRef="#ctx0" brushRef="#br1" timeOffset="456241.8509">14057 14880 2188 0,'0'0'48'0,"0"0"11"0,0 0 1 0,0 0 1 0,0 0-49 0,0 0-12 16,0 0 0-16,6 5 0 0,0 1 0 0,0-4 0 16,3 1 0-16,3 0 0 0,0-3 0 0,3 2 0 15,0-2 0-15,2 0 0 0,4-2 54 0,3 2 8 16,3-6 2-16,-6 1 0 0,0 0 0 0,5 0 0 16,-2-3 0-16,6 0 0 0,-6 0-52 0,5-3-12 0,7 1 0 0,3-6 0 15,-12 2 0-15,-1 1 0 16,4 3 0-16,0-1 0 15,-9 0-87-15,-3 1-20 0,0-1-4 0</inkml:trace>
  <inkml:trace contextRef="#ctx0" brushRef="#br1" timeOffset="456563.5831">14611 14473 1695 0,'18'-6'37'0,"-6"4"8"0,-12 2 2 0,0 0 1 0,6-3-39 0,-6 3-9 0,0 0 0 0,0 0 0 15,0 0 132-15,0 0 24 16,-6 0 4-16,-3 5 2 16,-3 1-83-16,3 2-17 0,3 2-3 0,-3 3-1 0,-3 3-31 0,0 3-7 15,0-1 0-15,0 9-1 0,-6-1 14 0,7 9 3 16,-1 2 1-16,-3 10 0 0,3 4 13 0,-6 2 2 15,0 2 1-15,-6 9 0 0,6-6-42 0,-2 3-11 0,-4 0 0 0,-3-3 0 16,6-5 0-16,0-3 0 0,1-8 0 0,2 3 0 16,3-10-86-16,0-4-19 0,3-7-4 0,6-5-1 31,0-3-98-31,3-8-20 0,3-3-4 0,0-5-1 0</inkml:trace>
  <inkml:trace contextRef="#ctx0" brushRef="#br1" timeOffset="457003.1545">14891 14925 1897 0,'0'0'41'0,"3"-2"9"0,3-1 2 0,0 0 2 0,-6 1-43 0,0 2-11 0,0 0 0 0,0 0 0 16,2-3 16-16,-2 3 0 0,0 0 1 0,0 0 0 0,0 0 24 0,0 0 5 15,-5 3 1-15,-1 2 0 16,0 0 13-16,-3 6 4 0,0-3 0 0,-3 5 0 16,0 0-20-16,-3 3-3 0,6 3-1 0,-3-1 0 15,0 1-19-15,-3 2-4 0,7 0-1 0,2-3 0 16,0 1 8-16,0-1 0 0,0-2 1 0,6-2 0 16,0-1-41-16,0-3-8 0,0 1-1 15,3-6-1-15,0 3 42 0,3-5 8 0,0 2 1 0,0-5 1 16,-6 0-26-16,8 0 0 0,1 0 0 0,0-5 0 0,0 0 0 15,0-3 0-15,3 0 0 0,3-3 0 0,0 3 0 0,-3-5 0 16,-3 0 0-16,9-6 0 0,11 3 0 0,-2-2 0 16,-9-3 0-16,3-3 0 0,3 0 0 0,-7 3 0 15,-2-3 0-15,-3 3 0 0,-6 0 0 0,0 7 0 16,-3 4 0-16,-6-1 0 0,-3 3 0 0,0 3 0 16,0 0 0-16,3 2 0 0,-9 3 32 0,-5 3 2 0,-10 2 0 0,0 0 0 15,6 3-34-15,0 0-17 0,-3 5 1 0,4-2 1 16,5 2-109-16,0-2-23 0,0 2-4 0,0-2-1 0</inkml:trace>
  <inkml:trace contextRef="#ctx0" brushRef="#br1" timeOffset="457402.9761">15266 14883 1785 0,'6'13'159'0,"-3"-10"-127"0,0 2-32 0,0 3 0 16,-6 0 116-16,6 2 16 0,0-2 4 0,2 3 1 16,-2 2-65-16,0 0-12 0,3 1-4 0,0 2 0 15,0-3-56-15,0 3-16 0,-6 0 0 0,3 2-1 0,0-2 65 0,0 0 12 16,-6 2 4-16,3-2 0 0,0 0-64 0,0 0 0 15,3-3-9-15,-3 3 0 0,-3-5 9 0,0-1 12 0,9-2-2 0,-3 3-1 16,-6-3 34-16,3-3 6 16,0 0 2-16,0-5 0 0,0 0-31 0,0 0-5 15,0 0-2-15,0 0 0 0,0 0 34 0,3-8 6 16,-3 0 2-16,0 0 0 0,6-5-37 0,3 0-7 16,0-6-2-16,-3 1 0 0,3-3-9 0,-3 2 0 15,3-2 0-15,6-3 0 0,2 0 24 0,-2-2 2 16,6-3 1-16,-3 2 0 0,3 6-27 0,3-8 0 15,-3 3-14-15,2 5 5 0,-2 2-8 0,0 0-2 16,0 6 0-16,-3 0 0 16,3 0-241-16,-4 5-49 0</inkml:trace>
  <inkml:trace contextRef="#ctx0" brushRef="#br1" timeOffset="458206.9204">16293 14436 1728 0,'0'0'38'0,"0"0"8"0,0 0 2 0,0 0 0 0,0 0-39 0,0 0-9 0,0 0 0 16,0 0 0-16,0 0 92 0,0 0 17 16,-3 5 3-16,6 6 1 0,6-4-58 0,2 7-12 15,1-1-3-15,0 5 0 0,3-2 5 0,0 6 1 16,0 1 0-16,0 4 0 0,3-1 18 0,-6 6 3 15,2 5 1-15,-2 5 0 0,0 3-12 0,-6 3-3 16,0 2 0-16,-3 1 0 0,-3-4 18 0,-3 3 3 16,-3-2 1-16,0 5 0 0,-3-8-47 0,-3 0-8 0,0 0-3 0,-5 3 0 15,-4-9-17-15,-6-2 0 0,-3-2 0 16,6-9 0-16,7-2-18 0,-4-3-7 0,-3 0-2 0,3-5 0 16,-3 0-147-16,3-5-30 0,-2-3-5 15</inkml:trace>
  <inkml:trace contextRef="#ctx0" brushRef="#br1" timeOffset="460000.9506">16921 15245 2419 0,'3'-2'53'0,"-3"2"11"0,3 2 3 0,0 1 1 0,0 0-55 0,0-3-13 0,2 2 0 0,-2 1 0 16,9 2 0-16,-3-2 0 0,-3-1 0 0,3 1 0 16,-3 0 0-16,3 2 0 0,-3-5 0 0,0 3 0 15,0-1 0-15,-3-2 0 0,3 0 0 0,-6 0 0 16,0 0 0-16,0 6 0 0,0-6 8 0,6 5-8 15,-6-5-10-15,0 0-5 0,0 0-1 0,0 0 0 16,3 3-10-16,-3-3-2 0,0 0-1 0,0 0 0 16,0 0 1-16,0 0 0 0,0 0 0 0,0 0 0 0,0 0 20 15,-3-6 8-15,3-2 0 0,0 0-9 16,0 0 9-16,-3 6 0 0,3-6 0 0,0 3 8 0,0-1-8 0,0 1 0 16,-3 0 0-16,3 5 8 0,0 0-8 0,0 0 0 15,0-6-8-15,0 6 8 16,0 0-49-16,0 0-5 0,0 0-1 0,0 0 0 0,0 0 34 0,0 0 6 15,-3 3 2-15,-3 2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2:37:09.462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14575 5398 1292 0,'-18'2'57'0,"9"-2"12"0,-6 0-55 0,4 0-14 0,-1 0 0 0,0 0 0 16,-3 3 32-16,3-1 3 0,0 4 1 0,-3-4 0 15,0 4 3-15,-3 2 1 0,4-3 0 0,-1 0 0 16,-3 3-40-16,0-3 0 0,0 3 0 0,0 3 0 0,-3-3 0 0,3 5 0 16,-5-5 0-16,2 5 0 0,-3 1 0 0,0-1 14 15,-6 3-2-15,4-1 0 0,-1-1-1 0,-3-1-1 16,0 3 0-16,-2 0 0 0,-1 2 20 0,-3-5 4 16,3 3 1-16,-2 0 0 0,-4-3 7 0,0 1 2 15,-5-1 0-15,-1 0 0 0,-3 0 5 0,4 1 2 16,-1-1 0-16,0 0 0 0,4-2-11 0,-7-1-1 15,3 1-1-15,-2-1 0 0,-1 4-8 0,1-4-2 16,-4 1 0-16,0-3 0 0,-5 2-9 0,5 1-3 16,1-3 0-16,-4 2 0 0,-5 1 8 0,2-3 2 0,0 0 0 15,1 2 0-15,-1-2-26 0,1 0-14 0,5-2 2 0,-2-1 0 16,2 0 12-16,-3 0 15 0,1-2-3 0,-1 2-1 16,1-2-11-16,-1 2-14 0,3 1 3 15,-2-4 1-15,2-2 10 0,-2 0 0 0,2 0 0 0,-2-2 0 16,-4 4 0-16,0-4 14 0,7-1-2 0,-4 0 0 15,1 3-12-15,-1-2-16 0,1-1 3 0,-4 3 1 16,3 0 12-16,-2 0 13 0,2 0-2 0,-2 0-1 16,2 0-10-16,-2 3 12 0,-4-1-12 0,3 1 12 15,1 0-12-15,-1-1 0 0,4 4 0 0,-1-4 0 16,1 1 0-16,-1-3 0 0,0 0 0 0,1 0 0 16,-1 0 0-16,4 0 0 0,-1 0 8 0,1-3-8 15,2 1 0-15,0-1 0 0,1 0 0 0,-1 3 0 16,-3-2 0-16,1 2 0 0,2-3 0 0,1 3 0 15,-1 3 0-15,0-1 0 0,1 1 0 0,-1 0 0 16,-3-3 0-16,4 0 0 0,2 2 0 0,-2-2 8 0,-4 3-8 0,0-3 0 16,1 3 0-16,5-3-11 0,-3 0 11 0,4 0 0 15,-4 0 0-15,4-3 0 0,-1-2 0 0,-3 5 0 16,4-3 0-16,-1 0 8 0,6 1-8 0,-2-1 0 16,2 3 0-16,0-3 8 0,1 3-8 0,-4 0 0 15,0-2 0-15,1 2 0 0,2 2 0 0,0 1 0 16,-3 0 0-16,1-1 0 0,-1-2 0 0,0 6 0 15,1-6 0-15,-4 5 0 0,3-2 0 0,-2-1 8 16,2 1-8-16,0-3 0 0,-8 0 0 0,8 2 0 16,6 1 0-16,-2-3 0 0,-1-3 0 0,3 1 0 15,4-1 0-15,-4 1 0 0,0 2 0 0,0-6 0 16,4 4 0-16,2-1 0 0,9 0 0 0,-3 3 0 16,-11-5 0-16,2 2 0 0,3 3 0 0,0 0 0 0,-2-2 0 0,2 2 0 15,0-3 0-15,0 3 0 0,3-3 0 0,-5 3 0 16,-4 0 0-16,6-2 9 0,6-1-9 0,-2 3 0 15,-4-3 9-15,0 1-9 0,0 2 0 0,4-3 9 16,-1 1-9-16,-3-1 0 0,0-2 0 0,3-1 0 16,1 6 0-16,-1-2 0 0,-3-4 0 0,0 4 0 15,1 2 0-15,2-3 0 0,-3 0 0 0,3 3 0 16,-3-5 0-16,4 5 0 0,-1-3 0 0,0 1 8 16,0-3-8-16,4 2 0 0,-4-2 0 0,0-1-11 15,3 4 11-15,0-4 0 0,1-2 0 0,-1 3 0 16,-3-3 0-16,3 3 0 0,-3-6 0 0,1 3 0 15,-4 0 0-15,3 1 0 0,3-7 0 0,0 4 8 16,1-1-8-16,-1 1 0 0,0-4 0 0,3 4 0 16,-3-3 0-16,3-1 0 0,1 1 0 0,-1 0 0 0,0 0 0 0,0 2 0 15,3-2 0-15,-3 0 0 0,-2-3 0 16,2 0 0-16,-3-3 8 0,0-2-8 0,0 0 0 0,3 0 8 16,4 0-8-16,2-3 0 0,-3 0 12 0,0 0-1 15,6-2-1-15,-3-3 0 0,3 0-10 0,0-3 0 16,0 3 0-16,4 0 0 0,-1-3 0 0,-3 3 0 15,0-3 0-15,3 3 0 0,-3 0 0 0,0-3 0 16,0-5 0-16,0 3 0 0,0 2 0 0,0 0 0 16,4-2 0-16,-4 2 0 0,3-5 0 0,3 2 0 15,0-2 0-15,0-2 0 0,3 2 0 0,-3-3 0 16,3-2 0-16,0-1 0 0,0 1 0 0,3 0 0 16,-3-3 0-16,3 0 0 0,-3 0 0 0,3-6 0 0,-3 1 0 15,0-3 0-15,3-2 0 0,0 2 0 0,3 3 0 0,0-1 0 16,-3 1 0-16,3 0 0 0,3-1 0 0,0 1 0 15,0 0 0-15,0 2 0 0,3 1 0 0,0-1 0 16,0-2 0-16,0 2 0 0,2-2 0 0,1 0 0 16,0-3 0-16,0 2 0 0,3 1 0 0,-3 0 0 15,6 2 0-15,-3-2 0 0,3 0 0 0,-1 2 0 16,-2-7 0-16,3 4 0 0,3-2 0 0,3 6 0 16,3-1 0-16,-1 0 0 0,4-4 0 0,-3 1 0 15,3 1 0-15,-4-3 0 0,4-2 0 0,3 4 0 16,-3 6 0-16,5-2 0 0,-2 4 0 0,3 4 0 15,0-1 0-15,2 3 12 0,-5 0-2 0,6 5 0 16,-4-5-10-16,1 3 0 0,3-6 0 0,0 3 0 0,2 3 0 16,1 2 0-16,3-5 0 0,-1 8 0 0,4-3 0 0,-1 5 0 15,-5 1 0-15,3 0 0 0,-4-1 0 0,4-2 0 16,3 5 0-16,-4 0 0 0,-2-2 0 16,3 2 0-16,5 0 0 0,1 0 0 0,0 3 0 0,-1 3 0 15,-2-6 0-15,5 3 0 0,10 0 0 0,-7-3 0 16,-5 3 0-16,3-1 0 0,2 4 0 0,1-1 0 15,-4-2 0-15,4 3 0 0,-1-6 0 0,7 3 0 16,2 0 0-16,-2 2 0 0,-1-5 0 0,-2 3 0 16,2 0 0-16,-2 2 0 0,2-7 0 0,4 2 0 15,-7-2 0-15,1 4 0 0,-6-4 0 0,2 8 0 16,-2-4 0-16,2 4 0 0,1-3 0 0,-4 2 0 16,1 1 0-16,-3 4 0 0,-4-4 0 0,-2 2 12 0,0 5-12 15,2-2 12-15,-2 5-12 0,-1-5 8 0,1 0-8 0,0 2 8 16,-4 3-8-16,4 3 0 0,-6-3 0 0,2 3 0 15,1-3 0-15,0 0 0 0,-1 3 0 0,4-3 0 16,-3-3 0-16,2 3 0 0,4 3 0 0,-6-3 0 16,5-3 12-16,-2 3-2 0,-3 0-1 0,-13 3 0 15,7-3-9-15,3-5-12 0,0 0 2 0,-1 2 1 16,4 3 9-16,0 0 11 0,-1-2-3 0,13 2 0 16,-1 2-8-16,-5 1 0 0,0 3 0 0,-1-4 0 15,1-2 0-15,-3 8-9 0,-1-5 0 0,1 0 0 16,-1 2 9-16,4 3 12 0,-3-5-2 0,-1 5-1 15,1-6-9-15,0 4-12 0,2 2 2 0,-2-5 1 16,0 5 9-16,-1 0 11 0,4 0-3 0,-3 0 0 16,2 0-8-16,-2 0 0 0,-1 0 9 0,4 0-9 0,3 0 0 15,-1 5-13-15,1-5 1 0,-1 0 1 0,1 2 11 0,0 4 12 16,-1-1-2-16,-2-5-1 0,0 0-9 0,-4 3-14 16,4 2 3-16,-4 0 1 0,4-5 18 0,0 8 3 15,-1-2 1-15,-5 1 0 0,0-1-12 0,-10 2-17 16,4 5 4-16,0-2 1 0,3-4 12 0,-1 7 16 15,4-9-3-15,0 3-1 0,-1 0-12 0,13 2 0 16,-7 4 0-16,-2-6 0 0,-3-3 0 0,-4 3-15 16,7-3 3-16,-6 0 1 0,3 3 11 0,-4-2 0 15,1 2 0-15,-3 0 0 0,2 2 0 0,-2-2 0 16,0 0 0-16,-4 3 0 0,1-4 0 0,-3-1 0 16,0-6 0-16,0 8 0 0,-4-3 0 0,4 0 0 15,-3 3 0-15,0-2 0 0,-1-4 0 0,4 9 0 0,-3-3 0 16,0-3 0-16,3 3 0 0,-4-3 11 0,4 3-3 15,-3 0 0-15,3 3-8 0,-4-3 0 0,1-3 9 0,3 3-9 16,-3 2 0-16,3-2-10 0,-4-2 1 0,1 7 0 16,3-5 9-16,-3 5 0 0,-3 0 0 0,2 1 0 15,1-4 0-15,-3 3 11 0,0 8-3 0,3-7 0 16,-7 4-8-16,1-5 0 0,3 1 0 0,-3 4 0 16,3-2 0-16,-1 3 0 0,1-6 0 0,0 5 0 15,0-4 0-15,3 4 0 0,-1-5 0 0,1 1 0 16,3-1 0-16,-3 3 0 0,-3-3 11 0,5 0-11 15,-5 3 0-15,3-3 0 0,-3 0 0 0,-3 1 0 16,2-1 0-16,-2 0 0 0,3 0 0 0,-3 1 0 16,-3-1 10-16,3 0-10 0,2 6 10 0,1-6-10 0,0 5 0 15,0-2-8-15,0 8-1 0,2-3 0 0,1-2 9 0,-3 7 0 16,3-7 8-16,-6 2-8 16,0-3 0-16,-1 4 0 0,-2-4 0 0,0 1-8 0,0 2 8 0,-3-3 0 15,0 1 0-15,3 2 0 0,-4-5 0 0,1 8 0 16,0-6 8-16,0 3-8 0,-3 11 12 0,0-5-3 15,3-1 0-15,0 0 0 0,0 6-9 0,-1-5 0 16,-2-1 0-16,3 1 0 0,0-1 0 0,0-2 0 16,-3 2 0-16,0-5 0 0,3 3 0 0,-3-3 0 15,-6 3 0-15,2-3 0 0,1 6 0 0,0-6 0 16,-3 3 10-16,0 2-10 0,0 1 10 0,0-1-10 16,0-5 8-16,0 6-8 0,0-3 8 0,-3 0-8 15,3-1 0-15,0 1 8 0,0 3-8 0,0-9 0 16,-3 3 0-16,3 3 0 0,0-3 0 0,-3-2 0 0,0 5 0 15,3-3 0-15,-3 0 0 0,0 5 0 0,0-2 0 0,-3 3 0 16,3-1 0-16,-1 3 0 0,-2-2 0 0,0-1 0 16,0 1 8-16,0-4-8 0,0 1 0 0,0 0 8 15,-2 0-8-15,2-3 0 0,-3 3 0 0,0 2 0 16,3-7 8-16,-3 2-8 0,0 3 8 0,0 0-8 16,3-1 0-16,-3 4 0 0,3-9 0 0,-3 4 0 15,3 1 0-15,-3 4 0 0,0-6 0 0,3 3 0 16,-6-3 0-16,6 0 0 0,-3 0 0 0,0 0 0 15,0 1 0-15,0 4 0 0,0-7 8 0,0 2-8 16,0 0 0-16,-3-3 0 0,3 4 0 0,-3-4 0 16,3 3 24-16,0-2 7 0,0-1 1 0,-3 1 0 15,6-1-32-15,-3 1 0 0,0-1 0 0,-3 4 0 16,0-4 0-16,3 1 0 0,-3-1 0 0,0 1 0 0,0-1 0 0,1 1 0 16,2-1 0-16,0 1 0 0,-3-1 0 0,3 3-16 15,-3 1 3-15,-3-4 1 0,0 3 20 0,-3 0 4 16,3 1 0-16,-3 1 1 0,0 1-13 0,3 3 0 15,-3-9 0-15,3 6 0 0,0-3 0 0,1 3 0 16,-1-3 0-16,0 0 0 0,-3-2 0 0,3-1 0 16,3-2 0-16,-3 3 0 0,0-3 0 0,-3 0 0 15,3-1 0-15,0 1 0 0,-3 0 0 0,3-3 9 16,-2 3-1-16,2 0 0 0,0-3-8 0,0 1 0 0,-3-1 0 0,3 3 8 16,0 0-8-16,-3-3 0 0,0 3 9 0,0 2-9 15,0 1 0-15,0 2 0 0,4-3 0 0,-7 4 8 16,0-1-8-16,3 0 0 0,0-3 0 0,3 4 0 15,-3-4 0-15,0 6 0 0,-3-6 0 0,0 1 0 16,4 0 0-16,-7-4 0 0,3 4 0 0,0-1 8 16,3-2-8-16,-3 3 0 0,0-1 8 0,0 1-8 15,3 2 9-15,-2 3-9 0,2-6 12 0,0 1-12 32,0-1 12-32,0 4-12 0,0-1 12 0,3-3-12 0,-3-2 8 0,3 0-8 0,0 0 0 0,0-3 0 0,-3 0 0 0,4 3 0 15,-4-3 0-15,3 1 0 0,0-1 15 0,-3 3 2 16,0-3 1-16,-3 3 0 0,3 0-18 0,0 0 10 15,-6 0-10-15,7-1 8 0,-7 4-8 0,3-3 0 16,-6 2 9-16,3-2-9 0,-3 3 0 0,-3 2 8 16,1 0-8-16,-4 3 0 0,-3-3 10 0,-6 3-2 15,-5-3-8-15,-7 5 12 16,-8-2-127-16,-7 5-25 0,-8 0-6 0,11-7-1118 0</inkml:trace>
  <inkml:trace contextRef="#ctx0" brushRef="#br0" timeOffset="16451.3876">2574 9104 172 0,'0'0'16'0,"0"0"-16"15,-6-2 0-15,-3-1 0 0,0 3 165 0,6 0 31 16,-9 0 5-16,6-3 2 0,0 1-131 0,0 2-25 15,6 0-6-15,-6 0-1 0,0-3-4 0,3 3-2 16,3 0 0-16,0 0 0 0,-6-5-14 0,6 5-2 16,-6 2-1-16,6-2 0 0,0 0-6 0,0 0-2 15,0 0 0-15,0 0 0 0,0 0 3 0,0 0 1 16,0-7 0-16,6 4 0 0,-6 3 1 0,0-5 0 16,6-3 0-16,3 2 0 0,0-2 6 0,0 3 0 15,3-3 1-15,0 0 0 0,3-2 7 0,0-4 2 16,-1 1 0-16,-2 3 0 0,6-4-3 0,3-1-1 15,0-1 0-15,3 0 0 0,2 3 6 0,-2-3 0 0,3 0 1 16,-3-5 0-16,3 5-7 0,-1-3-2 0,4 1 0 0,0-3 0 16,3-6-8-16,-1 3-3 0,4-2 0 0,3-1 0 15,-3 4-13-15,5-1 8 0,-5-3-8 0,3 3 0 16,-4-2 21-16,1 0-1 0,0-1-1 0,0 1 0 16,2 2-10-16,-2 0-1 0,0-2-8 0,-4 4 12 15,1-1-12-15,0 1 11 0,0 1-11 0,-1 0 10 16,-2 0-10-16,3 0 0 0,-3 2 0 0,-1-2 8 15,-2 3 2-15,3-1 0 0,-3 0 0 0,3 4 0 16,-1-4-10-16,-2 1 0 0,-3-1 0 0,3 3 0 16,2 0 0-16,1 0 0 0,-3 3 0 0,0 0 0 15,0 2 0-15,-4-2 0 0,1 3 0 0,0-1-11 16,-3 0 11-16,3 1 0 0,-3 2 0 0,-4 0 0 0,4 0 0 16,0-3 0-16,0 3 0 0,0 1 0 0,0-1 0 0,-1 0 0 15,-2 0 8-15,0 0-8 0,0 0 9 0,3 0-9 16,0-3 12-16,-1 3-12 0,4 0 24 0,-3 1-1 15,0-1-1-15,3 0 0 0,-3-3-4 0,-1 3-1 16,4 0 0-16,-3 0 0 0,0-2-1 0,3 2 0 16,-3 0 0-16,-1 2 0 0,7 1-16 0,-3 0 0 15,3 2 8-15,-3-2-8 0,-4 2 0 0,4-2 0 16,3 0 0-16,0-1 0 0,-3 1 0 0,2 0 0 16,-2 0-12-16,0 2 12 0,0-2 0 0,0-1 0 15,-3 1 0-15,-1-3 0 0,4 3 0 0,0-3 0 0,-3 3 0 16,3-3 0-16,-1 2 0 0,1 1 0 0,0 0 12 0,0-1-12 15,0 1 9-15,3-3-9 0,-1 3 0 16,1 0 9-16,-6-1-9 0,6-2 8 0,-6 3-8 0,2 0 8 16,1 0-8-16,-3-1 10 0,0 1-10 0,0 2 10 15,0-2-10-15,-1-3 0 0,-2 3 0 0,3 2 8 16,0-2-8-16,3 0 10 0,-3-1-10 0,-1 1 10 16,1 2-2-16,3 1 0 0,-3-4 0 0,0 4 0 15,0 2-8-15,-1 0 0 0,-2-3 0 0,3 3 0 16,-3-3 0-16,0 1 0 0,0-1 9 0,2 3-9 15,-2-2 9-15,0 2-9 0,3 0 12 0,-3-3-12 16,0 0 9-16,0 1-9 0,-1 2 0 0,4 0 9 16,0 0-9-16,0 0 0 0,0 0 0 0,0 0 0 15,-4 2 0-15,4-2 0 0,0 0 0 0,0 3 0 16,3 0 0-16,-3-1 10 0,2 1-10 0,-2-1 10 0,3-2-10 16,-3 3 0-16,-3 0 0 0,3-1 0 0,2 4 0 0,-2-6 0 15,-3 2 0-15,0 1 0 0,3-3 11 0,3 0-3 16,-1 3-8-16,-2-1 12 0,-3-2-12 0,0 3 9 15,0-3-9-15,0 3 8 0,3-1 0 0,-4 1-8 16,-2-3 12-16,3 3-4 0,-3-1-8 0,3-2 0 16,0 0 0-16,-3 3 0 0,-3-1 0 0,-1-2 0 15,4 6 0-15,-3-6 0 0,3 0 0 0,-3 0 0 16,3 0 0-16,0 0 8 0,3 0-8 0,-3 0 0 16,-1-3 9-16,4 3-9 0,0 0 0 0,3 0 0 15,-3 0 0-15,0 0 8 0,-3 0-8 0,-1 3 11 16,1-1-11-16,-3 1 12 0,-6 0-12 0,6-1 0 15,0 1 0-15,3 0 0 0,-6 2 0 0,3-2 0 0,0-1 0 0,6 6 0 16,-7-5 0-16,4 2 10 0,-3 0-10 0,3 1 10 16,0-1-10-16,0 3 0 0,-3-3 0 0,3 3 8 15,0 0-8-15,-1-3 0 0,-2 1 9 0,3 2-9 16,3 2 10-16,0-2-2 0,0 0-8 0,-3 0 12 16,-3 0-12-16,2 0 0 0,10 0 0 0,-3 2-10 15,-12 1 10-15,6-3 0 0,3 0 0 0,3 0 0 16,2 2 0-16,-5 1 0 0,0 0 0 0,3-4 0 15,3 1 0-15,-6 0 0 0,0 3 10 0,-1-3-10 16,1-3 8-16,-3 3-8 0,0 0 0 0,0-3 0 16,-3 3 11-16,0-2-11 0,6-1 12 0,-7 0-12 15,1 0 9-15,0 1-9 0,6-4 0 0,0 6 9 16,0-2-9-16,-3-1 0 0,3 0 0 0,2 3 0 16,1-3 8-16,0 3-8 0,-3-2 0 0,3 2 8 0,0 0 4 15,-4-3 0-15,-2 3 0 0,0-3 0 0,3 3-12 0,0 0 0 16,0 0-10-16,0 2 10 0,-3-2 0 15,-1 3 0-15,1-6 0 0,3 3 0 0,-6 3 0 16,3-3 0-16,0 0 0 0,0 2 0 0,0 6 8 0,-3-5-8 16,-1-3 9-16,4 5-9 0,-3-3 12 0,3 1-3 15,-3 0-1-15,3-1 0 0,-3 1 0 0,0-1-8 16,3 1 12-16,-6 0-4 0,-1 2-8 0,1 0 0 16,3 0 0-16,0 0 0 0,0 1 0 0,3-1 0 15,0 3 8-15,0 2-8 0,3-2 0 0,-3 3 0 16,2-1 0-16,-2-2 0 0,3 3 0 0,-3 2 0 0,0-3 0 15,0 3 0-15,3-2 0 0,-3-1 0 16,-1 6 0-16,1 0 0 0,0-5 0 0,-3 2 0 0,3-3 0 16,0 1 8-16,3-1-8 0,0 1 8 0,-1-1-8 15,1 1 8-15,0-1-8 0,-3 1 0 0,3 2 0 0,0-2 0 16,0-1 9-16,-1 1-9 0,1 2 10 0,0-3-10 0,-3 1 0 16,3-1 0-16,0 1 0 0,0 2 0 15,-3-2 0-15,2 4 0 0,-2 4 0 0,3-3 0 0,-3 0 0 0,3-1 0 16,-3-1 0-16,3-1 0 0,-4 0 0 0,4 0 0 15,-3 0 0-15,3 0 0 0,3-2 9 0,-3-1-9 16,3 1 8-16,-4-3-8 0,1 2 0 0,-3 1 0 16,3-1 0-16,0 1-11 0,0-3 11 0,3 2 12 15,-4 1-2-15,4 2-1 0,-3-3-9 0,0 4 0 16,0-1 0-16,0 3 0 0,0-3 0 0,-4 0 0 16,1 0 0-16,0 3 0 0,0 0 8 0,0 0-8 15,0-1 0-15,0-1 8 0,-3-1-8 0,6 3 12 16,-4-1-12-16,-2 1 12 0,0 0-12 0,3 0 0 0,0 0 9 15,0 2-9-15,-3 0 10 0,3 1-2 0,3-1-8 0,-4 4 12 16,7-1-12-16,-3-3 9 0,-3 1-9 0,3 2 8 16,0 0-8-16,-3 0 8 0,-1 0-8 0,4-3 8 15,-3 6-8-15,0 0 0 0,-3 0 0 0,3 2 8 16,-3 3-8-16,0 0 12 0,3 0-12 0,-3-2 12 16,-4 2-12-16,4 0 0 0,0 0 0 0,0 2 8 15,-3-2-8-15,3 6 12 0,-3-1-12 0,3 3 12 16,-6 0-12-16,3 0 8 0,-3 0-8 0,0 0 8 15,6 0-8-15,-7 3 0 0,1 2 0 0,0 0 8 16,3 0 0-16,0 1-8 0,-3-1 12 0,0 0-4 16,3 0-8-16,0-2 0 0,0-3 0 0,0 3 8 15,-3-1-8-15,0-2 0 0,3 3 0 0,-3 0 0 16,0-3-10-16,3 0 10 0,-1 0 0 0,-2-1-9 16,3 4 9-16,-3 2 0 0,0 3 0 0,0 0 8 15,3 0-8-15,-6 0 0 0,3 3 0 0,-3-1 0 0,0 1 0 16,0-1 0-16,0 4 0 0,0-1 0 0,-3-3 0 0,3 3 0 15,0-2 8-15,3 0-8 0,0-1 0 0,0 1 0 16,0-3 0-16,0 2 0 0,-3-2 0 0,3-3 0 16,-3-2 0-16,3 0 0 0,-3-1 0 0,-1 1 0 15,1-3 0-15,-3 3 8 0,0-1-8 0,3 3 0 16,-6-2 0-16,3-3 0 0,0 0 0 0,-3 0 8 16,3-3-8-16,-2 1 0 0,-1 2 0 0,0 0 8 15,-3-3-8-15,0 0 0 0,0 1 0 0,-3-4 0 16,3 1 0-16,-3 0 0 0,-3-3 0 0,3 0 0 15,-3-3 0-15,-3 3 0 0,3 0 0 0,-3-5 0 16,1-3 0-16,-1 0 0 0,-3 3 0 0,0 0 8 0,0-3-8 0,0 0 0 16,-3 3 8-16,1-1-8 0,-1-2 10 0,0 6-10 15,0-1 10-15,0 3-10 0,0 6 10 0,-2-4-10 16,2 6 8-16,-3-2-8 0,-3-4 0 0,3-2 0 16,-2 0 8-16,-1-2-8 0,0-3 0 0,0-1 0 15,0-2 0-15,1 3 8 0,-1-5-8 0,-3-1 0 16,-3-2 0-16,4 2 0 0,-4 1 0 0,0-3 0 15,-6-1 0-15,4-1 8 0,-7-1-8 0,3 3 0 16,-5-1 0-16,-1 4 0 0,0-1 0 0,1 3 0 16,-1-2 0-16,-3 2 0 0,1 3 0 0,-1-1 0 15,4 1 0-15,-4 0 0 0,0-3 0 0,7 0 0 16,-1-2 0-16,0-4 0 0,4 1 0 0,2-3 0 16,-3-2 9-16,3-6-1 0,1 8 0 0,-1-5 0 15,-3 0 0-15,1 0-8 0,2 0 12 0,0-3-4 16,-3 3-8-16,4 0 12 0,-1-3-12 0,-3 0 12 0,-2 1-12 15,-1 4 0-15,3-5 0 0,-5 1 8 0,-7-1-8 0,3 0 0 16,-2 0 0-16,5-2 0 0,4-3 0 0,-4 5 0 16,-3 0 0-16,4 0 0 0,-1-2 0 0,3 0 0 15,-5-3-8-15,-1-1 8 0,0-4 0 0,4 2 0 16,-4 1-9-16,0-4 9 0,-5 4 0 0,5-6 0 16,4 0 0-16,-7-6 0 0,-6 6 0 0,4 6 0 15,2-4 0-15,1-2 0 0,-7 0 0 0,1 3 0 16,-7-6 0-16,1 1 0 0,-1-4 0 0,4-2 0 15,-4 3 0-15,6-3 0 0,1 0 0 0,-4 0 0 16,4-2 0-16,-1-1 0 0,4-2 0 0,2 0 0 0,-2-1 0 16,2 6 0-16,0-2 0 0,1-3 9 0,-4-1-9 0,4 1 12 15,-1 0-12-15,-3 0 10 0,4 0-10 0,-1-3 10 16,1-3-10-16,-1 3 0 0,0 0 0 0,-2-2 0 16,-4-1 0-16,1 1 0 0,5-3 0 0,0-1 0 15,1 4 0-15,2-3 0 0,1-6 0 0,2 4 8 16,0-4 1-16,1 1 0 0,-1-1 0 0,3-2 0 15,7 0 0-15,-4 2 0 0,3 1 0 0,0 0 0 16,4-1-1-16,-1 3-8 0,0-2 12 0,1-1-4 16,-1 1 0-16,-3-3-8 0,3 2 12 0,-2-2-4 15,-1 3-8-15,-3-1 8 0,3-2-8 0,1 0 8 16,-7-3-8-16,3 1 12 0,4 2-12 0,-1-6 12 16,0 1-12-16,-2-3 0 0,-1-6-10 0,0 4 10 15,3-4 0-15,1 1 0 0,-1-3-8 0,0 0 8 16,1 0 0-16,2 0 0 0,-3-3 0 0,3 1 0 15,1-1 0-15,-1-2-9 0,3 0 9 0,-3 2 0 0,1 0 0 0,-4 3 9 16,6 0 0-16,-3 0 0 0,1 1-9 0,-4-1-11 16,3 0 3-16,0 0 0 0,1 0 8 0,2 2 0 15,-3-2 8-15,0 3-8 0,4 0 8 0,-1-1-8 16,3-4 10-16,-6 2-10 0,1-3 8 0,2-2-8 16,-3-3 0-16,3 0 0 0,1-3 0 0,5 3 0 15,-3-2 0-15,6-3 0 0,0-1 0 0,3-1 0 16,-2 1 0-16,2 1 0 0,0 3 0 0,0 2 0 15,0 0 0-15,3 0 0 0,-3 0 0 0,-2 0 0 16,2 3 0-16,0 0 0 0,-3 2 0 0,0-2 0 16,3 5 0-16,-2-3 0 0,-1 0 0 0,3 3 0 0,3 0 0 15,0-2 0-15,-6-1 0 0,6 1 0 0,0-1 0 0,1 3 0 16,5-3 0-16,-6 3 0 0,9-5 0 0,-6 0 0 16,3 2 0-16,0 1 0 0,-3-1 0 0,3 6 0 15,-3-3 0-15,3 0 0 0,0 2 0 0,1-2 0 16,-1 0 0-16,0 3 0 0,0-3 0 0,0 3 0 15,3-3 0-15,-6 5 0 0,6 0 0 0,3 1 0 16,-6-1 0-16,3-2 0 0,3-6 0 0,0 0 0 16,3-5 0-16,0-2 0 0,0-6 0 0,6-2 0 15,-3-4 0-15,3-7 0 0,0-5 0 0,3-3 0 16,3-3 0-16,-3-2 0 0,3-8 0 0,0-3 0 16,-1 0 0-16,4 0 0 0,0 0 0 0,3 0 0 15,0-5 0-15,3-3 0 0,9 0 0 0,-1-2 0 16,7-6 0-16,0-2 0 0,5-1 0 0,10 1 0 15,-6-1 0-15,11 1-12 0,7 0 12 0,8 2-10 16,13-5-113-16,8 0-22 0,12-8-5 0,9-3-1214 16</inkml:trace>
  <inkml:trace contextRef="#ctx0" brushRef="#br0" timeOffset="23702.8204">17703 9877 1036 0,'0'0'92'0,"0"-5"-73"0,-5-1-19 0,-4 1 0 15,0-3 129-15,3 0 23 0,3 0 4 0,-6 3 0 16,-3 2-98-16,6-2-20 0,3-3-4 0,0 3-1 16,-3-1-14-16,0 1-3 0,0-3-1 0,0 3 0 15,3 0-15-15,0-1-8 0,-6 1 8 0,6-3-13 16,0 3-15-16,0 0-2 0,-6-1-1 0,3 4 0 0,-2-4 14 15,-1 6 2-15,-3-2 1 0,-3 2 0 16,-6 0 14-16,3 0 0 0,3 0 0 0,-6 2 10 0,-2 1 8 16,-4 2 2-16,0-2 0 0,3 2 0 0,-6-2 11 0,1 2 2 15,-7-2 1-15,0 2 0 0,4-2-18 0,-4 2-4 16,-6 0-1-16,0 3 0 0,4 0 6 0,-1 0 2 16,-3 3 0-16,1-3 0 0,-4 2 18 0,3 1 4 15,1-3 1-15,2 5 0 0,-6 3-19 0,4 0-4 16,2 0-1-16,0-1 0 0,-2 7-10 0,-1-4-8 15,0 1 9-15,1-1-9 0,-1 1 12 0,0 2-4 16,-2-3-8-16,2 4 12 0,3-4-12 0,-2 1 0 16,2-1 8-16,-3 1-8 0,-2 2 0 0,-4 3 0 0,6-3 0 15,1 3 0-15,-7-1 0 0,3 4 0 0,-2-1 0 16,5 3 0-16,0-2 0 0,-2-1 0 0,-1 3 0 0,0 1 0 16,1-1 0-16,2 0 0 0,-3 0 0 0,1 0 0 15,-1-3 0-15,3 6 0 0,4-3 0 0,-4 3 0 16,0 2 15-16,1 1-3 0,-1-3-1 0,0 2 0 15,1 0 0-15,2 1 0 0,0-1 0 0,1-2 0 16,2 0-11-16,0-1 10 0,1-1-10 0,2-1 10 16,0 2-2-16,0 1-8 0,-2 0 12 0,-1 0-4 15,0-1-8-15,3 1 0 0,4 0 9 0,-1 0-9 16,-3-1 0-16,0 1 0 0,1-3 0 0,2 0 8 16,-3 0-8-16,3 1 0 0,1 1 0 0,-1 1 8 15,-3-3 0-15,3 3 0 0,1 0 0 0,-1-3 0 16,6 3 1-16,-3-3 1 0,3 0 0 0,-2 0 0 15,5 0-10-15,-3 0 0 0,3 0 0 0,-3 0 0 16,3 0 0-16,-2 0 0 0,2 3 0 0,-3 0 0 0,0 2 0 0,0 3 0 16,-2 0 0-16,-1-2 0 0,0 5 0 0,-3-3 0 15,0 0 0-15,4 2 0 0,-1-2 0 0,0 3 0 16,0 2 0-16,1-2 0 0,-1 2 8 0,3-2-8 16,-3 0 12-16,0 2-4 0,4-5 2 0,2 3 0 15,-3-3 0-15,3 3 0 0,-6-3-10 0,3 2 8 16,4 1-8-16,-4 2 8 0,0 1-8 0,3-1 12 15,3 0-12-15,-3-2 12 0,1 0-12 0,-1 2 0 16,-3-2 0-16,0-1 0 0,3 4 10 0,0-1 0 16,1 3 0-16,-4 3 0 0,3-1-10 0,0 1 0 15,0 0 0-15,-2-1 0 0,-1 1 0 0,0 5 0 16,0 0 0-16,0 2 8 0,-3 6-8 0,1-5 0 0,-1-1 0 0,3 3 8 16,-6-2 1-16,4 2 0 0,2 0 0 0,-3-2 0 15,6-1 4-15,0 1 1 0,3-6 0 0,1 1 0 16,2-4-14-16,3 1 9 0,0-3-9 0,0 2 8 15,3-2-8-15,0-2 0 0,0-1 0 0,0-2 8 16,3-1-8-16,0-2 0 0,3 1 0 0,-3 1 0 16,0 1 0-16,3 0 0 0,0-1 0 0,0 1 0 15,1 0 0-15,-1-1 8 0,0-2-8 0,3 0 0 16,0-5 0-16,3 5 8 0,0-2-8 0,-1-1 0 16,4-2 0-16,0 2 0 0,-3 1 0 0,6-1 0 15,-6 0 0-15,6 3 8 0,-3-2-8 0,3 2 0 16,-3-3 0-16,3 1 0 0,0 2 0 0,0 0 0 15,0-3 0-15,-3 3 0 0,3 3 8 0,-3-1-8 16,0-4 0-16,2 5 12 0,-2-3-12 0,3-3 12 16,0-2-12-16,0 5 10 0,0-8-10 0,0 3 10 0,0-1-10 0,3-1 0 15,-3-1 9-15,3 0-9 0,0-3 11 16,-3 3-3-16,5-2 0 0,-2-1 0 0,-3 1-8 0,3-1 0 16,3-2 0-16,0 5 0 0,-3-3 0 0,3-2-11 15,-6-3 3-15,6 6 0 0,-6-3 8 0,2-3 12 16,-2 0-2-16,0 3-1 0,0-3-9 0,0 3 0 15,0-8 0-15,0 8 0 0,0-6 0 0,0 3 0 16,0-2 0-16,0 2-11 0,0-3 11 0,0 1 0 16,0-3 0-16,2 2 0 0,-2-4 0 0,0-1 0 15,0 5 0-15,6-2 0 0,-3-3 0 0,0-2 0 16,0 2 0-16,0 0 0 0,6-5 0 0,-7 6 9 0,4-4-9 16,0 3 0-16,0-5 8 0,3 6-8 0,0-1 0 0,0 5 0 15,0-4 0-15,-4-1 0 0,7 5 8 0,0 1-8 16,0-6 0-16,-3 3 0 0,3-3 0 0,-1 0 0 15,-2 1 0-15,3-4 0 0,-3-2 0 0,0 5 0 16,0-2 0-16,0-3 0 0,-3 0 0 0,2 2 0 16,-2-2 0-16,0 0 0 0,3-2 0 0,-6 2 0 15,3 2 0-15,-3-2 0 0,3-3 0 0,-1 3 0 16,-2 3 0-16,0-3 0 0,-3 5 0 0,3-5 0 16,-3 3 0-16,3 2 0 0,3-5 0 0,-3 2 0 15,0-2 0-15,0 0 0 0,-1-2 0 0,1 1 0 16,3-1 0-16,-3-1 0 0,0-2 0 0,0 2 0 15,0 0 0-15,3-2 0 0,-3-3 0 0,0 0 0 16,-1 5 0-16,-2-5 0 0,0 5 0 0,0-5 0 0,-3 3 8 16,3-3-8-16,0 5 0 0,-3-5 0 0,3 6 0 0,-3-4 0 15,3 4 0-15,-3-1 0 0,3 0 0 0,-3-2 0 16,0 5 0-16,3-3 0 0,-4 0 0 16,4 3 0-16,0-2 0 0,-3 2 0 0,3-3 0 0,0 3 0 15,0-3 0-15,0 0 0 0,0 3 0 0,0-8 0 16,0 6 0-16,3-4 0 0,-3 4 0 0,0-6 0 15,-9 0 0-15,9 0 0 0,-1 5 0 0,-8-5 0 16,6 0 0-16,3 5 0 0,0-2 8 0,0-3-8 16,-9 0 0-16,6 8 0 0,3-6 8 0,-3 1-8 15,-6-3 0-15,6 5 0 0,0 3 8 0,3-2-8 16,-9-6 0-16,6 5 0 0,-6-5 0 0,9 2 0 0,0-2 0 16,-3 6 0-16,3-6 0 0,-1 0 0 0,-8 0 0 15,9 5 0-15,3-5 0 0,-3 3 0 0,0 2 0 0,0-5 0 16,0 0 0-16,0 0 0 0,-3 0 0 0,3 8 0 15,0-3 0-15,0 1 0 0,3-4 0 0,-6 3 0 16,2 1 0-16,1-1 0 0,0-5 0 0,3 0 0 16,-3 3 0-16,3-3 0 0,-3 0 0 0,3 0 0 15,-3 0 0-15,6 0 0 0,-6 0-10 0,3 0 10 16,-3 0 0-16,-1 0 0 0,4 5 0 0,-6-2 0 16,3-1 0-16,-3 1 0 0,0-3 0 0,0 5 0 15,-3 0 0-15,0-2 0 0,-3-3 0 0,0 0 0 16,6 5 0-16,-3-5 8 0,0 6-8 0,3-4 0 15,-3 4 0-15,0-6 8 0,6 5-8 0,-3-2 0 16,-6-3 0-16,6 5 0 0,0 0 0 0,3-2 0 16,2 2 0-16,-2 0 0 0,-3-2 0 0,3 2 0 0,0 1 0 15,-3-4 0-15,3 4 0 0,-3-1 0 0,-6-5 0 16,9 5 0-16,-3-2 8 0,0 2-8 0,-6-5 0 0,9 5 0 16,-9-5 0-16,6 8 0 0,0-2 0 0,0-4 0 15,0 4 0-15,-6-6 0 0,9 7 0 0,-1-1 0 16,-8-6 0-16,6 5 0 0,0-2 0 0,3 2 0 15,-9-5 0-15,9 8 0 0,-3-3 0 0,0 3 0 16,3-3 0-16,0-5 0 0,-9 0 0 0,9 6 0 16,0-1 0-16,0-2 0 0,0 2 0 0,-3-5 0 15,3 5 0-15,0-5 0 0,-1 3 0 0,1-3 0 16,-3 5 0-16,3-5 0 0,0 0 11 0,0 6-3 16,-3-4-8-16,3 3 12 0,-3 1-12 0,0-4 0 0,0 4 8 0,3 2-8 15,-3 2 0-15,0-7 0 0,6 2 0 0,0 3 0 16,-4 3 0-16,4-6 0 0,-6 3-8 0,3-3 8 15,3 3 0-15,0-3 0 0,-3 3 0 0,6-8 0 16,0 6 0-16,3-4 0 0,-6 4 0 0,5-6 0 16,1 5 0-16,-3-2 0 0,0 2 0 0,0-5 0 15,0 8 0-15,-3-3 0 0,3 0 0 0,-6-2 0 16,2 8 0-16,-2-4 0 0,0-7 0 0,0 6 0 16,-3-1 28-16,3 3 4 0,0 0 0 0,-3 3 0 15,3-4-32-15,0-1 0 0,-3-4 0 0,3 9 0 16,3-8 0-16,-3 2-13 0,2 0 4 0,-2-2 1 15,3 2 8-15,0-5 0 0,3 5 0 0,-3-5 8 16,0 0-8-16,3 0 11 0,-3 0-11 0,0 0 12 16,-1 3-12-16,4-3 0 0,-3 0 0 0,0-3 8 0,3 3-8 0,-3 0 12 15,0 0-12-15,0 0 12 0,3 0-12 0,-3 0 0 16,2 0 0-16,-2 0 0 0,6 0 0 0,-3 0 8 16,0 0-8-16,-3 0 8 0,6 0-8 0,0 0 0 15,-1-5 0-15,1 5 8 0,3-5-8 0,0 5 0 16,3-3 0-16,0 3 0 0,-7-5 0 0,7 5 0 15,3-5 0-15,-3 5 0 0,3 0 8 0,-1 0-8 16,1 0 0-16,-3 0 8 0,3 0-8 0,-3 0 0 16,0 5 0-16,-1-5 0 0,4 0 0 0,-3 5 0 15,6-5 0-15,-4 0 0 0,1 3 0 0,3-3 0 16,3 0 0-16,0 0 0 0,-1 0 0 0,1 0 0 16,-3 0 0-16,0 0 0 0,-1 0 0 0,1 0 0 0,-3 0 0 15,0 5 0-15,-4-5 0 0,4 5 0 0,3-5 0 0,-3 3 0 16,-3-3 0-16,2 5 0 0,1 1 0 0,0-6 0 15,3 8 0-15,0-3 0 0,-4-5 0 0,7 8 0 16,-3-3 0-16,0 0 0 0,-4-2 0 0,4 2 0 16,0 1 0-16,3-4 0 0,-4 4 0 0,1-6 0 15,3 0 0-15,0 5 0 0,2-5 0 0,1-5 0 16,-3 5 0-16,0-6 0 0,5 4 0 0,-2-4 0 16,-3 6 0-16,5-5 0 0,4 2 0 0,0-2 0 15,-1 0 0-15,1 2 0 0,0-2 0 0,-4 0 0 16,4 2 0-16,0-2 0 0,-6-1 0 0,2 1 0 15,-2 2 8-15,3 3-8 0,-1-5 8 0,1 5-8 16,0-5 0-16,2 2 0 0,1-2 0 0,-3 5 0 16,2-5 8-16,-8-3-8 0,0 2 0 0,3-2 8 15,2 3-8-15,1-3 0 0,6 0 0 0,2 3 0 0,1-3 0 16,20-3 0-16,-5 4 0 0,-7-4 0 0,1 3-8 0,3 3 8 16,-1-3 0-16,1 0 0 0,-1-3 0 0,-2-2 0 15,-1 5-9-15,-2-5 9 0,2 0-11 0,1-1 2 16,-3 1 0-16,2 0 0 0,1-6 9 0,-4 6 0 15,1-5 0-15,-4 4 0 0,1-4 0 0,0 2 0 16,-1-2 0-16,1-4 0 0,2 7-12 0,-2-7 4 16,0 4 0-16,-4-3 0 0,-2 2 8 0,-1 1 9 15,-2-4-1-15,3 9-8 0,-1-8 8 0,1 3-8 16,0 4 0-16,-4-4 0 0,4 5 9 0,0-1-9 16,-4-4 0-16,-2 5 9 0,3-3-9 0,-1 0 0 15,-2 0 0-15,3-3 0 0,-4 1 0 0,7 2 0 0,-3-2 0 16,2-1 0-16,-2-2 0 0,0 2 0 0,-3-2 0 0,-1-3 0 15,1 3 0-15,-3-3 0 0,-4 3 0 0,7 0 0 16,-6-3 0-16,0 6 8 0,-1-3-8 0,-2-1 8 16,0-1 0-16,3 4 0 0,-4-2 0 0,-2 0 0 15,3-3-8-15,0 5 12 0,-4-2-12 0,1 0 12 16,0-3 15-16,0-2 3 0,3 5 1 0,-4-6 0 16,1-2-31-16,3 0 0 0,3-3 0 0,-4 6 0 15,1-6 13-15,-3 0-3 0,-3 3-1 0,0 0 0 16,-4 0-9-16,4-3 0 0,-3 0 0 0,0 1 0 15,-3 2 8-15,3-3 0 0,-1-5 0 0,1 2 0 16,0-2-8-16,3 3 8 0,-3 2-8 0,6-2 8 16,-1-1-8-16,-2 1 0 0,-3 0 0 0,-3-1 0 15,6-2 0-15,-6 3 0 0,-1-1 0 0,1-2 0 16,0 0 0-16,3-2 0 0,-3-1 8 0,0 0-8 16,0 8 0-16,-4-7 0 0,4 2 0 0,0-3 0 0,-3 0 0 15,-3 1 0-15,6-6 0 0,-3 0 0 0,-3 2 0 16,-1 4 0-16,1-1 0 0,0 0 0 0,-3 3 0 0,0-2 0 15,3-1-9-15,-6 0 9 0,0 1 0 0,0-4 0 16,0-2 0-16,0 6 0 0,0-4 0 0,0 3 0 16,0 3 0-16,-3 0 0 0,3 0 0 0,0 0 0 15,-3 0 0-15,2 3 0 0,-5-3 0 0,0 2 0 16,3 1 0-16,-3 0 0 0,-3 2 0 0,3-2 0 16,-3 2 0-16,3-3 0 0,-2 4 0 0,-1-1 0 0,0-3 8 0,3-4-8 0,-3-1 0 0,3 0 0 15,0-2 0-15,0 0 0 0,0-1 0 0,0 1 0 16,-3 2 0-16,3-2 0 0,-3 2 8 0,-6 1-8 15,9-1 0-15,-3 3 9 0,-3-3-9 0,0 3 12 16,0-5-12-16,0 2 12 0,0 3-12 0,-3 3 12 16,0-3-12-16,6 2 12 0,-6 1-12 0,0 0 0 0,-3-1 0 15,3-2 0-15,-2-3 0 0,2 3 0 0,-3-2 9 0,0 2-9 16,-3 0 0-16,6 0 0 0,-6 0 0 0,0 2-8 16,0-2 8-16,-3 0 0 0,4-3-9 0,-4 3 9 15,0 0 0-15,0-2 0 0,0 2-9 0,0-3 9 16,-3 3 0-16,1-3-8 0,-4 3 8 0,3 0 0 15,0 0-8-15,0 0 8 0,0 0 0 0,4-3 0 16,-1 3 0-16,0-3 0 0,0 3 10 0,3-2-2 16,0-1-8-16,-3 3 8 0,1 0-8 0,-1 3 8 15,0-3-8-15,0-3 0 0,-3 0 0 0,0 0 0 16,-3 1 0-16,4-1 8 0,-7-2-8 0,3 2 0 16,-3 0 0-16,0 1 8 0,1-1-8 0,-1 0 0 15,-3-5 0-15,6 3 9 0,-5-6-9 0,2 3 0 16,0 3 0-16,0-3 0 0,-3 3 0 0,1-1 0 0,2 1 0 15,-3 0 0-15,3-1 0 0,-2 1 0 0,-4-3 0 16,0 3 0-16,3-1 0 0,1-2 0 0,-4 6 0 0,6-4 0 16,0 4 0-16,-3 2 0 0,4-3 9 0,-1 3-9 15,-3-3 0-15,0 6 9 0,1-3-9 0,-4 0 8 16,0-3-8-16,0 6 8 0,1-1-8 0,-1 1 0 16,-3 0 0-16,0 2 0 0,1 0 0 0,-1 0 0 15,-3 1 0-15,1-1 0 0,-4 0 0 0,0 0-11 16,1 1 3-16,-1-4 0 0,-3 3-1 0,4 1 0 15,-1-1 0-15,0 3 0 0,1-3 9 0,-1 6 0 16,0-6 0-16,4 5-8 0,-4-2 8 0,0 3 0 0,0-1 0 16,1 1 0-16,2 5 0 0,0-3 0 0,1 0 8 0,2 0-8 15,-3-2 8-15,1 5-8 0,-4 5 8 0,3-3-8 16,-2-2 0-16,-1 3 0 0,0-1 0 0,1 3 0 16,5 0 8-16,-3 0-8 0,0 3 8 0,1 0-8 15,2 0 0-15,-3 2 0 0,-2-2 0 0,-1 2-8 16,3 1 8-16,1 2 0 0,-4-3 0 0,3 3 0 15,1 0 0-15,2 3 0 0,0 0 0 0,0 2 0 16,-2-5 0-16,2 6 0 0,-3-1 0 0,1 3-8 16,-1 0 8-16,0 3 0 0,-2-1 0 0,-1 4-8 15,0-4 8-15,1 3-10 0,-1 1 10 0,-3-4-10 16,-5 4 10-16,-1 2 0 0,-6-6 0 0,1 1 0 16,2 2 0-16,-2-2 0 0,2 0 0 0,1-3 0 15,-1 2 0-15,-3-2-10 0,-2 3 10 0,2-3-13 16,4 2 1-16,-1-2 0 0,-5 3 0 0,-1 2 0 15,-2 1-27-15,-4 2-5 0,-5 5 0 0,-1 8-1 16,-5 5-101-16,-6 6-20 0,-7 5-4 0,22-8-1 0</inkml:trace>
  <inkml:trace contextRef="#ctx0" brushRef="#br0" timeOffset="26350.0523">13941 7289 2084 0,'-6'-10'92'0,"0"4"20"0,0 1-90 0,-6 2-22 15,3-4 0-15,0 1 0 0,1 4 48 0,-4-4 6 32,0 1 1-32,3 2 0 0,-3 1-30 0,3-1-5 0,-6-2-2 0,3 2 0 15,-3 3-18-15,3-3 0 0,-2 3 0 0,-1-2 0 16,0 2-16-16,0 2 0 0,-3-2 0 0,0 0 0 16,-3 0-4-16,3 0 0 0,4 0-1 0,-4 0 0 15,0 0 21-15,-3-2 0 0,0-3 0 0,0 5 0 16,0-3 0-16,1 0 0 0,-4 3 9 0,-3-2-9 15,3 2 12-15,-3-3-1 0,-2 0-1 0,-1 3 0 16,-3 3-2-16,0-3 0 0,4 0 0 0,-7 3 0 0,-3-3 0 0,1 2 0 16,2-2 0-16,0 0 0 0,0 0 11 0,4 0 1 15,-1 3 1-15,3 0 0 0,0-1 4 0,-2 3 1 16,-1 1 0-16,0-1 0 0,0-2-26 0,4-1 0 16,-7 4 0-16,0-1 0 0,6 0-13 0,-2 3 5 15,-4 0 8-15,3 3-13 0,-2-3 13 0,-1 2 0 16,3-2 0-16,-3 5 0 0,-2 1 0 0,2-1 0 15,0 3 0-15,1 0 0 0,-4 2 0 0,3-2 0 16,0 3 0-16,1-1 0 0,-1-2 0 0,3 0 0 16,3 2 0-16,1 1 0 0,2-1 0 0,0 1 13 15,3-3-1-15,0 2 0 0,4 1-4 0,2-1-8 0,-3 1 11 16,6-1-11-16,-3 4 8 0,6-1-8 0,0 0 0 0,0 0 0 16,1 5 0-16,-1-2-9 0,0 0-1 0,0 0 0 15,0-3 10-15,0 3 0 0,0-3 0 0,3 3 0 16,0 0 0-16,0-1 0 0,0-1 0 0,3 4 0 15,-2 3 0-15,-1 0 0 0,0-2 0 0,0 2 8 16,0 0-8-16,0 3 9 0,3-6-9 0,-3 3 10 16,0 0-10-16,3-2 0 0,0-1 0 0,0 1 0 15,-3 5 0-15,3-3 8 0,0 2-8 0,0 4 0 16,0-3 10-16,1 2-10 0,-1 0 12 0,0-2-12 16,0 2 15-16,0-4-4 0,3-1-1 0,-3 2 0 15,0 1 5-15,0-3 1 0,3 3 0 0,-3-3 0 16,3 3-16-16,3 2 0 0,-3 1 0 0,3-4 0 15,-3-4 0-15,6 2-12 0,0 0 3 0,0 0 0 16,-3 0 17-16,6-2 3 0,-3-1 1 0,6 1 0 0,-3-1-12 16,3-2 0-16,-3 0 0 0,3 0 0 0,-1 5 20 0,1-3 0 15,-3 1-1-15,3 2 0 0,0 2-19 0,0 1-16 16,0 0 4-16,0 2 0 0,0-2 12 16,3 0 8-16,-3 0 0 0,3-3-8 0,0 0 16 0,-1 0-4 15,1-3-1-15,3 1 0 0,0 2-2 0,0-3 0 16,3-2 0-16,-3 3 0 0,3-1 2 0,-3 1 0 15,2-4 0-15,4 1 0 0,-3 0-11 0,3-3 0 16,-3 0 0-16,3-2 8 0,-4-1-8 0,4 1 0 16,-3-1 9-16,0-2-9 0,3-2 9 0,-3 1-9 15,3-1 12-15,-4 2-12 0,4-3 14 0,-3 0-4 0,3 0-1 16,0 0 0-16,0-2-1 0,-1 0-8 0,1 2 12 0,0-3-4 16,0 1 2-16,0-3 0 0,0 3 0 15,2-4 0-15,1 1 1 0,3 3 0 0,0-3 0 0,-3 2 0 16,-1-2-3-16,1-2 0 0,-3 2 0 0,3-3 0 15,0 3-8-15,0-5 12 0,-1-1-12 0,4 3 12 16,0-2-12-16,0 0 8 0,0-1-8 0,-1 1 8 16,1 0-8-16,0-1 12 0,-3-2-12 0,2 3 12 15,1-3-12-15,0 3 8 0,-3-3-8 0,0-3 8 16,0 3-8-16,2-3 0 0,1 3 0 0,0-5 8 16,0 2-8-16,2-2 0 0,-2 2 0 0,0-2 0 15,0 0 0-15,-3 2 0 0,2-2 0 0,4-3 0 16,-6 0 0-16,3 0 8 0,-3 0-8 0,2 0 0 15,-2-2 0-15,3-1 8 0,-3 1-8 0,0 2 0 16,2-3 0-16,-2 0 0 0,0 1 8 0,0 2-8 16,3-3 0-16,-4-2 0 0,-2 2 0 0,3 1 0 0,0-3 0 15,-3-1 0-15,3 1 8 0,-4 0-8 0,1-3 0 0,0 3 0 16,0-3 0-16,-3 0 0 0,3 0 16 0,-1-2-1 16,1-1-1-16,0 1 0 0,0-3-4 0,3-1-1 15,-3 1 0-15,2 0 0 0,1 3-9 0,0-4-9 16,-3 1 9-16,3 3-13 0,-1-4 13 0,-2 4 0 15,3-1 0-15,0 1 0 0,-6-1 0 0,3 1 0 16,-4-1 0-16,1 3 0 0,0-5 0 0,-3 3 0 16,0-1 0-16,-3 1 0 0,3-3 8 0,-3-1-8 15,0 1 9-15,-1 0-9 0,1-3 0 0,-3 0 0 0,3 1 0 0,0-4 0 16,-3 3 0-16,3-2 0 0,-3 2 0 0,3 3 0 16,0-6 0-16,0 4 0 0,2-1 0 0,-2 3 0 15,3-3 9-15,-3 3-9 0,0 0 8 0,0-1-8 16,-3 1 12-16,0-3-4 0,0 1 0 0,-3 1 0 15,0 1-8-15,0 3 0 0,0-3 9 0,-3-3-9 16,3 0 12-16,-3 0-3 0,-1 0 0 0,1 1 0 16,-3-1-9-16,3 0 0 0,-3 0 0 0,3-2 0 15,-3-1 0-15,3 1 0 0,-3-3 0 0,3 2 0 16,0 1 0-16,0-1 0 0,-3 1 0 0,0-1 0 16,0 1 0-16,0-1 0 0,-3 6 0 0,0-3 0 15,3 3 0-15,-3-3 0 0,-3 3 8 0,3 3-8 16,0-1 9-16,-2 1-9 0,2-3 10 0,-3 2-10 15,3 3 8-15,0-2-8 0,0-1 0 0,0 1 0 16,-3-4 8-16,0 4-8 0,0-6 0 0,0 0 9 16,0 3-9-16,0-3 0 0,0 0 0 0,-3-2 8 0,6 0-8 15,-6-1 8-15,0 1-8 0,3-1 8 0,0 1-8 0,-3-1 8 16,0-2-8-16,1 3 8 0,-1 2-8 0,-3-3 0 16,3 4 9-16,-6-4-9 0,0 1 0 0,-3-3 0 15,-3 2 0-15,-2-2 8 0,-1 3-8 0,-9 2 0 16,-3 0 0-16,-2 0 0 0,-1-2 0 0,-6 2 0 15,-2 3 0-15,-1 0-8 0,0 2 8 0,-2-2-10 16,2 2 10-16,-2-2-10 16,2 0-37-16,3 0-7 0,-2 0-2 0,2-3 0 15,0 0-113-15,1-2-23 0,-1-1-5 0,9 1-1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2:27:04.6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2538 788 1450 0,'0'0'32'0,"0"0"6"0,0 0 2 0,0 0 1 0,0 0-33 0,0 0-8 0,0 0 0 0,0 0 0 16,0-5 39-16,0 5 5 0,3-8 2 0,-3 8 0 16,6-5 1-16,-6 5 0 0,0-3 0 0,0-2 0 15,0 5-22-15,0 0-4 0,6-5-1 0,-3-3 0 16,-3 8 6-16,0 0 1 0,0 0 0 0,0 0 0 16,0 0 7-16,3-6 2 0,6 6 0 0,-9 0 0 15,0 0-17-15,0 0-3 0,0 0-1 0,0 0 0 0,0 0 20 0,0 0 4 16,0 0 1-16,0 0 0 0,0 0-17 0,-6 6-3 15,3 2-1-15,0-3 0 0,0 8-11 0,0-5-8 16,0 5 9-16,3 6-9 0,-6-1 9 0,0-2-9 16,3 8 8-16,0 3-8 0,0-1 0 0,-3 1 0 15,3 4 8-15,-3 1-8 0,0 0 0 0,0 2 12 16,3-2-12-16,-3 0 12 0,0-3-4 0,3-3-8 16,-3 1 12-16,3-4-4 0,-3-1 6 0,6-4 1 15,-6 3 0-15,1-2 0 0,-1-1-15 0,3-4-8 16,3-1 8-16,-6-5-13 0,3 2 13 0,0-2 0 15,3-2 0-15,-3-4 10 16,3-2-128-16,0 0-26 0,0 0-4 0,0 0-496 0,0 0-98 0</inkml:trace>
  <inkml:trace contextRef="#ctx0" brushRef="#br0" timeOffset="453.1122">2588 736 115 0,'0'0'10'0,"-2"0"-10"16,-4 0 0-16,0 2 0 0,6-2 220 0,-3 5 41 16,0 1 9-16,3-6 2 0,-6 0-145 0,6 0-29 15,-6 8-6-15,6-8 0 0,0 0-36 0,0 0-6 16,0 0-2-16,0 0 0 0,0 0-21 0,0 0-5 16,0 0-1-16,12 0 0 0,-6-6 28 0,3 6 6 15,-4-2 1-15,4-4 0 0,3 6-14 0,3-7-2 16,3 1-1-16,3 1 0 0,-3 2-4 0,3-2-1 15,2-3 0-15,1 3 0 0,-3 0-18 0,6-3-4 16,-3 2-1-16,2-2 0 0,1 0-11 0,0 3 0 0,-3 0 9 16,3-3-9-16,-7-3 20 0,4 3-1 15,3 3 0-15,-9 2 0 0,0-2-30 0,-3-3-5 16,-3 8-2-16,-1 0 0 0,-2-5-1 0,-9 5 0 0,0 0 0 0,0 0 0 31,6 5-48-31,-6-5-9 0,0 8-3 0</inkml:trace>
  <inkml:trace contextRef="#ctx0" brushRef="#br0" timeOffset="828.2122">2481 1061 979 0,'0'0'87'0,"0"0"-70"0,0 0-17 0,-3 8 0 0,3-8 77 0,-6 5 12 15,6-5 3-15,-3 3 0 0,3-3-8 0,-3 5 0 16,3-5-1-16,0 0 0 0,0 0-26 0,0 0-5 16,0 5 0-16,0-5-1 0,-6 8-21 0,6-8-4 15,0 0-1-15,0 0 0 0,0 0 3 0,0 0 1 16,6 6 0-16,3-4 0 0,3-2-5 0,0 6 0 15,6-6-1-15,-6 0 0 0,6 0-3 0,-3 0 0 16,3 0 0-16,2 0 0 0,4 0-11 0,0 0-9 16,0 0 12-16,3 0-12 0,-4 0 8 0,-2 0-8 0,0-6 0 15,0 4 0-15,-3 2 9 0,0 0-9 16,-6 0 0-16,2 0 9 0,-2 0-9 0,0 0 0 0,0 0 0 16,-3 2 0-1,0 4-40-15,-3-6-1 0,0 5 0 0,3-2 0 16,-6 7-133-16,3-7-26 0,0 7-6 0</inkml:trace>
  <inkml:trace contextRef="#ctx0" brushRef="#br0" timeOffset="1218.7219">2294 1394 864 0,'-9'3'38'0,"9"-3"8"16,-3 5-37-16,0-5-9 0,-3 0 0 0,6 0 0 0,0 0 119 0,0 0 21 15,0 0 5-15,0 0 1 0,0 0-45 0,0 0-9 16,0 0-1-16,0 0-1 0,0 0-18 0,12 6-4 16,0-6-1-16,0 0 0 0,0 0-19 0,0 0-4 0,2 0-1 0,4 0 0 15,-3 0-24-15,3 0-5 16,3 2-1-16,0 4 0 0,5-6-13 0,4 5 0 16,-9 3 0-16,9-3 0 0,-3-2 0 0,2 2 0 0,1 0 0 15,0 1 0 1,0 2-45-16,-4-3-9 0,4 3-2 0,0 0-844 0</inkml:trace>
  <inkml:trace contextRef="#ctx0" brushRef="#br0" timeOffset="1827.6965">3452 767 172 0,'-9'-10'8'0,"3"2"1"0,3 8-9 0,3-6 0 0,-3 1 0 0,0 3 0 16,3 2 310-16,0 0 60 0,-3 0 12 0,3 0 2 15,-3 0-248-15,3 0-49 0,0 0-11 0,0 0-1 16,0 0-19-16,0 0-4 0,6-6-1 0,0 6 0 16,-6 0-22-16,6 0-4 0,3 0-1 0,0 0 0 15,-3 0-4-15,3 6 0 0,-9-6-1 0,8 0 0 16,4 7-10-16,-6-1-1 0,3-4-8 0,0 9 12 16,0-6-12-16,-3 3 8 0,-3-2-8 0,0 1 0 15,9 7 9-15,-9-6-9 0,3 5 8 0,3-3-8 16,0 4 9-16,0-1-9 0,6 5 10 0,-4-2-10 15,1 3 0-15,0-1 8 0,3 4-8 0,-6-4 0 16,9 8 0-16,-6-7 11 0,3 7-11 0,0-4 10 0,-1 1 2 16,1-1 1-16,0-1 0 0,0 3 0 15,-3-6-13-15,3-2 11 0,3 3-11 0,-3-6 10 0,0 0-10 16,2-5 0-16,1 2 0 0,-3-4 8 0,0 2-8 0,-3-8 0 16,-3 0 0-16,0 5-11 15,0-10-45-15,-3 5-10 0,0-6-2 0,-3 4-891 16</inkml:trace>
  <inkml:trace contextRef="#ctx0" brushRef="#br0" timeOffset="2202.6525">3982 619 1216 0,'0'-32'54'0,"2"24"11"0,-2 1-52 0,3-4-13 0,0 3 0 0,0 3 0 16,0-1 80-16,-3 6 14 0,0 0 2 0,0 0 1 15,0 0-27-15,0 0-6 0,0 0 0 0,0 0-1 16,-3 11-26-16,0-3-5 0,-3 10 0 0,4-4-1 15,-1 4 2-15,-3 3 1 0,-3-2 0 0,0 7 0 0,-3 1-20 0,-6 12-4 16,0-7-1-16,0 8 0 0,0 5 35 0,-2-5 6 16,2 5 2-16,-3 0 0 0,0-6-36 0,3 1-6 15,-3 0-2-15,3-3 0 0,1-8-8 0,-1 3 0 16,0-6 0-16,0-2 0 0,0 2 0 0,0-5 0 16,-3 6 0-16,4-9 0 15,2 1-44-15,-3 2-10 0,0-2-2 0,3-4-899 16</inkml:trace>
  <inkml:trace contextRef="#ctx0" brushRef="#br0" timeOffset="2418.992">4208 1127 1951 0,'0'0'86'0,"0"0"18"0,6 8-83 0,-3 0-21 0,3 3 0 15,0-6 0 1,3 8-21-16,-4-5-9 0,1-3-2 0,0 3-803 0</inkml:trace>
  <inkml:trace contextRef="#ctx0" brushRef="#br0" timeOffset="16082.1189">11465 1598 1220 0,'0'0'54'0,"0"-8"11"0,0 8-52 0,0-5-13 16,3-3 0-16,0 3 0 0,-3-3 49 0,3 2 7 16,0-7 2-16,-1 5 0 0,1 3-32 0,-3 0-6 15,6-1-2-15,-3 4 0 0,-3-4-18 0,3-2 0 16,0 3 0-16,0-3 0 0,-3 3 0 0,0 5 10 16,3-8-2-16,-3-3 0 0,3 4 5 0,-3-1 1 15,0 2 0-15,0-2 0 0,0 3-14 0,0 0 9 16,-3-3-9-16,3 3 8 0,-3-3-8 0,0 2 8 15,0-2-8-15,0 3 8 0,0-3-8 0,-3 3 8 16,-2-6-8-16,2 9 8 0,-3-6 12 0,0 2 1 0,-3-2 1 0,0 3 0 16,0 0 13-16,-3-3 2 0,3 3 1 15,-3-3 0-15,0 2-18 0,1 1-3 0,2 2-1 16,-3-2 0-16,-6 5-16 0,3-8 10 0,0 3-10 0,-3 5 8 16,1 0-8-16,-1-8 0 0,0 8 0 0,-3 0 0 15,0 0 0-15,3 0 0 0,-5 0 0 0,2 0 0 16,-6 3 0-16,3 2 0 0,-3-5 0 0,1 5 0 15,-4 3 0-15,0-3 10 0,6-2-10 0,-2 2 10 16,-1 3 0-16,0 3 0 0,0-3 0 0,4 0 0 16,-1 2 9-16,0 4 1 0,0-6 1 0,3 2 0 15,-2-2-21-15,-1 5 0 0,0-7 0 0,3 2 0 16,0-1 20-16,1 4 0 0,2-3 0 0,0 3 0 16,0 2-11-16,3 0-9 0,-3 0 12 0,1 0-12 15,-1 3 8-15,3 0-8 0,0 0 0 0,0 3 0 0,0-6 8 16,3 5-8-16,1-4 0 0,2-1 0 15,-3 0 0-15,6 0 0 0,-3 1 0 0,3-1 0 0,0 0 0 16,0 0 0-16,0-2 0 0,0 2 0 0,0 0 0 16,3 0 0-16,0 1 0 0,-3-1 0 0,4 0 0 0,2-5 0 15,0 3 0-15,0 2 0 0,0 3 0 0,3-3 12 16,0 0-4-16,0 6-8 0,3-6 12 0,-3 6-12 16,0-6 12-16,3 0-12 0,0 3 25 0,0 0-1 15,2 2-1-15,1-2 0 0,3 3-23 0,-3-6-13 16,0 3 1-16,0 0 1 0,3-3 11 0,-3 0 0 15,3 0 8-15,0 1-8 0,0 1 0 0,0-1 0 16,0-4 0-16,3 3 8 0,0 1-8 0,-1 4 0 16,1-5 8-16,3 1-8 0,0-1 16 0,0 0 0 15,0 0-1-15,3-2 0 0,0 0 3 0,0-1 1 0,-1 3 0 0,1-7 0 16,3 4-1-16,3 1 0 0,-3-3 0 0,3 2 0 16,-4-2-2-16,7 3-1 0,-3-3 0 0,0 0 0 15,0 0-15-15,-4 2 0 0,4-7-12 0,0 2 12 16,0 0 0-16,0 1 0 0,-1-4 0 0,1 4 0 15,6-6 0-15,-3 2 0 0,0 1 0 0,2 0 0 16,1 2 14-16,0-5-3 0,-3 3-1 0,0-1 0 16,-1 1-10-16,4 0 0 0,-3-3 0 0,0 0 0 15,-1 0 0-15,4-3 0 0,0 0 10 0,0-2-10 16,-1 5 17-16,1-5-3 0,6-1-1 0,-3 4 0 16,-1-4 0-16,1 4 0 0,-3-4 0 0,0 1 0 15,-3 0-13-15,2 2 9 0,-2-5-9 0,3 3 8 16,-6-3-8-16,2 3 0 0,-2-6 0 0,3 9 8 15,-3-12 3-15,-3 9 0 0,3-6 0 0,-1 1 0 0,-2 5 6 16,0-9 2-16,0 6 0 0,0-2 0 0,0 2-7 0,-1-5-2 16,-2-1 0-16,0 1 0 0,3 3-10 0,-6 2 0 15,0-6 0-15,0 1 0 0,-1 3 0 0,1-4 0 16,-3 1 0-16,3-3 0 0,-3 3 0 0,3-3 0 16,3 0 0-16,-6-2 0 0,0-1 0 0,-1 1 0 15,4-6 0-15,-3 5 8 0,-6-2-8 0,3 3 10 16,-3-1-10-16,0 1 10 0,0-1-10 0,-3 3 10 15,0-2-10-15,3-3 10 0,-6-3 4 0,0 3 1 16,3 2 0-16,-6-7 0 0,3 4-15 0,-3-1 9 16,-3 2-9-16,0-3 8 0,-6 3-8 0,0-6 10 15,0 1-10-15,-6 2 10 0,1 3-10 0,-1-6 0 16,-6 6 0-16,0-3 0 0,-3 3 0 0,-5-3 0 0,-4 8 0 0,-9 0 0 31,-2 3-31-31,-7 5-5 0,-3 0 0 0,-2 8-1 16,-4-5-173-16,-5 5-34 0,-9 5-8 0</inkml:trace>
  <inkml:trace contextRef="#ctx0" brushRef="#br0" timeOffset="19123.4518">7619 4085 972 0,'-9'-8'43'0,"9"8"9"0,0 0-42 0,0 0-10 0,-6-2 0 0,3 2 0 16,3 0 53-16,0 0 9 0,0-6 2 0,-3 1 0 16,-6 2-19-16,9 3-3 0,3-5-1 0,-3 5 0 15,-6-5-26-15,3 2-6 0,3 3-1 0,0 0 0 16,0 0-8-16,0 0 0 0,0-5 0 0,0 5 0 16,6-5 0-16,-6 5 12 0,-6-3-12 0,0-2 12 15,6 5 8-15,-3-3 1 0,-3 0 1 0,0 1 0 16,-6-1 2-16,3 0 0 0,7 3 0 0,-7 0 0 15,-6-2 4-15,3-1 2 0,3 0 0 0,0 3 0 16,-3 0-9-16,0-2-1 0,0-1-1 0,0 3 0 0,6 0-11 16,-6 0-8-16,-5 0 12 0,2-2-12 0,6 2 0 15,-6 0 0-15,-6-3 0 0,0 6 0 0,0-1 13 16,-2-2-4-16,5 3-1 0,-6-1 0 0,-6 1-8 0,6 0 0 16,1 2 0-16,-4-2 0 0,0-1 0 0,0 4-12 15,3-1 0-15,1 0 1 0,-4-2 11 0,3 2 0 16,-3 3 0-16,0 0 0 0,1 3 8 0,2-3-8 15,-3 2 10-15,-3-2-10 0,3 0 19 0,4 3-3 16,-7-3 0-16,3-1 0 0,3 4-1 0,-3 0-1 16,4-1 0-16,-1 3 0 0,0-2 3 0,3 2 1 15,0-2 0-15,0-1 0 0,4 4 0 0,-1-1 0 16,-3 0 0-16,3-2 0 0,0 2-4 0,0 0-1 16,0 0 0-16,1 3 0 0,-4 0-13 0,3 0 11 15,0-3-11-15,3 0 10 0,3 6-10 0,0-3 0 0,0 2 0 16,1-2 0-16,2 0 0 0,-3 3 0 0,3-3 0 0,0-1 0 15,0-1 0-15,6 1 0 0,0-1 0 16,0-1 8-16,0 0-8 0,3 0 0 0,0-2 0 0,3 0 0 16,0 2 8-16,0-3-8 0,3 1 0 0,-3 2 8 15,3-2-8-15,0 2 0 0,0-2 0 0,0 2 0 16,3 0 0-16,-3-2 0 0,-3 2 11 0,5 0-11 16,1 0 11-16,3-2-11 0,-6-1 12 0,6 4-12 15,0-4 8-15,0 4-8 0,0-4 0 0,0 3 0 16,3 1 9-16,-3-4-1 0,5 1-8 0,-5-1 12 15,3 1 0-15,0-3 0 0,0 2 0 0,3-2 0 16,0-2-2-16,-3-1-1 0,5 6 0 0,-2-4 0 16,0-1 0-16,3 2 0 0,-3 0 0 0,6 0 0 15,-1-3-9-15,4 3 0 0,-3 0 0 0,3 0 0 16,-3 2 8-16,0-2-8 0,2 0 8 0,1 0-8 0,3 0 8 16,-3 0-8-16,-1 0 8 0,4 0-8 0,0 0 11 15,3-3-3-15,-1-2-8 0,1 2 12 0,-3-2-12 0,3-1 11 16,-1-2-11-16,-2 3 10 0,0-3 1 0,0 0 0 15,0 0 0-15,2 0 0 0,-2-3 0 0,-3 1 0 16,3-1 0-16,-1 0 0 0,4-2 1 0,-3 0 0 16,-3 2 0-16,-1-2 0 0,7 0-3 0,0 2 0 15,-9-2 0-15,0-1 0 0,-1 4-1 0,4-1-8 16,-3-5 12-16,0 3-4 0,-6-1-8 0,2 4 10 16,1-3-10-16,0-3 10 0,-3 2-10 0,3-2 0 15,0-2 9-15,-1468-1-9 0,2938 3 0 0,-1470 0 9 0,0-2-9 0,3-1 0 16,0 3 8-16,-4-2-8 0,-5-1 0 0,3 0 0 15,3 1 0-15,0-1 8 0,-6-2-8 0,-3 3 0 16,0-4 10-16,-1 1-10 0,1 2 8 0,0-4-8 16,-6 1 11-16,3-2-3 0,3 1-8 0,-3-1 12 15,0 0-12-15,0-3 8 0,0 1-8 0,-3-1 0 16,3 1 0-16,-3-1 0 0,0 1 0 0,-3-1 0 16,0 1 9-16,-1 2-9 0,1-5 8 0,-3 2-8 15,0 1 8-15,0 2-8 0,0-3 0 0,0 1 8 16,0-1 6-16,-3 1 1 0,3-4 0 0,-2 1 0 15,2 3-15-15,-3-3 0 0,3-1 0 0,-3 1-10 16,-3 0 10-16,3 0 9 0,-3-3-1 0,3 6-8 16,-3-4 18-16,0 1-3 0,-6 3-1 0,0-3 0 15,3 2-2-15,-3 1-1 0,-3-1 0 0,-3 3 0 16,-2-2-11-16,2 2 0 0,-3 0 0 0,-3 3 0 0,-6-3 0 16,1 3 0-16,2 2 0 0,0 0 0 0,-6 3 0 0,0-2-12 15,1 2 4-15,-4 3 8 0,0 2-28 0,-5-2 3 16,-1 2 0-16,0 3 0 15,4 3-36-15,-7-1-7 0,0 1-2 0,1 0 0 16,-1-1-127-16,3 4-26 0</inkml:trace>
  <inkml:trace contextRef="#ctx0" brushRef="#br0" timeOffset="21561.7649">13063 4143 1094 0,'3'-2'97'15,"-3"-4"-77"-15,0 1-20 0,3 3 0 16,-3-4 99-16,3 4 16 0,0-4 3 0,-3 4 1 0,-3-4-48 0,3 1-10 16,0-3-1-16,0 5-1 0,-3 1-31 0,3 2-5 15,0-5-2-15,0-1 0 0,-3 4-13 0,0-1-8 16,0-2 8-16,0-1-8 0,-3 4 0 0,3-1-10 15,-3-2 1-15,-3 2 0 16,0 0-18-16,0 1-3 0,-3-3-1 0,1 2 0 0,-4 0 31 0,0 1 0 16,0-1 0-16,0 0 0 0,-3 1 12 0,-3 2-4 15,1-3 0-15,-4 3-8 0,0 0 24 0,-3 0-3 16,0 3 0-16,1-3 0 0,-4 0-21 0,3 2 0 16,-3 1 0-16,0 0 0 0,7-1 11 0,-4 1-3 15,0 2 0-15,3-2 0 0,3-1 12 0,-2 4 1 16,2-1 1-16,0 0 0 0,0 1 10 0,0 2 1 15,-3 0 1-15,4-1 0 0,-1 1-21 0,0 0-4 16,0 0-1-16,0 0 0 0,3 0-8 0,1 0 8 0,-1 3-8 16,-3-1 8-16,0 1-8 0,0-1 0 0,3 4 0 0,0-1 0 15,1 0 0-15,2 0 0 0,-3 1 0 0,6-1 0 16,-3 3 0-16,3-3 0 0,0 0 0 0,3 3 0 16,-3 0 0-16,3 0 0 0,1-3 0 0,-4 3 0 15,3 0 0-15,3 0 0 0,0-3 0 0,-3 3 8 16,3 2-8-16,0-2 10 0,-3-5-10 0,6 5 10 15,-3-1-1-15,3 1 0 0,-3-2 0 0,6 1 0 16,-3 1-1-16,3 0 0 0,0 0 0 0,0 0 0 16,3 2-8-16,0 4 8 0,-3-7-8 0,3 7 8 15,0-4-8-15,0 1 0 0,0-3 0 0,3-1 0 16,-3 1 8-16,3 3-8 0,0-6 8 0,0 6-8 16,3-4 8-16,0 4-8 0,-3 0 0 0,3-4 8 15,2 1-8-15,1 0 8 0,-3 0-8 0,3 0 8 0,3-3 0 16,0 6 0-16,3-6 0 0,0 0 0 0,0-5 6 0,-1 3 1 15,4-3 0-15,-3 2 0 0,-3-2-3 0,3 3 0 16,3-1 0-16,0 3 0 0,-1-2 3 0,4 0 0 16,0 2 0-16,-3-3 0 0,0 4-5 0,0-6-1 15,-1 2 0-15,1-2 0 0,3 3 3 0,-3-3 1 16,0 2 0-16,2-2 0 0,1 0-13 0,3 3 0 16,0-3-9-16,-3 0 9 0,5 0 0 0,-2-1 0 15,0 4 0-15,3-6 10 0,-3 3 2 0,2 0 0 16,-2-3 0-16,3 1 0 0,0 2-12 0,-1-6 8 15,-2 1-8-15,6 2 8 0,0-5 0 0,2 3-8 0,-5 0 12 16,0-1-4-16,3-2 1 0,-1 0 0 16,1 0 0-16,-3 0 0 0,0 0 3 0,-3 0 1 0,-1 3 0 15,1-3 0-15,-3 0-2 0,3 0-1 0,-1 0 0 0,1-3 0 16,0 3-10-16,0 0 0 0,-3 0 0 0,2-2 8 16,-2-1-8-16,3 0 0 0,0-2 9 0,-3 0-9 15,-1 2 16-15,1-2-2 0,0 2 0 0,-3 0 0 16,0-4-14-16,0 1 9 0,-4-2-9 0,4 3 8 15,0-6-8-15,0 1 0 0,0 2 0 0,0-3 0 16,-1-2 0-16,1 0 8 0,0-6-8 0,0 6 8 16,-3-3-8-16,0-2 0 0,3 2 9 0,-4 0-9 15,4-3 0-15,-3 1 0 0,-3-1 0 0,3 1 0 16,-3-1 0-16,3 1 9 0,-7-1-9 0,1-2 0 16,0 3 0-16,0-1 0 0,-3 1 0 0,-3-1 0 15,3 3 13-15,-6 0-4 0,3-2-1 0,-3-1 0 0,3 1-8 0,-3 2 0 16,-3-3 0-16,3 1 0 0,-3-1 0 0,0 1 12 15,0-3-2-15,-3-1 0 0,3 4-10 16,0-1 0-16,-3-2 0 0,3 0 0 0,-6 0 0 16,3 0 0-16,0 2 0 0,-3 1 0 0,0-1 0 0,0 3 0 15,0-2 0-15,-3 2 0 0,3-3 8 0,-6 4-8 16,0-4 0-16,-2 1 8 0,-1 2-8 0,0 0 0 16,-6-3 0-16,3 1 0 0,3 2 0 0,-6-3 0 15,1-2 0-15,-1 3 0 0,0-1 0 0,-3 1 0 16,3-1 0-16,-3 1 0 0,1-1 0 0,-4 1 0 15,0-1 0-15,-3 0 8 0,-2 4-8 0,-4-4-14 16,-3 3 3-16,0-2 1 0,-2 4 10 0,-1 1 8 16,-3-3-8-16,1 6 11 0,-7-1-11 0,-2 3 0 0,-7 0 0 15,-2 6 0-15,-4 2-18 0,1 2 4 0,-4 1 1 16,1 5 0 0,2 0-36-16,-5 2-7 0,-4 4-2 0,4 4-736 0,-1 1-147 0</inkml:trace>
  <inkml:trace contextRef="#ctx0" brushRef="#br0" timeOffset="24675.8985">7973 8213 1152 0,'0'0'102'0,"0"0"-82"0,0 0-20 0,-3-3 0 15,-3-2 77-15,6 5 11 0,0 0 3 0,0 0 0 0,-6-8-33 16,6 3-6-16,0-1-2 0,0 6 0 0,0 0-38 0,0 0-12 16,0-8 0-16,0 8 0 0,6-5-9 15,-6 5-9-15,0 0-2 0,-6-5 0 0,6-1 4 0,-6-2 0 16,0 1 0-16,-3 1 0 0,0 4 16 0,-2-4 9 16,5 1-1-16,-9 0 0 0,0-1 30 0,0 1 6 15,3 2 0-15,0 1 1 0,-6-1 11 0,-3-2 1 16,1 2 1-16,2-2 0 0,3 2-11 0,-3-5-3 15,-3 3 0-15,3 2 0 0,3 1-21 0,-5-1-5 16,-4-2-1-16,0 2 0 0,0-2-17 0,3 0 0 16,3-3 0-16,-2 2 0 0,-7 1 0 0,3 2 0 15,6 1 8-15,-3-1-8 0,-5 1 0 0,5-1 0 16,-3 0 8-16,6 3-8 0,-3 6 9 0,0-4-1 16,-5 1-8-16,5 2 12 0,6 0 4 0,-9 1 0 0,-9 2 0 15,4-3 0-15,5 3-16 0,0 0 0 0,0 0 0 16,0 2 0-16,-3 1 0 0,4-3 0 0,2 2 0 15,-3 1 0-15,3-3 0 0,0 3 0 0,3-1 8 0,1 1-8 16,-4 2 0-16,3-2 0 0,-3 2 0 0,3 0 0 16,-3 0 0-16,7 3 0 0,-4-3 0 0,0 1 0 15,-3-1 0-15,3 3 0 0,0-3 8 0,0 0-8 16,1 0 16-16,2 3-2 0,0-3-1 0,0 3 0 16,0 0-2-16,0-3-1 0,-3 3 0 0,3-2 0 15,3 4-10-15,-2 1 8 0,2-4-8 0,-3 4 8 16,0-3-8-16,0 2 0 0,0-2 0 0,0 5 8 15,0-2-8-15,3 2 0 0,1-5 9 0,2 2-9 16,-3-2 11-16,0 3-3 0,6-3 0 0,-3 2 0 16,6-2 8-16,-3-3 2 0,0 3 0 0,3 0 0 0,0 0-18 15,0-3 0-15,0 3 8 0,0-3-8 0,3 1 0 16,0-1-9-16,0-3 1 0,0 1 0 0,0 0 16 16,0 2 4-16,3-3 1 0,0 1 0 0,0 0-13 15,-3-4 0-15,6 7-9 0,-3-6 9 0,3 2 0 16,0 1 0-16,0-1 0 0,0 1 0 0,3 2 16 0,-3-2-3 15,0-1-1-15,3 4 0 0,3-1 0 0,-4 0 0 16,1 3 0-16,3 0 0 0,0 0-12 0,-3 0 8 16,3-3-8-16,0 0 0 0,0 3 12 0,0 0-3 15,0-3-1-15,3-2 0 0,-4-1 1 0,4 3 0 16,0-5 0-16,0 0 0 0,3 0 5 0,-3 0 1 16,3-3 0-16,0 3 0 0,-1 0-4 0,4 0-1 15,-3-2 0-15,3 1 0 0,0-1-1 0,3 2 0 0,-7 0 0 16,7 0 0-16,0-1-9 0,0 1 10 0,-3-2-10 0,3 4 10 15,-1-2-10-15,1 0 0 0,-3 3 0 0,3-1 0 16,-3-4 0-16,2 2 8 0,4 0-8 0,-3-1 0 16,-3 1 0-16,0-2 8 0,8-4-8 0,-5 4 0 15,-3-1 0-15,0-2 8 0,6-3-8 0,3 0 0 16,-4 2 8-16,4-2-8 0,-6-2 0 0,3 2 8 16,5 0-8-16,-5 0 8 0,0 0-8 0,3-3 8 15,3 3-8-15,-1 0 0 0,-8-3-10 0,0 1 10 16,-3 2 0-16,0 0-9 0,2-3 9 0,1 0 0 15,-9 3 8-15,3-2 6 0,3-4 2 0,-3 1 0 16,-1 0-5-16,-2 0-1 0,3-1 0 0,-3-2 0 16,6 0-10-16,-3-2 12 0,-3-1-12 0,0 1 12 15,8-1-12-15,-5 0 10 0,0 1-10 0,-3-1 10 0,6-2-10 0,-6 0 0 16,0 5 0-16,-1-3 8 0,-5-2-8 0,6 2 0 0,3-2 0 16,-3 3 8-16,-3-1-8 0,-3 0 0 0,0 1 0 0,0-3 8 15,0-1-8-15,0-1 8 0,-6 1-8 0,2-2 8 16,4 1 0-16,-6-1 0 0,-6 0 0 0,6-3 0 15,3-4-8-15,-3-4 8 0,-3 1-8 0,0-1 8 16,3-2-8-16,0 0 0 0,0 2 0 0,0-2 0 16,0 0 0-16,0 3 0 0,3-3-11 0,0 2 11 15,-3 3 0-15,3-2-8 0,0 0 8 0,0 4 0 16,-3 1 0-16,0 5 0 0,-3-2 0 0,3-1 0 16,-3 1 0-16,0-1 0 0,-3 1 8 0,0 2-8 15,0 0 9-15,-3 3-9 0,3-1 12 0,-3-1-12 16,0 1 11-16,-3-1-11 0,3 1 10 0,-6 1-10 15,0-3 0-15,0 0 0 0,-2 0 0 0,2 1 0 16,-6-4 0-16,-3 3-8 0,3-2 8 0,0-1 0 16,0-2-13-16,-5 2 4 0,-7 4 1 0,0-4 0 15,-3 3-24 1,1 0-5-16,-4 3-1 0,-6 0 0 0,4-6-149 0,-1 6-29 16,-27-8-7-16,1 5-1 0</inkml:trace>
  <inkml:trace contextRef="#ctx0" brushRef="#br0" timeOffset="27847.0266">12739 8025 748 0,'0'0'67'0,"0"0"-54"0,0 0-13 0,0 0 0 16,0 0 143-16,0 0 25 0,0 0 6 0,0 0 1 15,0 0-124-15,0 0-25 0,0 0-5 0,0 0-1 16,0 0 12-16,0 0 1 0,0 0 1 0,0 0 0 16,0 0-16-16,0 0-3 0,0 0-1 0,0 0 0 15,-6-3-6-15,6 3-8 0,-6 0 11 0,6 0-11 16,-6-2 8-16,0-1-8 0,0 3 0 0,3 0 0 16,3 0 0-16,-9 0 0 0,0-3 0 0,0 6 0 15,0 0 8-15,-3 2-8 0,3-3 0 0,-6 4 0 16,3-1 24-16,-2-2-3 0,2 2 0 0,-3 0 0 15,3 3 9-15,-3-2 2 0,0-1 0 0,3 3 0 0,0 0-3 16,-3 0 0-16,4-3 0 0,-1 3 0 0,-3 2-11 16,3-2-2-16,-3 0-1 0,0 0 0 0,0 3-15 0,0-3 8 15,0 0-8-15,-2 2 0 0,-1 1 0 0,0-1 0 16,0 4 0-16,3-4 0 0,-3 3 12 0,0-2-4 16,4-3-8-16,-1 5 12 0,3 0 6 0,0 1 1 15,0-4 0-15,-3 6 0 0,3-3-3 0,-3 3 0 16,-3 0 0-16,3 3 0 0,1-1 2 0,2 1 0 15,-3-1 0-15,3 1 0 0,3-1-2 0,0 3-1 16,0-2 0-16,3-1 0 0,0 1-4 0,3 0-1 16,0 2 0-16,3-5 0 0,0 2-2 0,3 1 0 15,0-1 0-15,0-2 0 0,0 0 4 0,3 0 0 0,0 5 0 16,0-3 0-16,0-2 0 0,3 3 1 0,0-3 0 0,0 5 0 16,0 0-1-16,3 0 0 0,-3 3 0 0,-1-3 0 15,4 0 0-15,0 1 0 0,-3-1 0 0,3 0 0 16,-6 0-12-16,3-2 9 0,3-4-9 0,3 4 8 15,3-3 4-15,0 0 0 0,-4 0 0 0,7-3 0 16,0 0-3-16,3-2 0 0,-3-1 0 0,0 1 0 16,-1-3 4-16,1 0 1 0,0 0 0 0,0 0 0 15,0-1 5-15,0 1 1 0,2-2 0 0,1-1 0 16,0-2-20-16,-3 2 0 0,3-2 0 0,2-1 0 16,-2 3 8-16,0 1-8 0,0-4 12 0,3 4-12 15,-4-4 10-15,1 1-10 0,0-3 8 0,0 3-8 16,3-1 9-16,-3 1-9 0,5-6 10 0,-2 1-10 0,3-1 12 15,0-2-3-15,-1-1-1 0,1 1 0 16,-6 0 1-16,3 0 0 0,0-1 0 0,-1 1 0 0,-5 0 0 16,0-1 0-16,-3 1 0 0,0 0 0 0,-3 2 11 15,-1 1 3-15,1-4 0 0,-3 4 0 0,0-1-23 0,0 0 8 16,0-2-8-16,0 0 0 0,0 2 8 0,3-2-8 16,0 2 8-16,-4 0-8 0,4-4 0 0,0 1 0 15,0-4 0-15,0 2 8 0,3 0-8 0,0 0 0 16,0-3 0-16,-1-2 8 0,-2 2-8 0,3 1 0 15,0 5 0-15,0-3 0 0,-3-3 0 0,3 3 0 16,-3-2 0-16,-1 2 0 0,-2 0 13 0,-3-3-1 16,3 0-1-16,-3 1 0 0,-3-1 19 0,0 3 4 15,3-5 1-15,-3 3 0 0,0-1-35 0,0-2 0 0,0 0 0 16,0-1 0-16,0 1 0 0,0 0 0 0,0 0 0 16,2 2 0-16,-2-5-8 0,0 3 8 0,-3-3 0 0,3 0-9 15,0 3 9-15,-3-3 0 0,0-2 0 0,-3 2-8 16,3 0 8-16,0-3 0 0,-3 1 0 0,0 2 0 15,0-3 0-15,0 1 0 0,0-1 8 16,0 1-8-16,0 2 0 0,-3 0 9 0,3 0-9 0,-3 3 0 16,0-3 16-16,3 0-4 0,-6 3-1 0,3-3 0 15,0 0-11-15,0 0 0 0,0 0-12 0,-3 1 12 16,3 1 0-16,-3-2 0 0,1-2 0 0,-1 2 0 16,0-2 0-16,0-1 0 0,-3 3 0 0,0-2 0 15,0-4 0-15,0 4 0 0,0 5 0 0,-3-6 0 16,-3 3 0-16,3-5 0 0,-3 3 0 0,1-1 0 15,-4 1 0-15,3-1 0 0,-3 3 0 0,0 0 0 0,3 0 0 16,-6 1 0-16,-5-1 0 0,2 0 0 16,0 3 0-16,-3-3 0 0,0 0 0 0,-5 0 0 0,-1 5 0 15,-3-2 0-15,0 0 8 0,-5 2-8 0,-7 3 0 0,-2 3 0 16,-1 0 0-16,-6 0 0 0,1 5 0 0,-4 0-16 16,-2 2 4-16,-1 3 1 15,4 6-35-15,-1-3-7 0,4 5-2 16,2 0 0-16,1 3-129 0,-4 6-25 0,-3 1-6 0</inkml:trace>
  <inkml:trace contextRef="#ctx0" brushRef="#br0" timeOffset="33957.161">4821 12935 1044 0,'0'0'46'0,"-3"-5"10"0,-3 3-45 0,3-4-11 16,-3 1 0-16,3 0 0 0,-3 2 25 0,3-2 3 16,0-1 1-16,0 1 0 0,0 0 18 0,0 0 3 15,-3 2 1-15,3-2 0 0,-3 2 0 0,0 0 0 16,0 1 0-16,0-1 0 0,1 0 3 0,-1 3 1 16,0-2 0-16,0-1 0 0,3 3-11 0,-3 0-1 15,0-3-1-15,0 3 0 0,0 0-14 0,0 0-4 16,0 0 0-16,0 3 0 0,-3-3-2 0,3 0-1 15,-3 0 0-15,0 0 0 0,3 0 10 0,-3 0 1 16,-2 0 1-16,-1 3 0 0,3-1-1 0,0-2 0 16,-3 3 0-16,0 0 0 0,0-1-20 0,0 1-12 0,0 0 12 15,-3 2-12-15,0-2 13 0,4-1-4 0,-1 1-1 0,-3 0 0 16,0-1 6-16,-3 1 1 0,3 2 0 0,0-2 0 16,-3-1 1-16,1 4 1 0,-1-1 0 0,0 0 0 15,0 1-1-15,0 1-1 0,0 4 0 0,0-3 0 16,-2 0-1-16,2 0 0 0,0 0 0 0,-3 0 0 15,3 2-14-15,0 1 0 0,0-3 0 0,1 0 0 16,2 2 0-16,0-2 0 0,0-2 0 0,3 2 0 16,-3 2 0-16,3 1 0 0,3-3 0 0,0 2 0 15,-3 1 0-15,1 2 0 0,2 0 11 0,-3-2-11 16,3 2 13-16,-3 0-4 0,3 3-1 0,-3 0 0 16,0 0-8-16,3 0 10 0,0 2-10 0,0-2 10 15,0 3-10-15,0-3 0 0,1 2 0 0,-1 1 0 0,0 2 0 16,0-3 0-16,3 4 9 0,-3 1-9 15,3-2 18-15,0 1-1 0,-3 1 0 0,6-1 0 0,-3-4-17 16,0 1 10-16,3 2-10 0,0-5 8 0,0 0-8 16,3-1 0-16,-3 1 0 0,3-2 8 0,-3-4-8 0,6 3 0 15,0-2 9-15,-3 2-9 0,3-2 0 0,0 2 8 16,0-2-8-16,0 2 0 0,0-3 9 0,3 4-9 16,0-1 12-16,0 0-12 0,0 0 14 0,0-2-4 15,0 2-1-15,3 3 0 0,-3 0-1 0,3-3 0 16,0 0 0-16,-1 1 0 0,4-1 1 0,0 0 0 15,0-2 0-15,0-1 0 0,3 1 1 0,0-3 0 16,0 2 0-16,-3-2 0 0,3 0-10 0,-1 0 12 16,1 0-12-16,3 0 12 0,3 0-12 0,0 0 10 0,0 0-10 15,0 0 10-15,-1 2-10 0,1-2 0 0,0 0 9 16,0 3-9-16,3-3 8 0,-3 0-8 0,-1 0 10 0,1 2-10 16,0-2 9-16,6-3-9 0,-6 1 8 0,5-1-8 15,-2 0 0-15,6 1 8 0,0-4-8 16,0 1 0-16,2-3 8 0,-2 3-8 0,0-3 0 0,3-3 8 15,-4 3-8-15,1-3 8 0,-3 3-8 0,3-2 8 16,-1-1-8-16,1 0 10 0,-3 1-10 0,0 2 10 16,-3 0-2-16,2 0-8 0,-5 0 12 0,3-3-4 15,-3 3 5-15,0 0 1 0,0 0 0 0,-4-3 0 16,4 3-4-16,-3-2-1 0,0 2 0 0,0 0 0 16,0-3-9-16,-1 0 8 0,-2 1-8 0,3 2 8 15,3-6-8-15,0 4 0 0,-3-3 0 0,3-1 0 16,2 1 20-16,1 0-2 0,-6-1 0 0,3-2 0 15,-3 0-18-15,0 1-19 0,0-4 4 0,-1 3 1 0,1 0 14 16,0-2 0-16,-3 2 0 0,0 0 0 0,3 0 8 0,-3 0-8 16,-1-3 9-16,-2 3-9 0,3-2 11 0,0 2-11 15,-3 0 12-15,3-3-12 0,0 3 9 0,-3 0-9 16,3-2 0-16,-1 2 9 0,1-3-9 0,-3 1 0 16,0-1 0-16,0 3 0 0,0-2 0 0,0-1 8 15,0 0-8-15,0 3 0 0,0-2 0 0,0-1 0 16,2 3 8-16,-2-2-8 0,0-1 0 0,0 1 0 15,0-1 0-15,0 0 0 0,3-2 0 0,-3 3 0 16,0-1 0-16,0 0 0 0,-1 1 0 0,1-1 0 16,-3 1 0-16,0 2 0 0,-3-3 0 0,3 1 0 15,-3 2 0-15,-3 0 0 0,0-3 9 0,3 1-9 0,-3 2 10 16,0-3-10-16,-3 0 10 0,0 1-10 0,3-3 10 16,-3 2-10-16,3-2 8 0,-3 2-8 0,3 1 0 15,0-4 0-15,0 1 0 0,0 0 0 0,-3 0 0 0,3-1 0 16,0 1 0-16,-3 0 0 0,0 0 0 0,3 2 0 15,-3 1 0-15,0-1 0 0,0 3 0 0,-3-2 0 16,0-1 0-16,0 0 0 0,0 1 0 0,0 2 0 16,-3-3 11-16,0 1-11 0,0-4 12 0,-3 7-12 15,3-4 15-15,-3 0-4 0,-3 1-1 0,0-3 0 16,0-1-10-16,1 4 0 0,-1-6 0 0,-3 3 0 16,3-3-8-16,0 0 8 0,0 3 0 0,0-1 0 15,0 1 0-15,0 0 0 0,-6-3 0 0,4 3 0 16,-4-3 0-16,0 0 0 0,0 0 0 0,3-2 8 15,-3 2-8-15,-3 0 0 0,1 3 9 0,-4-6-9 16,0 3 0-16,-3 3 0 0,-6-3 0 0,1 3 0 0,-4 2 0 0,0 1 0 16,-5-3-9-16,-4 5 9 0,3 0-10 0,-5 2 10 15,2 1-13-15,-12 5 5 0,-2 0-6 0,-1 3-1 16,1 2 0-16,2 6 0 16,-2-3-62-16,-4 5-13 0,1-3-2 0,-4 4-1 15,1 4-75-15,5-2-14 0,1 3-3 0</inkml:trace>
  <inkml:trace contextRef="#ctx0" brushRef="#br0" timeOffset="35897.1722">8994 12980 1440 0,'0'0'64'0,"0"0"12"0,0 0-60 0,0 0-16 0,0 0 0 0,0 0 0 15,0 0 182-15,0 0 34 0,0 0 6 0,0 0 2 16,0 0-176-16,0 0-34 0,-6-2-14 0,3-3 11 16,3-1-11-16,-6-2 0 0,3 3 0 0,-3 0 0 15,0-1-16-15,0 1 4 0,-3 0 0 0,3 0 1 16,-2 2 11-16,-1-2-8 0,0 2 8 0,-3 0-8 16,0-2 16-16,0 5 3 0,-3-3 1 0,0 3 0 15,0 3 13-15,-3-3 3 0,1 0 1 0,-4 3 0 16,0-1 8-16,0 1 2 0,-3-3 0 0,0 3 0 0,-2-1-1 15,-1-2 0-15,6 3 0 0,0-3 0 0,-3 3-11 0,4-3-3 16,-4 2 0-16,0-2 0 0,3 0-11 0,-3 0-2 16,3 0-1-16,-2-2 0 0,2 2-10 0,0 2 0 15,-3-2 0-15,-3 3 0 0,-5-1 0 0,2 1 0 16,3 0 0-16,0 5 0 0,-3-3 0 0,-2 3-11 16,-1 0 11-16,6 0-8 0,0 2 8 0,1 1 0 15,-7 5 0-15,3 0 0 0,3 2 11 0,1 1-3 16,-4-1 0-16,0 1 0 0,0 2 0 0,6 0 0 15,4-2 0-15,-1-1 0 0,-9 1 4 0,12-3 0 16,9-1 0-16,0-1 0 0,-3-4-12 0,3 1 0 16,6-1 0-16,3 4 0 0,3-1 0 0,-3-3 0 0,-3 6 0 15,3-2 0-15,6-1 0 0,-3 0 0 0,-3 0 0 0,-3 3 0 16,6 0 0-16,3 3 16 0,0-4 0 0,-3 4-1 16,0 2 1-16,3 3 1 0,3 0 0 0,0 0 0 15,-6-1-17-15,6 1 0 0,0-3 8 0,0 1-8 16,3 1 0-16,0-4 0 0,-3-3 0 0,2 2 0 15,10-2 8-15,-3 0 2 0,-3-3 0 0,3 0 0 16,6 1-10-16,0-4 0 0,-4 1 9 0,1-3-9 16,3 2 0-16,3 1 0 0,0-3 0 0,-1 2 0 15,-2-2 0-15,0 3 0 0,9-3 0 0,-3 3 8 16,-7-1-8-16,4 1 8 0,0-1-8 0,0 1 8 16,0 2-8-16,-4-2 9 0,4-1-9 0,-3 1 10 15,3-3-2-15,-3 0 0 0,2 0 0 0,1-3 0 0,-3-2 2 0,3 2 0 16,-3-2 0-16,2-3 0 0,-2 2-10 0,3-4-12 15,-3 2 2-15,3-3 1 0,-7 0 32 0,4-2 6 16,-3 5 2-16,0-3 0 0,-3 1-31 0,3 2 8 16,-4 0-8-16,4-3 0 0,-3 3 0 0,3-3 0 15,-3 1 0-15,0 2 0 0,2-3 8 0,-2 0 1 16,3-2 1-16,-3 0 0 0,3-3-2 0,0 3-8 16,0-1 12-16,-1-2-4 0,4 0-8 0,0-2 10 15,-3-1-10-15,0 3 10 0,0-5-10 0,-4 3 0 16,4-4 0-16,-3 6 0 0,0-2 0 0,0-3 0 15,0 2 0-15,-3 3 0 0,-1-3 0 0,1 3 8 16,0-2-8-16,-3 5 0 0,3-6 0 0,0 3 0 16,0 0 8-16,0 3-8 0,-1-3 0 0,1 0 0 0,0-3 9 0,-3 3-9 15,6-2 0-15,-3 2 0 0,0-5 0 0,0 2 8 16,0-2-8-16,2 0 0 0,-2-3 0 0,0 3 0 16,-3-1 0-16,0-2 0 0,0 1 8 0,0-1-8 15,-3 2 12-15,0 1-3 0,-3-3 0 0,0 3 0 16,-3 0 5-16,2 2 1 0,-5-2 0 0,3 3 0 15,0-1-3-15,-3-2-1 0,0 2 0 0,3 1 0 16,-3 2-11-16,3-3 0 0,0 0 0 0,0 4 0 16,0-7 0-16,3 4 0 0,-3-1 0 0,3 3 0 15,-3-5 0-15,0 2 0 0,3 1 0 0,-3-1 0 16,0 1 0-16,0-1-9 0,0 0 9 0,-3 4 0 16,0-4 0-16,3 3 0 0,-3-3 8 0,-3 1-8 15,3-1 13-15,-3 3-3 0,0-2-1 0,0-4 0 16,0 1 0-16,0 0 0 0,-3 2 0 0,3-2 0 0,-3 0-9 15,3 0 0-15,-3-3 0 0,3 3 0 0,0-3 0 16,-3 3 0-16,0-3 0 0,1 2 0 0,-1-1 0 16,-3-1 0-16,0 2 0 0,0 1 0 0,-3-3 0 15,-3 3 8-15,0-3-8 0,-3 3 8 0,0-5-8 0,-5 2 0 16,-1 2 0-16,-6 1 0 0,-6 0 0 16,-2 2 0-16,-1-2-9 0,-6 5 9 0,-2-2 0 15,-4 4 0-15,-3 1 0 0,-5 2 0 0,-7 1-13 0,1 2 1 16,2 2 0-16,1 1 0 0,-7 2-8 0,4 1-2 15,2-1 0-15,4 5 0 16,2-2-55-16,7 3-11 0,2 0-3 0,4-3-849 16,2 2-171-16</inkml:trace>
  <inkml:trace contextRef="#ctx0" brushRef="#br0" timeOffset="40808.0543">16435 11012 1152 0,'0'0'102'0,"0"0"-82"0,0 0-20 0,0 0 0 15,-3-3 182-15,3-2 32 0,0 5 6 0,-2-3 2 16,-1-2-142-16,3 5-28 0,0 0-5 0,0 0-2 16,0 0-33-16,0 0-12 0,-3-3 9 0,3 3-9 15,0 0-12-15,0 0-7 0,-6-2-1 0,-3-1-1 16,6 1 21-16,-3-1-9 0,0 0 9 0,-3 1 0 16,3 2 0-16,0-3 19 0,0-2-3 0,-3 2 0 0,3 0 0 15,-3 1 0-15,0-4 0 0,0 4 0 0,-3-1 9 0,1 0 2 16,-1 1 0-16,-3-1 0 0,-3-2-5 0,3 2-1 15,-6 1 0-15,0-1 0 0,0 0-1 0,-2 1-1 16,-1 2 0-16,-3-3 0 0,0 0 5 0,-5 3 0 16,-1-2 1-16,0 2 0 0,0 0-25 0,1 2 0 15,-4 1 0-15,3 2-11 0,3 1 11 0,4-1 0 16,-1 3 0-16,3-3 0 0,3 3 0 0,0-3 9 16,3 3-9-16,-2-2 0 0,2 2 0 0,0-3 0 15,-3 3 0-15,3 0 0 0,-3 0 0 0,0 0 0 16,1-1 0-16,-1-1 0 0,0 4 12 0,-3-2-4 15,9 0 0-15,-3 3-8 0,-2-1 13 0,2 1-4 16,-3 0-1-16,3 2 0 0,0 0-8 0,0 0 0 0,0 3 0 16,4-3 0-16,-1 6 0 0,0-3 0 0,3 0 0 0,0 0 0 15,3-1 0-15,0 1 0 0,3 0 0 16,3 0 0-16,-6 0 0 0,3 2 12 0,3-2-12 0,0 0 12 16,-3 3-4-16,3-6 0 0,-3 3 0 0,4-3 0 15,-1 3 1-15,0-3 0 0,0 0 0 0,0 1 0 16,0-1-1-16,0 0-8 0,0 0 12 0,-3 0-4 15,3 1-8-15,3 2 0 0,-3-1 9 0,0 1-9 16,0 3 8-16,3-1-8 0,-3 1 8 0,3-1-8 16,3 1 14-16,-3-1-2 0,0 1 0 0,3 0 0 15,0-4-12-15,0 1 0 0,-3 3 0 0,3-6 0 16,0 3 0-16,0 0 0 0,3-3-9 0,0-2 9 16,0-1 0-16,-1 3 8 0,1-2 1 0,3 0 0 0,-3-4 3 15,0 4 1-15,3-3 0 0,0 3 0 0,0-1-5 0,0 1-8 16,0-1 11-16,3-2-11 0,0 3 10 0,0-3-10 15,0 2 8-15,-1 1-8 0,1 0 9 0,3-4-9 16,0 4 10-16,0 0-10 0,0-6 9 0,0 3-9 16,0 2 8-16,0-2-8 0,-1 0 12 0,4 3-4 15,-3-3 0-15,3 0 0 0,0 0 3 0,-3 0 0 16,6 0 0-16,-4 0 0 0,1-1 4 0,-3 1 1 16,3-2 0-16,0-1 0 0,0 0-16 0,0 1 11 15,0-4-11-15,-1 4 10 0,4-4-10 0,0 1 0 16,0-1 0-16,0 1 8 0,3-3-8 0,-4 3 0 15,-2 2 9-15,0-5-9 0,3 3 0 0,0-1 8 16,3 1-8-16,-4-3 0 0,1 0 9 0,3 0-9 16,-3 0 12-16,0 0-12 0,0 0 11 0,-4-3-11 15,4 1 10-15,3-1-10 0,-3-2 0 0,3 2 0 0,0 0 0 16,2 1 0-16,1-3 16 0,3-1 0 0,-3 4 0 0,2-1 0 16,1-2-16-16,-3 2 8 0,0 0-8 0,0-2 0 15,-4 2 16-15,-2 1-2 0,3-6-1 0,0 5 0 16,-3-2-13-16,-1 0 0 0,1-1 0 0,-3 1 0 15,0 0 9-15,3-1-9 0,3 1 8 0,-3-3-8 16,-4 0 12-16,1 0-2 0,6 0-1 0,-3 0 0 16,0 1-9-16,0-4 0 0,-4 6 0 0,4-3 8 15,0 0-8-15,-3 0 0 0,-3-3 0 0,0 6 8 16,0-6 0-16,-3 3-8 0,-1 1 12 0,1 1-4 16,-6-2 10-16,6 0 2 0,-3-2 0 0,0 2 0 15,-6 3-10-15,3-3-2 0,3-6 0 0,0 4 0 16,-3 2-8-16,3-5 0 0,0 2 0 0,6-2 0 0,-4 2 0 15,1-2 0-15,-3 0 0 0,0-3 0 16,9 0 0-16,-3 0 0 0,-6 0 0 0,3 3 0 0,0-5 0 16,-3 4 0-16,0-2 0 0,-3 1 0 0,-1-1 11 15,1 0-3-15,0-3-8 0,0 3 12 0,-6-2-3 0,0 2-1 16,3-3 0-16,-3-2 0 0,0 0-8 0,0 0 0 16,-3-3 9-16,3 0-9 0,0 1 0 0,0-1 0 15,-6 0 0-15,0 0 0 0,0-5 0 0,-2 5 0 16,-4-5-9-16,-3 0 9 0,0 0 0 0,-3 0 0 15,0-3 0-15,-6 3 0 0,-2 0-10 0,-7 0 10 16,0 0 0-16,-9 2-9 0,-5 1-7 0,-10 2-2 16,-8 5 0-16,-1 3 0 15,-8 3-65-15,-7 8-13 0,-5 5-2 0,0 3-1 16,-1 2-35-16,-2 8-7 0,-6 6-2 0,6-1-1036 0</inkml:trace>
  <inkml:trace contextRef="#ctx0" brushRef="#br0" timeOffset="42667.0111">14929 14356 2077 0,'0'0'92'0,"-6"0"19"0,0 0-89 0,-3 0-22 16,4-2 0-16,-4-1 0 0,3 0 73 0,-3 1 11 15,6-1 1-15,-6-2 1 0,3-1-46 0,-3 1-8 16,3 0-3-16,0 0 0 0,0-3-29 0,-3 0 0 16,0 0-8-16,0 0 8 0,0 0 0 0,-3 0 0 15,1 0 0-15,-1 3 9 0,0-3-1 0,-3 3 0 16,-3 2 0-16,0-2 0 0,-6 2 4 0,3 0 0 15,-2 3 0-15,-4 0 0 0,-3 0-12 0,-3 3 8 16,-2 0-8-16,-1 2 8 0,0 0 3 0,-2 3 0 16,-1 0 0-16,0 3 0 0,-3-1-11 0,1 3 12 15,-1 3-12-15,0 3 12 0,4-3-4 0,-1 2-8 16,3 1 12-16,1-1-4 0,2 1-8 0,3 2 10 16,0-3-10-16,1 4 10 0,2-4-10 0,3 1 0 0,-3 2 0 15,3 0 0-15,1-2 11 0,-1 4 0 0,3-1 0 0,0 1 0 16,3-1-11-16,-3 1-17 0,1 1 4 0,-1 3 1 15,6-4 12-15,0 4 16 0,3-6-3 0,-3 3-1 16,0 0-4-16,0-1-8 0,0 1 11 0,4 0-11 16,-1 0 14-16,0-3-4 0,3 0-1 0,0 0 0 15,3-2-1-15,0 2 0 0,0-2 0 0,6-1 0 16,-3 1-8-16,3-1 0 0,0 1 0 0,3-1 0 16,3 1 0-16,-3-3 0 0,3 2 0 0,3 1 0 15,0-6 0-15,0 5 0 0,3-2 0 0,0 3 0 16,-1-6 0-16,1 0 8 0,0 6-8 0,0-3 8 15,0 0 8-15,3-1 0 0,6-1 1 0,-3-1 0 16,2-3 3-16,1-2 0 0,3 6 0 0,-3-4 0 16,6-2-8-16,-3 3 0 0,2-6-1 0,1 3 0 15,0-3-3-15,3 1-8 0,-1-1 12 0,1 0-4 0,0 0 0 0,3-2-8 16,2 2 12-16,-2 3-4 0,3-8-8 0,-3 8 8 16,-1-2-8-16,-2-1 8 0,0-3-8 0,3 1 0 15,-1 0 0-15,-2-1 0 0,3 1 10 0,0 0 0 16,-4-1 0-16,4-2 0 0,6 3-10 0,-6-3 0 15,-1 3 0-15,4-3 8 0,-6 2-8 0,3-2-14 16,-4 3 3-16,1 0 1 0,0-1 22 0,0 1 4 16,2-1 0-16,-2 4 1 0,3-4-4 0,0 1-1 15,-4-3 0-15,1 0 0 0,0 0 2 0,0 0 0 16,-1 0 0-16,1-3 0 0,-3 1-3 0,0-4-1 0,-3 1 0 16,2-3 0-16,1 3-10 0,-3-3 10 0,3-3-10 15,0 1 10-15,-1-1-10 0,1-2 0 0,-6 5 0 16,3-2 0-16,-3-4 0 0,-1 4 0 0,1-1 8 15,0-2-8-15,0 2 0 0,-3-2 0 0,0 0 9 16,3-3-9-16,-7 3 9 0,4-3-9 0,-3 3 12 0,3-3-12 16,-3-3 0-16,3 1 0 0,-3 2 0 0,3-3 0 15,-4 1 0-15,-2 2 0 0,0-3 0 0,0 4 0 16,0-4 0-16,-3 3 0 0,0-2 0 0,0 4 0 16,-6 1 8-16,0 0-8 0,0-3 9 0,0 0-9 15,-6 0 12-15,3 0-4 0,-3 1-8 0,3-1 12 16,-3-3-12-16,3 1 8 0,-6-1-8 0,3 1 0 15,-3-1 0-15,0 1 0 0,0 2-8 0,0 2 8 16,0-4 0-16,-3 5-8 0,0-6 8 0,0 3 0 16,0 3 0-16,3-3 0 0,-2 3 0 0,-1-3 0 0,0 3 0 15,-3 0 0-15,3-3 0 0,0 0 0 0,-3 3 0 16,0-3 0-16,-3-3 9 0,0 3-9 0,-3-2 8 0,-2-1-8 16,-4-2 0-16,0 0 8 0,3 0-8 15,-6 0 0-15,-2-3 0 0,-1 0 0 0,-6 3 0 16,0 0 0-16,1-3 0 0,-4 3 0 0,-6 0-14 0,1 2 2 15,-10 1 0-15,3 2 0 0,-2-3 0 0,2 6 0 16,4 0 0-16,-1-3 0 0,0 5 12 0,4 1-11 16,-4-4 11-16,4 6-10 15,-1-5-65-15,3 5-13 0,1 0-2 0,2 3-818 16,0 0-164-16</inkml:trace>
  <inkml:trace contextRef="#ctx0" brushRef="#br0" timeOffset="44556.9402">18948 14708 1324 0,'0'0'118'0,"3"-5"-94"15,0 2-24-15,0-2 0 16,0 0 84-16,0-3 12 0,3 2 2 0,-4 1 1 0,4 0-44 0,-3 0-9 16,0-1-2-16,0 1 0 0,0 0-15 0,-3 5-3 15,3-8-1-15,0 5 0 0,-3 3 9 0,3-5 2 16,0 0 0-16,-3 5 0 0,3-6 5 0,-3 6 2 15,0-5 0-15,-3 0 0 0,3 5-7 0,0 0-2 16,-3-6 0-16,0 1 0 0,-3 0 6 0,-3 2 0 16,3-2 1-16,-2 2 0 0,-4 1-31 0,0-4-10 15,-3 4 0-15,0-4 0 0,-3 4 27 0,-3-1-2 16,0-2 0-16,-5 2 0 0,-1-2 9 0,-3 0 2 16,-6-1 0-16,1 4 0 0,2-4-28 0,-3 4-8 15,-3-1 0-15,1 3 0 0,-4 0 11 0,0 0-2 16,4 3 0-16,-7-1 0 0,0 4-9 0,-2-1-14 15,2 5 3-15,-2 1 1 0,5 0 10 0,3-1 0 16,3 1 0-16,1 5-8 0,5 0 8 0,0-1 0 0,6 1 0 16,-2 3 0-16,2 2 0 0,0 5 8 0,0-2-8 15,6 3 11-15,0 2-11 0,1 0 12 0,-1-3-12 0,6 1 12 16,0-1-12-16,0 1 12 0,-3-3-12 0,3-1 12 16,9 4-12-16,-3-3 12 0,-3-1-12 0,3 1 12 15,0 3-12-15,3-3 0 0,3-1 0 0,-2 4 8 16,-4 2-8-16,3-3 12 0,6-2-12 0,0 0 12 15,2 2-12-15,1-2 0 0,3 3 0 0,6-3 0 16,-3-1 0-16,3 1 0 0,-3-3 0 0,3 0-11 16,3-2 19-16,-3 2 3 0,-4-5 1 0,4 5 0 15,0-5-12-15,3 0 10 0,-3 0-10 0,3 0 10 16,0-3 4-16,0 5 1 0,2-4 0 0,4 2 0 16,-3-1-3-16,6-4 0 0,-3 0 0 0,-1 2 0 0,1 0 0 15,0 0 0-15,3-2 0 0,-3-3 0 16,0 2 0-16,2-2 0 0,-2 0 0 0,3 0 0 0,0-2-12 15,-1-1 0-15,1-3 8 0,3 4-8 0,3-6 11 0,0 5-1 16,2-5 0-16,1 0 0 0,-3 0-10 0,-1 3 12 16,4-1-12-16,-3 1 12 0,0-3 2 0,-1 5 1 15,1-2 0-15,0 2 0 0,-3-5-15 0,5 0 0 16,-2 5-12-16,0-5 12 0,0-5 0 0,-1 5 0 16,4-2 8-16,-3-1-8 0,0 0 11 0,-1-2-11 15,-2 2 12-15,3-2-12 0,-6-3 14 0,2-2-4 16,1 4-1-16,3-4 0 0,0-1 2 0,-4-2 0 15,4 2 0-15,0 1 0 0,-6-1-2 0,5-2 0 0,-2 0 0 0,3-3 0 16,-6 0-1-16,2 0 0 0,-5 0 0 0,3 3 0 16,-3-3 4-16,-3 3 0 0,0 0 0 0,-1-1 0 15,1 1-1-15,0 3 0 0,-3-4 0 0,3 1 0 16,0 0-11-16,-1 2 0 0,1 1 9 16,-3-4-9-16,3 1 0 0,-3 0 0 0,-6 0 0 0,3 0 8 15,-4-1-8-15,4-2 0 0,0 1 0 0,0-1 8 16,-3 2-8-16,0 1 8 0,-3 0-8 0,3 0 8 15,-3 0 2-15,0-1 1 0,0 1 0 0,-3 0 0 16,2 0-11-16,-2-1 12 0,0 4-12 0,0-3 12 16,0 2-12-16,3-2 0 0,-6 2 0 0,0-2 0 15,0 0 0-15,0 2 0 0,0-2 8 0,-3 0-8 16,0-3 0-16,0 3 8 0,0-1-8 0,0-2 0 16,-3 1 8-16,-3-4-8 0,0 1 8 0,-3-4-8 15,0 1 0-15,-6-5 0 0,-2 2 0 0,-1-3-11 0,-6 1 11 16,-3-6 11-16,-3 3-3 0,-2-3 0 0,-7 3-8 0,-3 0 0 15,1 0 0-15,-10 0 0 0,-6 0-10 0,-2 2 10 16,-7 1-13-16,-5 0 5 0,-6 2-12 0,-4 0-3 16,-5 3 0-16,-6 2 0 15,-7 3-61-15,-2 6-13 0,-3 2-3 16,-6 3 0 0,3 2-127-16,-6 6-25 0</inkml:trace>
  <inkml:trace contextRef="#ctx0" brushRef="#br0" timeOffset="46386.7447">16730 17137 1267 0,'0'0'112'0,"0"0"-89"0,0 0-23 16,0 0 0-16,0 0 150 0,0 0 26 0,0 0 4 0,0 0 2 15,-6 5-73-15,6-5-14 0,0 0-3 0,0 0-1 16,-6 0-51-16,0 0-11 0,6 0-1 0,0 0-1 16,-6 0 7-16,6 0 2 0,0 0 0 0,0 0 0 15,-3-5 17-15,-3 5 4 0,-3 0 1 0,4 0 0 16,2-5-10-16,0 2-1 0,-6 3-1 0,3-5 0 16,-3 5-13-16,0-3-2 0,0-2-1 0,-3 0 0 15,-3 5-7-15,3-6-2 0,-3 4 0 0,0-4 0 16,-2 6-9-16,-1-2-3 0,-3-1 0 0,-3 0 0 15,0 3-9-15,-6-5 0 0,-2 5 0 0,-4 0 0 16,-3 0 0-16,4 5 0 0,-4 1 0 0,0-4 8 16,1-2-8-16,-4 8 0 0,0-2 0 0,-2 2 0 15,-4-3-11-15,3 5 3 0,1-2 0 0,2 0 0 16,0 6 0-16,4-4 0 0,-1-2 0 0,6 5 0 16,0 1 8-16,4-1 0 0,-4-3 0 0,3-2 0 15,3 0 0-15,-2 5-12 0,-1-2 4 0,0-3 0 16,0 5 8-16,0 0-8 0,7 1 8 0,-4-1-8 0,0 0 8 15,3 0-8-15,0 1 8 0,4-1-8 0,-1 3 8 16,3 0 0-16,0 2-9 0,0 3 9 0,3-2 0 0,0 2 0 16,1-3 0-16,2 1 0 0,0 2 0 0,3-2 12 15,-3 4-4-15,3-7 0 0,0 3-8 0,3-1 0 16,0-4 0-16,3 1 0 0,-3-1 0 0,3-1 0 16,0-2 0-16,3 2 0 0,0 0 0 0,0 0 0 15,0 0 0-15,3-5 0 0,3 6 0 0,-3-4 0 16,0-2 0-16,3 5 0 0,3-2 0 0,-3-3 0 15,0 5-12-15,3 0 12 0,3 1 0 0,-3-1 0 16,3-3 0-16,0 4 12 0,-4 1-12 0,4-1 0 0,3-1 9 16,0 0-9-16,0 3 8 0,3-5-8 0,-3-1 10 0,9-2-10 15,-4 3 10-15,1-3-10 0,3 5 10 0,0-5-10 16,6 5 12-16,-4-2-3 0,1-3-1 0,-3 5 0 16,3-3 2-16,-3-2 0 0,-4 6 0 0,1-7 0 15,3 7 0-15,-3-4 0 0,0-2 0 0,0 5 0 16,-1 1 2-16,-2-4 0 0,3-2 0 0,3 5 0 15,-3-5-3-15,0 3 0 0,-1-3 0 0,1 0 0 16,6-3-9-16,-3 3 0 0,0-8 9 0,0 5-9 16,2 1 0-16,1-6 0 0,-3 0 0 0,0 0 0 15,0 0 0-15,-1 0 0 0,1 0 0 0,0-6 0 16,-3 6 0-16,3 0 8 0,2 0-8 0,1-5 11 16,0 2-2-16,0-2 0 0,0 0 0 0,2 2 0 15,-5-7-9-15,3 7 0 0,3-8 9 0,-3 9-9 16,-4-9 0-16,1 3 0 0,3 3 0 0,-3 2 8 0,-3-7-8 15,-1 7 0-15,1-8 0 0,3 6 0 0,0-3 0 16,0 0 0-16,-6-2 0 0,2 2 0 0,4 0 0 0,0-3 8 16,-3 3-8-16,0-5 0 0,-3 3 0 0,2-4 9 15,4 6-9-15,-3-5 0 0,-3 0 14 0,3 0-4 16,0 5-1-16,-1-6 0 0,-2 1-9 0,3 0 0 16,0-3 9-16,0 3-9 0,3 5 0 0,-4-5 0 15,-5 0 0-15,6 5 0 0,0-3 0 0,-3-2 8 16,-6 5-8-16,0-3 0 0,3-2 10 0,-4 5-2 15,-2 0-8-15,-3-5 12 0,-3 2 1 0,3-2 0 16,3 5 0-16,0-2 0 0,-9-4-4 0,0 1-1 16,9 0 0-16,-3 5 0 0,0-5-8 0,-3 0 12 15,-3 2-12-15,3 0 12 0,3 1-12 0,-3-3 0 0,-6 5 9 0,3-3-9 16,6 3 0-16,-6-5 9 0,-3 5-9 0,0-3 0 16,-3 3 9-16,3 0-9 0,3-2 0 0,-3 2 9 15,-6-3-9-15,3 3 0 0,6-5 9 0,-3 0-9 16,-3 5 0-16,0-3 9 0,6-2-9 0,-3 0 0 15,3 0 11-15,-6 0-11 0,0 5 10 0,3-6-10 16,3 1 8-16,-3 3-8 0,-3-4 0 0,0 6 9 16,0-5-9-16,3 3 8 0,-5-4-8 0,-4 6 8 15,0-5-8-15,0 3 0 0,6-1 0 0,-9 0 0 16,-6-2 0-16,3 0 0 0,0 0 8 0,-2-6-8 16,-7 6 0-16,-6 0 0 0,0 0 0 0,-2-6 0 15,-7-2 0-15,-3 2-12 0,-8-7 4 0,-1 5 8 16,1-3-21-16,-1-3 3 0,-3 6 1 0,4 0 0 15,-4-3-56-15,4-2-11 0,-1 7-3 16,4-2-892-16,2 3-178 0</inkml:trace>
  <inkml:trace contextRef="#ctx0" brushRef="#br0" timeOffset="68060.2075">10164 2098 576 0,'0'0'12'0,"0"0"4"0,0 0 0 0,0 0 0 0,0 0-16 0,3 0 0 15,-3 0 0-15,6-2 0 0,0-1 54 0,-3-2 8 16,-3 5 2-16,6 0 0 0,-6 0-40 0,6-8-7 16,0 2-1-16,0 6-1 0,-6 0 23 0,0 0 5 0,0 0 1 15,0 0 0-15,0 0-32 0,0 0-12 16,0 0 11-16,0 0-11 0,5-5 53 0,-5 5 5 16,0 0 1-16,0 0 0 0,6-3-43 0,0 1-16 0,-6 2 11 0,0 0-11 31,0 0 57-31,0 0 6 0,0 0 1 0,0 0 0 15,0 0-52-15,0 0-12 0,0 0 0 0,-3 5 0 0,0 0 27 0,0 1 5 0,0 2 2 0,-2-3 0 16,-1-2-2-16,0 2-1 0,-3 3 0 0,3 2 0 0,-3-4-15 0,0 2-4 16,-3 5 0-16,3-8 0 15,-3 8-12-15,0-2-16 0,-3 5 3 0,0-3 1 0,-2 0 12 16,-1 3 0-16,3 3 0 0,-6-1 0 0,0 3 0 16,0 3 0-16,1-5 0 0,-4 4 0 0,-6 1 17 0,3 3 7 15,0 4 0-15,1-4 1 0,2-1-15 0,0 1-10 16,0-3 12-16,-3 2-12 0,4 1 0 0,-1-9 0 15,-3 3 0-15,0 6 0 0,3-9 0 0,-2 9 0 16,2-11 0-16,-3 7 0 0,-3-1 0 0,3 1 0 16,-2 4 0-16,2-6 0 0,-3 5 0 0,3-2 0 15,-3 3 0-15,4-6 0 0,-1 0 0 0,0 0 0 32,3 0 0-32,1-7 0 0,2 4 0 0,3-2 0 0,0 0 0 0,-3 0 0 0,6-3 0 0,0 0 0 15,0 0 0-15,-2 1 0 0,2 2 0 0,0-3 0 16,3 0 0-16,0-2 0 0,0-1 0 0,0 3 0 0,3-7 0 15,-3 2 0-15,0 0 0 0,1 0 0 0,2 2 0 0,-3 1 0 16,0-1 0-16,0 3 0 0,-3-2 0 0,0 2 0 16,0 1 0-16,3-1 0 0,-3-5 8 15,4 2-8-15,-1 1 0 0,0-3 10 0,3 0-10 0,-3 2 8 16,3-2-8-16,0 0 8 0,3-3-8 0,0 3 8 16,-3 0-8-16,3-2 0 0,0 2 0 0,-3 0 0 15,6-1 0-15,-6 1 0 0,4 0 0 0,-4 0 0 16,0 0 0-16,3-2 0 0,-3 4 0 0,0-5 0 15,0 3 20-15,0-2 1 0,0-1 1 0,3 3 0 16,-3-3-2-16,0 0 0 0,3 1 0 0,0 2 0 16,3 0-20-16,-3-3 0 0,3 3 0 0,-3-3 0 15,1 3 0-15,-1 0 0 0,0-3 0 0,0 3-8 0,3-2 8 16,-3 1 0-16,0 1 10 0,0 0-10 0,-3 0 9 16,0 3-9-16,3-3 8 0,-3 2-8 0,0 1 0 15,-3 0 0-15,3 2 8 0,-3 0-8 0,4 0 0 0,-7 3 0 16,3 0 0-16,0-3 8 0,0 0-8 0,-3 1 0 15,3-1 0-15,3 0 0 0,-6 0 0 0,6-5 0 16,0 3 0-16,1-3 0 0,-4 0 0 0,6 0 10 16,0-3-10-16,0 0 10 0,-3 1-10 0,3-4 0 15,-3 3 0-15,3 1 0 0,6-1 0 0,-6-2 0 16,-3 2 0-16,3 0 8 0,3-2-8 0,-6 2 8 16,0 1-8-16,0-1 8 0,0-3-8 0,1 4 0 15,2-4 0-15,0 4 0 16,0-1 0-16,0 0 0 0,-3 1 0 0,0-1 0 0,-6 0 0 0,3 0 0 15,3 1 8-15,6-1-8 0,3-5 0 0,0 5 0 16,-6 1 0-16,6-6 0 0,6 5 0 0,0-5 8 16,-6 0-8-16,0 0 8 0,0 0-8 0,0 0 8 0,-3 5-8 0,-6-2 8 15,0-1-8-15,9-2-11 0,0 0 3 0,0 0 0 32,-9 3-108-32,9-3-20 0,0 0-5 0</inkml:trace>
  <inkml:trace contextRef="#ctx0" brushRef="#br0" timeOffset="68731.9571">8684 2818 1630 0,'3'-13'36'0,"0"13"7"0,0-8 1 0,0 2 3 0,3 1-38 0,0 0-9 0,0 5 0 0,-3-3 0 15,-3 3 0-15,0 0 0 0,6-3 0 0,-6 3 8 16,0 0-8-16,0 0 0 0,0 0 0 0,0 0 0 16,0 0 0-16,0 0 0 0,0 0 0 0,3 8 8 15,-3-8-8-15,6 8 0 0,-3 6 0 0,0-6 8 16,-3-3 17-16,3 8 3 0,-3-8 1 0,0 9 0 15,-3-4 3-15,3 3 1 0,0 3 0 0,0 0 0 16,-3 3-13-16,0-1-2 0,3 1-1 0,-3 2 0 16,0 0 3-16,0 3 0 0,0-6 0 0,0 4 0 15,3-4 3-15,0 1 1 0,-3 2 0 0,0 0 0 0,3-5-8 16,-3 2-2-16,0 3 0 0,3-5 0 0,0-2-6 0,-3-4 0 16,3 3-8-16,3-2 12 0,-3-3-4 0,0 2 0 15,6-4-8-15,-6 2 12 0,3-3 1 0,0 0 0 16,-3-5 0-16,3 6 0 0,0 2 3 0,3-6 0 15,-3 1 0-15,3 5 0 0,0-8 6 0,0 2 2 16,0-2 0-16,0 0 0 0,3 0 6 0,0-2 2 16,0 2 0-16,6-8 0 0,-1 3-1 0,7-6 0 15,3 0 0-15,0-2 0 0,3 0-3 0,2 0 0 16,7-3 0-16,0-3 0 0,0 3-28 0,-1-2-10 16,1 2 0-16,3-3 0 0,-7 4-9 0,1 1-1 15,0-1-1-15,0 1 0 16,-1 1-95-16,-5 2-20 0,3 1-3 0,-6-1-877 0</inkml:trace>
  <inkml:trace contextRef="#ctx0" brushRef="#br0" timeOffset="72906.1424">8045 4773 1036 0,'-18'-5'46'0,"18"5"10"15,0 0-45-15,0 0-11 0,0 0 0 0,0 0 0 16,0 0 27-16,9-3 3 0,3 1 1 0,-1-1 0 0,-11 3 1 16,9 0 0-16,6-3 0 0,-3 3 0 0,0 0-4 0,0 0-1 15,-3 0 0-15,6 0 0 0,3 3-5 0,-6 0-1 16,-1-1 0-16,-2 1 0 0,6-1 3 0,0 1 0 15,-3 0 0-15,3-1 0 0,-3-2 4 0,3 3 2 16,0 0 0-16,2-1 0 0,1-2-2 0,0 0-1 16,3 0 0-16,0 0 0 0,0-2-7 0,2-1-2 15,1 0 0-15,3 3 0 0,-6 0-18 0,3 0-16 16,3-2 4-16,-1 2 0 0,-2 0 12 0,3 2 0 16,0-2 0-16,-1 3 0 15,-2 0 8-15,3-1 4 0,-3 1 0 0,0 2 1 16,0-2 9-16,2 0 2 0,-2-1 0 0,9 1 0 15,0-3 12-15,-1 0 4 0,1 2 0 0,0-2 0 16,3-2-31-16,-4 2-9 0,4-5 0 0,0 2 0 0,-4 0 11 16,4 1-11-16,0-4 10 0,3 4-10 0,-4-4 9 0,-2 4-9 15,3-1 8-15,0-2-8 0,-4 2 0 0,4 3 0 16,-3 0 0-16,-4 0 0 0,4 3 0 0,-3-1 0 16,-3 1 0-16,0 0 0 0,-1-1 0 0,4 4 0 15,0-1 0-15,-3-2 0 0,-1 5 0 0,4-3 0 16,0 0 0-16,3-2 0 0,-3-1 0 0,2 1 0 15,-2-3 0-15,3 3 0 0,-1-3 0 0,-2 2 0 16,-3-4 8-16,3 2-8 0,0-3 0 0,-4 3 8 16,4-3-8-16,-6 1 8 0,3 2-8 0,-3-3 0 15,-1 0 0-15,1 1 0 0,0 2 0 0,0 0 10 0,-3 0-10 16,2 0 10-16,-2 0 13 0,0 0 2 0,0 0 1 0,-3 0 0 16,3 2-6-16,-1-2 0 0,-2 0-1 0,6 3 0 15,-3 0-10-15,0-3-1 0,0 0-8 0,0 0 12 16,5 0-12-16,-5 0 0 0,3 0 8 0,0 0-8 15,0 2 0-15,-1-2 0 0,1 0 0 0,-3 0 0 16,0 0 8-16,0 0-8 0,-3 0 0 0,-1 0 0 16,1 0 0-16,-3 0 0 0,3 0 0 0,-3 0 0 15,3 0 0-15,-3 0 0 0,0 0 0 0,2 0 0 16,1 0 0-16,0 0 8 0,0 3-8 0,0-3 0 16,6 0 0-16,-4-3 11 0,-5 3-11 0,3-2 10 15,0-1-10-15,0 0 12 0,0 3-12 0,0-2 12 16,0-1-12-16,-4 1 0 0,1 2 0 0,-3-3 8 15,0 0-8-15,0 3 0 0,-3-2 9 0,0 2-9 16,0-3 8-16,0 3-8 0,0 0 10 0,0 3-10 0,-3-3 17 16,2 0-2-16,-2 2-1 0,0 1 0 0,3 0-14 0,-3-3 11 15,3 2-11-15,-3 1 10 0,3-1-10 0,0 1 0 16,0 0 0-16,0-3 0 0,-3 2 0 0,3 1 0 16,-3-3 0-16,3 0 0 0,-6 3 0 0,0-1 0 15,3-2 0-15,-6 0 0 0,0 0 8 0,0 0-8 16,0 0 0-16,0 0 8 0,0 0-8 0,0 0 0 15,0 0 0-15,0 0 0 0,0 0 0 0,0 0-17 16,0 0 4-16,0 0 1 16,0 0-31-16,5 3-5 0,-5-3-2 0,0 0 0 15,6 3-142-15,-3-1-28 0,3 6-5 0</inkml:trace>
  <inkml:trace contextRef="#ctx0" brushRef="#br0" timeOffset="73374.7714">10461 4450 1897 0,'-2'-5'41'0,"2"5"9"0,0 0 2 0,0 0 2 0,0 0-43 0,0 0-11 15,0 0 0-15,8-3 0 0,4 3 35 0,3 3 5 16,0 0 0-16,3-1 1 0,3 4-4 0,0 2-1 15,2-3 0-15,4 3 0 0,3 0-19 0,-3 5-4 16,6-2-1-16,-1 2 0 0,4 3 0 0,0-1-1 16,-4 1 0-16,1-2 0 0,0 1-11 0,0 1-12 15,-9 0 2-15,-1-3 1 0,-2 1 9 0,-6-1 0 16,0 3 0-16,-3-3 8 0,-6 0 4 0,0 3 0 16,-6 0 1-16,-3 3 0 0,-6 2 13 0,-6 0 2 0,-6 5 1 15,0 1 0-15,-8-1-1 0,-1 3 0 0,-3-2 0 16,-3-1 0-16,1 3-28 0,5-2 0 0,-3-3 0 15,3-1 0-15,4-1-10 0,2-4 2 0,3-2 0 0,3 0 0 32,3 0-140-32,0-3-28 0,3-2-6 0</inkml:trace>
  <inkml:trace contextRef="#ctx0" brushRef="#br0" timeOffset="75567.2418">11292 4800 518 0,'0'0'46'0,"0"0"-37"0,0 0-9 0,0 0 0 0,0 0 76 0,0 0 12 15,0 0 4-15,0 0 0 0,0 0-51 0,9 2-9 16,-9-2-3-16,6 3 0 0,3-3-7 0,-3 0-2 15,-6 0 0-15,6 0 0 0,3 0-8 0,-3 0-1 16,2 0-1-16,-2 0 0 0,0 0-10 0,3-3 0 16,-3 3 0-16,3 0 0 0,-3-2 0 0,3 2 8 15,0 0-8-15,0 0 8 0,-9 0 4 0,9 0 1 16,-3 0 0-16,3-3 0 0,0 3 6 0,-3-3 1 16,3 3 0-16,0 0 0 0,-4 3 19 0,1-3 4 15,0 3 1-15,-6-3 0 0,9 0 8 0,-9 0 3 16,6 0 0-16,3 2 0 0,-9-2-3 0,6 0-1 15,0 3 0-15,3-3 0 0,-3 5-8 0,0-2-2 0,0-3 0 16,0 0 0-16,3 0-19 0,-3 0-4 0,0 0-1 0,3 0 0 16,-3 0-17-16,2 0 8 0,1-3-8 15,-3 3 0-15,3 0 0 0,-3 0 0 0,0 0 0 0,0-3 0 16,0 3 21-16,0 0-2 0,-6 0-1 0,0 0 0 16,0 0-27-16,6 3-6 0,0 0-1 0,-6-3 0 15,0 0 16-15,0 0 0 0,3 2 0 0,-3-2 0 16,0 0 0-16,0 0 0 0,0 0 0 0,0 0 0 15,0 0 12-15,6 3 4 0,-6-3 2 0,0 0 0 16,6 0-18-16,-6 0-19 0,0 0 4 0,0 0 1 16,0 0 14-16,0 0 16 0,0 0-3 0,0 0-1 15,0 0-12-15,0 0 0 0,9 5 0 0,-3-2 0 16,-6-3 13-16,0 0-3 0,9-3-1 0,-3 3 0 16,0 0-9-16,2 0 0 0,-2 0 9 0,0 0-9 0,3-2 0 15,0-1 0-15,-3 0 0 0,3 1 8 0,0 2-8 16,0 0 0-16,-9 0 0 0,0 0 0 0,9 0 0 0,-9 0 0 15,0 0 0-15,0 0 8 0,0 0-8 0,0 0 9 16,0 0-9-16,0 0 10 0,0 0-2 0,0 0-8 16,0 0 12-16,0 0-4 0,0 0-8 0,0 0 0 15,-6-3 0-15,6 3 8 0,0 0-8 0,0 0 0 16,-6 0 0-16,6 0 0 0,0 0 0 0,0 0-9 16,0 0 9-16,-3 0 0 0,3 0-16 0,0 0 4 15,0 0 1-15,0 0 0 0,0 0-5 0,0 0 0 16,0 0-1-16,0 0 0 0,0 0 17 0,0 0 0 0,0 0 0 15,0 0 9-15,0 0-9 0,0 0 0 0,0 0-12 16,0 0 12-16,0 0 0 0,6 0 0 0,0 0 0 16,-6 0 12-16,0 0-12 0,0 0 0 0,9-3-12 0,-9 3 12 15,0 0-9-15,0 0 9 0,6-2 0 0,-6 2 0 16,0 0-16-16,0 0 4 0,0 0 1 0,0 0 0 31,0 0-20-31,0 0-4 0,0 0-1 0,0 0-521 0,0 0-105 0</inkml:trace>
  <inkml:trace contextRef="#ctx0" brushRef="#br0" timeOffset="77207.2318">11396 2442 586 0,'0'0'26'0,"0"0"6"0,0 0-32 0,0 0 0 0,0 0 0 0,0 0 0 16,0 0 41-16,0 0 3 0,0 0 0 0,0 0 0 16,0 0-28-16,0 0-4 0,0 0-2 0,0 0 0 15,0 0-10-15,0 0 10 0,0 0-10 0,0 0 10 16,0 0-10-16,0 0 0 0,0 0 0 0,0 0 8 15,0 0 12-15,0 0 3 0,-3-8 0 0,0 3 0 16,0 2 7-16,0 3 2 0,0-5 0 0,0 2 0 16,-3-2 6-16,6 5 2 0,-3 0 0 0,-6 0 0 15,6-8-5-15,-3 8-1 0,1 0 0 0,-1 0 0 16,6 0 0-16,-3 0 0 0,-3-3 0 0,6 3 0 16,-3 3-6-16,3-3-2 0,0 0 0 0,-6 0 0 0,6 0 6 15,0 0 2-15,0 0 0 0,0 0 0 0,-3 3-10 0,3-3-1 16,0 0-1-16,0 0 0 0,0 0 4 0,-3 5 1 15,0 0 0-15,3-5 0 0,-3 8-11 0,3-8-3 16,0 0 0-16,0 0 0 0,-3 3 7 0,3-3 2 16,0 5 0-16,0 0 0 0,0 3-9 0,0-2-1 15,0 2-1-15,0-8 0 0,0 8-11 0,3-3 0 16,-3-5 0-16,3 10 0 0,-3-10 21 0,3 6-1 16,-3 2 0-16,0-8 0 0,3 8-20 0,3-3-18 15,-3 3 3-15,0 0 1 0,-3-8 14 0,6 10 8 16,-3-4 0-16,0 4-8 0,3 1 18 0,-4-1-3 15,1 1-1-15,3 0 0 0,-3 2-14 0,3 0 9 16,3 0-9-16,0 0 8 0,-3 3-8 0,0 3 0 16,3-3 0-16,-3 5 0 0,0-5 0 0,3 2 0 15,0 3 0-15,-3-2 0 0,3-3 0 0,0 5 0 16,-3-5 0-16,0 2 0 0,-1-2 10 0,1 5-10 0,0-7 12 16,-3 4-12-16,3-2 13 0,3 0-4 0,-3 0-1 0,0 2 0 15,0-4 1-15,0 4 0 0,3-2 0 0,-3 0 0 16,3 0-9-16,-3 2 0 0,3 3 0 0,-3 1 0 15,3-4 0-15,0 1 8 0,-3 4-8 0,5-1 0 16,-5-4 0-16,3 1 0 0,0 2 0 0,-3-3 0 16,0 4 0-16,3-4 0 0,-3 1 0 0,3-4 0 15,-3 1 9-15,0 0-9 0,3-3 10 0,-3-2-10 16,0 0 21-16,0-1-1 0,0 1-1 0,0-1 0 16,2 4-6-16,-2-4-1 0,3 1 0 0,0-1 0 15,-3 1-12-15,3-1 11 0,0 1-11 0,0 0 10 16,0 2-10-16,0-5 0 0,0 5 0 0,-3-5 8 15,0 5-8-15,3-5 0 0,-3 3 0 0,0-1 8 0,0 1-8 16,-1 2 0-16,-2-2 0 0,3 2 0 16,-3-5 0-16,3 5 0 0,-3-5 0 0,0 3 0 0,3-1 0 15,0-2 8-15,-6 3-8 0,3-3 0 0,3 2 8 0,-3-2-8 16,3 0 0-16,0 0 8 0,-3 0-8 0,3 0 0 16,-3 0 0-16,0 0 8 0,0-3-8 0,0 3 0 15,3 0 0-15,-3 0 0 0,-3-8 0 0,6 11 8 16,0-4-8-16,0 4 0 0,-3-3 12 0,3 0-4 15,-3 2 0-15,2-2 0 0,1 0-8 0,0 3 12 16,-3-3-12-16,3 2 12 0,0-2-12 0,0 3 0 16,3-3 9-16,-3 3-9 0,0-4 0 0,0 1 9 15,3-2-9-15,-3 2 0 0,3 0 9 0,-3-3-9 0,0 3 0 16,3-3 9-16,-3 0-9 0,0 1 0 0,-3-4 9 16,3 4-9-16,-1-1 16 0,1 0-2 0,0 0 0 15,-3 1 0-15,3-1-14 0,-3 0 0 0,3 3 0 0,-3-2 0 16,-3-6 0-16,3 8 9 0,3-3-9 0,-6-5 8 15,0 0-8-15,3 8 10 0,0-3-10 0,3 3 10 16,-3-3-10-16,0 1 0 0,-3-6 0 0,3 5 0 16,0-3 0-16,-3-2 8 0,0 8-8 0,0-8 0 15,0 0 8-15,0 0-8 0,0 0 0 0,3 6 8 16,-3-6-8-16,3 5 10 0,-3-5-10 0,0 5 10 16,0 3-10-16,0-8-9 0,0 0 9 0,0 0-13 15,-6 6-70 1,6-6-13-16,0 0-4 0,0 0-936 0</inkml:trace>
  <inkml:trace contextRef="#ctx0" brushRef="#br0" timeOffset="78254.3711">11482 3223 756 0,'0'0'16'0,"0"0"4"0,0 0 1 0,0 0 0 0,0 0-21 0,0 0 0 16,-3-6 0-16,1 1 0 0,-1 2 37 0,3 3 3 15,0 0 1-15,3-8 0 0,-1 3-31 0,-2-5-10 16,3 2 0-16,0 0 0 0,0 0 8 0,0 0-8 15,0 0 0-15,0 3 0 0,0 2 23 0,-3-5-3 16,0 8 0-16,0 0 0 0,0-5 61 0,0 5 12 16,0-8 3-16,0 8 0 0,0 0-29 0,0 0-6 15,0-3-1-15,0 3 0 0,0 0-11 0,0 0-2 16,0 0-1-16,0 0 0 0,0 0-24 0,0 0-5 0,-3-2-1 16,3 2 0-16,0 0-16 0,0 0 0 0,0 0 8 0,0 0-8 15,0 0 0-15,0 0 0 0,0 0 0 0,0 0 0 16,0 0 0-16,0 0 0 0,0 0 10 0,0 0-10 15,-3 5 12-15,3 3-2 0,-3 0-1 0,3 0 0 16,-3 2 9-16,0 1 2 0,0 2 0 0,0 0 0 16,1 8-4-16,-1-5 0 0,-3 5 0 0,3 1 0 15,0-1-3-15,-3 0-1 0,3 3 0 0,-3-3 0 16,3-3-4-16,0 1 0 0,0-1-8 0,0-2 12 16,0 0-12-16,0-3 0 0,-3-2 0 0,3 2 0 15,0-2 12-15,-3 2-3 0,3-8-1 0,-3 6 0 16,0-3-8-16,0-3 0 0,-3 3 0 0,3 0 0 15,0-3 0-15,3 1 0 0,-6-1 0 0,3-2 0 16,6-3 0-16,0 0 0 0,-5-3 9 0,-1 0-9 16,3 1 0-16,-3-4 0 0,3 1 0 0,0 0 8 0,0-3-8 15,3-3 0-15,0 3 0 0,0-5 8 0,3-3-8 0,0 0 0 16,3-2 0-16,0-1 8 0,-3 3-8 0,5-5 0 16,1 0 0-16,0 3 0 0,0-4 0 0,0-1 0 15,3 4 0-15,-3-5 0 0,0 0 0 0,0 6 0 16,0-1 0-16,-3 6 0 0,3-8 0 0,-3 2 0 15,0 4 0-15,0-1 8 0,-6 3-8 0,6-1 0 16,-3-2 0-16,2 3 0 0,-2 3 0 0,0 2 0 16,0 2 0-16,0 1 0 0,0-3 0 0,3 5 0 15,-6 3 0-15,6-2 0 0,0 2 0 0,3 2 0 16,0 1 0-16,3 5 0 0,0-3 13 0,0 1 2 16,3 4 0-16,3 1 0 0,-4-1 10 0,4 6 3 0,3 0 0 15,-3 3 0-15,0-1-12 0,-3 3-3 0,3 3 0 16,2-3 0-16,1 1-2 0,-3-1-1 0,3 5 0 15,0-2 0-15,0 0-10 0,2 0 0 0,-2 2 0 0,0-2 0 32,0-3-69-32,-3 3-16 0,3-3-3 0</inkml:trace>
  <inkml:trace contextRef="#ctx0" brushRef="#br0" timeOffset="80118.9369">9452 1172 1688 0,'0'0'37'0,"0"0"8"0,0 0 2 0,0 0 0 0,0 0-38 0,0 0-9 0,0 0 0 0,3 8 0 16,3-3 10-16,-6-5 0 0,6 3 0 15,-6-3 0-15,6 5-10 0,3-5 0 0,3 0 0 0,-3 0 0 16,-6 0 8-16,6-8 0 0,0 3 0 0,-3-3 0 16,0-2 7-16,3 2 1 0,0-6 0 0,0 1 0 15,-3 3 12-15,-1-6 4 0,4 2 0 0,-3-4 0 16,6-6-4-16,0 3 0 0,-3 0 0 0,0-6 0 16,0 4-28-16,0 1 0 0,3-9-11 0,0 4 11 15,-3-5 0-15,0 6 0 0,2-8 9 0,1 2-1 16,0-5 0-16,0 10 1 15,-3 1 0-15,0-6 0 0,3 3-9 0,-3 3 0 0,0-6 9 0,3 8-9 16,-3 3 10-16,3-6-2 0,-1 1-8 0,-2 7 12 16,3-2 0-16,-3 8 0 0,0 0 0 0,0 2 0 15,0-2-4-15,-3 5 0 0,3-3-8 0,-3 9 12 0,-6-4-12 0,0 6 0 16,0 0 0-16,6-5 0 0,-3 3 0 0,3 2 0 16,-3 0 0-16,3 0 0 0,-6 0 0 0,6 2-8 15,-3 3 8-15,0 1 0 0,0 2 0 0,0 5-8 16,2-8 8-16,-2 8 0 0,3-5 0 0,0 3 0 0,0 2 0 15,0 0 0-15,0 1 0 0,0 7 0 0,3-3 0 0,-3 3 0 16,0 6 8-16,3 5 0 0,-3-1-8 0,3 1 12 16,-3 3 9-16,0 2 2 0,3-3 0 0,-3 16 0 15,3-7-9-15,-1 2-2 0,1-14 0 0,-3 9 0 16,0 0-12-16,3-3 0 0,-3-8 0 0,0-3 0 16,3 3 0-16,-3-7 0 0,0-4 0 0,0-5 0 15,0 1-15-15,0-6-2 0,0 2-1 0,0-7 0 31,-3 2-51-31,-3-5-11 0,0 0-1 0,0 0-1 0,0 0-103 0,0 0-21 16,-3-8-4-16,0 3-1 0</inkml:trace>
  <inkml:trace contextRef="#ctx0" brushRef="#br0" timeOffset="80384.5055">9652 868 1843 0,'0'0'164'0,"0"0"-132"15,0 0-32-15,0 0 0 0,9 0 23 0,3-3-3 16,3 3 0-16,-1-5 0 0,4 5-2 0,3-5-1 0,6-3 0 15,0 8 0-15,5-6 3 0,-2 6 0 0,0-8 0 0,3 8 0 32,0 0-40-32,2-5-8 0,-2 5-2 0</inkml:trace>
  <inkml:trace contextRef="#ctx0" brushRef="#br0" timeOffset="83290.0633">4815 4432 518 0,'0'0'46'0,"0"0"-37"16,0-6-9-16,0 1 0 0,0-3 89 0,-3-2 16 16,3 2 3-16,0-3 1 0,3 1-47 0,3-1-10 15,-3 0-1-15,3-2-1 0,0 3-40 0,0-4-10 0,0 1 0 16,0 0 0-16,-3 2 0 0,3-2 0 0,3 3 0 0,-7-1 0 16,1 0 21-16,-3 3 3 0,3-2 0 0,0 5 0 15,0-1 22-15,-3 6 5 0,0 0 1 0,3-5 0 16,-3 5-24-16,0 0-5 0,0 0-1 0,0 0 0 15,0 0 10-15,0 0 1 0,6 3 1 0,0 2 0 16,-3 3-11-16,0 2-3 0,0 4 0 0,0-1 0 16,-3 3 6-16,3 2 1 0,3 1 0 0,-6 2 0 15,3 3 13-15,0 5 2 0,-3-3 1 0,3 6 0 16,0 5 1-16,0-2 1 0,0-1 0 0,0 0 0 16,0 6-22-16,0 0-5 0,0-3-1 0,0-3 0 15,0-2-9-15,3-3-8 0,-3 0 12 0,0 0-12 16,-3-2 9-16,3-1-9 0,-3-2 0 0,3-3 9 15,-3-2-9-15,0-1 0 0,0 1 0 0,0-3 0 16,0-1-12-16,0-1-4 0,-3-4 0 0,3 1-1 16,0-3-51-16,-3 0-9 15,0-3-3-15,3-5 0 0,0 0-64 0,0 0-14 0,-3-3-2 16,-3-2-1-16</inkml:trace>
  <inkml:trace contextRef="#ctx0" brushRef="#br0" timeOffset="84008.6547">5047 4384 864 0,'0'0'76'0,"-3"-2"-60"0,0-4-16 0,0 1 0 15,3 5 102-15,0-5 18 0,-3 2 3 0,3-2 1 16,-3-1-43-16,3 6-8 0,3-5-1 0,-3 5-1 15,0-5-39-15,0 0-8 0,3-1-2 0,-3 6 0 16,6-5-13-16,3 0-9 0,-3-1 12 0,3 1-12 16,0 0 8-16,3-1-8 0,0 1 0 0,3 0 0 15,-1 0 0-15,4-1 0 0,-3 1 0 0,3 0 0 16,-6-1 0-16,3 1 0 0,3 0 0 0,0 0 0 16,-4 2 10-16,4-2-10 0,-6-1 8 0,3 4-8 15,0-1 0-15,-3 0 8 0,-6 3-8 0,3 6 0 16,0-4 27-16,-3 4 0 0,-3-1 0 0,3 6 0 15,0-1-4-15,-3 3-1 0,-3-2 0 0,-3 5 0 16,0 2 55-16,0-2 11 0,-3 3 3 0,6-1 0 16,-3 1-112-1,3-1-23-15,-6-2-4 0,3 3 0 0,-3-1 48 0,0 1 0 0,-6 2 12 0,3-5-3 16,0 0-9-16,0-3-12 0,0 0 2 0,-3 0 1 0,3 1-8 16,0-1-2-16,-2-3 0 0,-1 1 0 0,3 0 19 0,0-4-12 15,-3 1 12-15,3-2-10 0,-3-1 10 0,3 0 0 16,3 1 0-16,0-4-8 0,0 3 8 0,0-2 0 15,6-3 0-15,0 0 0 0,0 0-9 0,0 0 0 16,0 0 0-16,0 0 0 0,0 0-2 0,0 0 0 16,6-3 0-16,3-2 0 0,3-3 11 0,0 0 0 15,3 0 0-15,0 0-8 0,0-2 8 0,5-1 0 16,1 6 0-16,-3 0-8 0,-3-1 8 0,3-2 0 16,6 3 0-16,-3 0 0 0,-4 0 0 0,4 5 0 0,-3 0 0 15,3 0 0-15,-3 0 0 0,0 0 0 0,-3 5 0 16,-4 0 0-16,4 6 0 0,-3 2 0 0,-3-2 0 15,-3 2 0-15,0 3 0 0,0-3 8 0,-3 3-8 16,-3 2 0-16,0 1 13 0,-3 2-1 0,0 0-1 16,0 0 0-16,-3 0 4 0,-3 1 1 0,3-1 0 0,-3 0 0 15,0-2 4-15,-3 2 2 0,-5 0 0 0,2-3 0 16,0 4 0-16,-6-7 0 0,-3 7 0 0,3-4 0 16,1 3-2-16,-4 0-1 0,-3 1 0 0,0-4 0 15,0-2 5-15,1-3 2 0,-4 0 0 0,3 1 0 16,-3-4-18-16,0-2-8 0,1-3 0 0,2-2 8 15,-6 2-8-15,3-5-11 0,-2 0 3 0,5-2 0 16,6-1-108-16,0-2-22 16,3 0-4-16,0-1-718 0</inkml:trace>
  <inkml:trace contextRef="#ctx0" brushRef="#br0" timeOffset="106240.136">4636 8641 1382 0,'0'0'123'0,"-3"0"-99"16,3 0-24-16,-3 6 0 0,3-6 0 15,0 0 0-15,-6 5 0 0,6-5 0 0,0 0 16 16,0 0 2-16,0 0 0 0,0 0 0 0,0 0-10 0,0 0-8 16,0 0 12-16,0 0-12 0,0 0 8 0,0 0-8 15,0 0 0-15,0 0 0 0,0 0 8 0,0 0-8 16,0 0 0-16,0 0 0 0,0 0 26 0,0 0-2 16,0 0 0-16,0 5 0 0,0-5-9 0,0 8-3 15,0-8 0-15,-3 5 0 0,3 3 22 0,-2 0 4 16,-1 0 1-16,0-2 0 0,0 4-4 0,0 1-1 15,0-1 0-15,3 1 0 0,-3 2 6 0,0 3 0 16,0 5 1-16,0 3 0 0,0 0 5 0,0 2 1 16,0 6 0-16,3 5 0 0,0 3-19 0,0 2-4 15,0 0-1-15,0-2 0 0,6 5-11 0,-6-5-1 0,3-3-1 16,0 0 0-16,0-3-10 0,-3-2 0 0,3 0 9 0,0-3-9 16,-3-3 0-16,3 1 8 0,0-6-8 0,0-3 0 15,-3 1 0-15,0-3-20 0,0 0 4 0,0 0 1 31,0-9-33-31,0 1-6 0,-3-2-2 0,0-1-897 0</inkml:trace>
  <inkml:trace contextRef="#ctx0" brushRef="#br0" timeOffset="106802.5507">4669 8853 806 0,'0'0'72'0,"-6"3"-58"16,0-3-14-16,0 0 0 0,0 0 173 0,0 0 32 15,0-3 7-15,6 3 0 0,0 0-136 0,0 0-27 16,-6-3-5-16,6 3-2 0,-3-2-11 0,3 2-3 16,-3-3 0-16,3 3 0 0,0 0-28 0,0-8 0 15,0 8 0-15,3-5 0 0,0 2 0 0,6-2-13 16,0 2 4-16,3-2 1 0,0-3 8 0,3 0 0 0,6 3 0 0,-3-3 0 16,0 0 0-16,2 0 8 0,1 0-8 0,3-3 11 15,-3 1-11-15,3 2 8 0,-3 0-8 0,-1 3 8 16,4-3-8-16,0 2 8 0,0-1-8 15,0 1 8-15,-4 6 5 0,4-2 1 0,0 2 0 0,-3 0 0 16,-3 2 12-16,0 1 2 0,-1 0 1 0,-2 4 0 16,3 4-1-16,-3 0-1 0,-6 2 0 0,3 5 0 15,0 1 8-15,-3-1 1 0,-3 4 1 0,0-1 0 16,-3 3-10-16,0-1-3 0,-3 1 0 0,0 0 0 16,-6 2-5-16,3 1-2 0,0-1 0 0,-3-2 0 15,-3-3 3-15,0 3 0 0,0 3 0 0,-3-4 0 16,0-1-12-16,-3-1-8 0,-3 0 12 0,-2-3-12 15,-4 4 10-15,-6-1-10 0,-3-3 8 0,-2 1-8 16,-1-1 0-16,0 1 8 0,-3-3-8 0,1 2 0 0,-7 1 0 16,3-1 0-16,1-2 8 0,-1-5-8 0,-3-1 0 0,7 1 0 15,-4-3 0-15,6 0-11 16,1-6-28-16,2 4-5 0,6-6-2 0,3 0-660 16,3-6-132-16</inkml:trace>
  <inkml:trace contextRef="#ctx0" brushRef="#br0" timeOffset="108982.9514">2699 13811 979 0,'0'0'87'0,"-9"8"-70"0,3 0-17 0,0 3 0 0,0-1 112 0,3 4 18 15,-3 1 4-15,0 1 1 0,3 3-51 0,3 5-9 16,-3 2-3-16,3 6 0 0,0 2-29 0,3 3-7 16,-3 0 0-16,0 3-1 0,-3 5-12 0,0-3-3 15,3 6 0-15,-6-3 0 0,0 3 1 0,3-3 0 16,3-3 0-16,-3-2 0 0,-3-3-3 0,0-3-1 16,6-2 0-16,-6-1 0 0,3-7-17 0,0 0 8 15,0-3-8-15,3-2 0 16,0-3-19-16,0 0-10 0,-6-3-3 0,6-3 0 15,0-4-46-15,0-6-10 0,0 0-1 0,0 0-690 0</inkml:trace>
  <inkml:trace contextRef="#ctx0" brushRef="#br0" timeOffset="109311.5279">2588 14208 518 0,'-11'3'23'0,"11"-3"5"0,-6 2-28 0,6-2 0 0,-3-2 0 0,3 2 0 15,0 0 196-15,0-6 33 0,3-1 7 0,3-4 2 16,0 3-159-16,2-3-32 0,4-2-7 0,3 0 0 16,-3 0 12-16,6 0 2 0,-3-1 1 0,6 1 0 15,0 2-2-15,-4 1 0 0,4-1 0 0,0 3 0 16,-6-2-4-16,6 2-1 0,-6 3 0 0,0-1 0 15,-1 1-19-15,1 0-4 0,-3-1-1 0,3 1 0 16,-3 2-24-16,0-2 8 0,0 3-8 0,-3-1 0 16,3 3 0-16,-3-3-14 0,-3 1 2 0,3-1 0 15,-4 0-35-15,4 1-6 0,-3 2-2 0,3-3 0 16,-3 3-40-16,3-3-8 0,-3 1-1 0,0-4-1 0</inkml:trace>
  <inkml:trace contextRef="#ctx0" brushRef="#br0" timeOffset="109607.798">2702 14372 460 0,'-9'13'20'0,"3"-7"5"0,3-1-25 0,-3 3 0 0,0 0 0 0,3 0 0 16,3 0 149-16,-6 0 25 0,3-3 5 0,3-5 1 15,0 0-95-15,0 0-18 0,0 0-4 0,0 0-1 16,3 5-14-16,3 1-2 0,0-4-1 0,3-2 0 16,0 3-5-16,3-1-2 0,2-4 0 0,-2 2 0 15,3-3 14-15,9 3 4 0,-9-2 0 0,3-1 0 16,0-2-22-16,2-1-4 0,1 1-1 0,0 0 0 16,0-1-17-16,0 1-4 0,0 0-8 0,-3 0 12 15,-1-3-12-15,1 2 0 0,6 1 0 0,-9 2 0 16,-3-2-33-16,3 2 0 15,-3 1 0-15,-3-1 0 0,0 1-33 0,-1-1-6 0,-2 0-2 16</inkml:trace>
  <inkml:trace contextRef="#ctx0" brushRef="#br0" timeOffset="109889.0306">2547 14904 1267 0,'0'0'112'0,"0"0"-89"0,0 0-23 0,0 0 0 16,0 0 117-16,0 0 19 0,0 0 4 0,0 0 1 16,0 0-80-16,0 0-16 0,6 5-3 0,3-2-1 15,-3-3 7-15,3 3 2 0,5-1 0 0,1-2 0 16,-3 0-8-16,3 0-2 0,6-5 0 0,3 2 0 15,3-2-32-15,2-3-8 0,1-3 0 0,0 4 0 16,3-7-9-16,2 1-4 0,1 0-1 0,3-3 0 31,2 0-103-31,4 3-21 0,-3 0-4 0</inkml:trace>
  <inkml:trace contextRef="#ctx0" brushRef="#br0" timeOffset="111703.9428">9155 14499 2044 0,'-18'-5'91'0,"12"2"18"0,-3 1-87 0,0-1-22 16,0 0 0-16,3-2 0 0,-3 2 21 0,6-2 0 15,-3 0 0-15,3-3 0 0,-3 3-21 0,3-3 0 16,0 0 0-16,1 0-12 0,-1 0 3 0,0 0 0 16,-3 3 0-16,3-1 0 0,-3 1 9 0,0 2 0 15,0-2 0-15,-3 2 0 0,0 1 0 0,3-1 14 16,-3 0-3-16,-3 1-1 0,-3 2 3 0,3 0 1 15,-3 0 0-15,1 2 0 0,-4 1 2 0,3 0 0 16,-3-1 0-16,0 4 0 0,3-1-8 0,0 0-8 16,-3 3 11-16,4 0-11 0,-1 0 0 0,0 3 0 15,0-3 0-15,0 0 0 0,0 2 0 0,3 1 0 0,-6-3 0 0,4 5 0 16,-1 0 0-16,-3 0 0 0,3 1 0 0,0 1 0 16,3-1 21-16,3-1-2 0,0 3-1 0,3 0 0 15,-3 0 2-15,3-1 1 0,0 1 0 0,1 0 0 16,-1 3-12-16,3-1-9 0,0 6 12 0,0 0-12 15,3 0 8-15,-3-1-8 0,3 4 0 0,6 2 0 16,-3-3 9-16,3 1-9 0,2-1 0 0,-2-2 9 16,3-3 2-16,3 3 0 0,3-3 0 0,3-2 0 15,0-3-3-15,3 2-8 0,3-5 12 0,-1 3-4 16,1 0 0-16,0-3 0 0,0-2 0 0,3 0 0 16,-4-1 0-16,4-2-8 0,-3 0 12 0,3-3-4 15,-3 1 1-15,2-1 0 0,-5-2 0 0,-3-1 0 16,3-2 3-16,0-2 0 0,0-1 0 0,-4-2 0 0,-2 2-12 15,0-2 0-15,-3-1 0 0,0 1 0 0,0-3 0 16,-3 3 10-16,-6-3-10 0,6 3 10 0,-6-3-2 0,3-3-8 16,-6 3 12-16,0 0-4 0,-3 0 4 0,0-2 0 15,-3 2 0-15,0 0 0 0,-3 0 1 0,-3 0 1 16,3 0 0-16,-3-2 0 0,-6 2-14 0,3 0-10 16,1-3 2-16,-4 0 0 0,0 1-10 0,3 2-2 15,0-3 0-15,0 3 0 0,0 3 4 0,0-3 0 16,3 6 0-16,1-1 0 0,-1 0 5 0,3 1 2 15,-3 2 0-15,3 0 0 0,6 0 9 0,3 0 0 16,-9 0 10-16,9 0-10 0,0 0 17 0,0 0-2 16,0 0-1-16,0 0 0 0,0 0-1 0,0 0 0 15,0 0 0-15,9 0 0 0,0 0-1 0,3-3-1 0,3 0 0 16,5 1 0-16,1-4 1 0,6 1 0 0,3 2 0 16,3-2 0-16,-1-3-12 0,4 3 0 0,-6 2 0 0,3-2 8 31,2 0-125-31,1-3-26 0,3 2-5 0</inkml:trace>
  <inkml:trace contextRef="#ctx0" brushRef="#br0" timeOffset="114406.4263">14718 8266 806 0,'0'-3'72'0,"3"-2"-58"16,-3-1-14-16,0 6 0 0,0 0 50 0,3-5 7 15,0-3 2-15,0 3 0 0,0 2 29 0,0-2 7 0,0 0 1 0,0-1 0 16,-3 6-32-16,6-5-7 15,-3 0-1-15,-3 5 0 0,6-6 7 0,-6 6 1 0,0 0 0 16,0 0 0-16,0 0-36 0,0 0-8 0,0 0 0 16,0 0-1-16,0 0-8 0,6 6-2 0,-3-1 0 0,-3-5 0 15,0 0-9-15,6 8 10 0,-3-3-10 0,-3-5 10 16,0 0 4-16,0 8 1 0,3 0 0 0,-3-8 0 16,0 0 4-16,0 0 1 0,2 5 0 0,-2-5 0 15,3 8-7-15,-3-8-1 0,0 8 0 0,0 0 0 16,3-2-12-16,-3-1 0 0,0 3 8 0,0 0-8 15,0 0 0-15,0 2 11 0,3-2-11 0,-6 3 10 16,3-1-10-16,-3 4 10 0,3-4-10 0,0 3 10 16,0 1-2-16,0-1 0 0,-3 0 0 0,3 0 0 15,3 3 3-15,-6-3 0 0,3 1 0 0,-2-1 0 16,2 3 3-16,0-3 1 0,0-2 0 0,-3 4 0 16,0-1-6-16,0-1-1 0,0 0 0 0,0 3 0 0,-3-3 3 15,6 0 0-15,-3-2 0 0,0 2 0 0,0 0-3 16,0-2 0-16,3 0 0 0,-3-1 0 0,3 3 0 15,0-5 0-15,-3 0 0 0,0 3 0 0,3-3-8 0,0 2 12 16,-3-2-12-16,3 3 12 0,0-3-12 0,0 0 10 16,-3-3-10-16,3 3 10 0,0 3-10 0,0-3 10 15,0-3-10-15,-3 3 10 0,3-8 4 0,0 5 1 16,0-5 0-16,0 0 0 0,-3 8-15 0,3-8-16 16,0 5 3-16,0-5 1 0,0 0 12 0,-3 6 0 15,3-6 0-15,0 0 0 0,0 0 0 0,0 0 0 16,0 0 0-16,0 0 0 0,0 0 0 0,0 0 12 15,0 0-3-15,0 0 0 16,0 0-31-16,0 0-6 0,0 0-2 0,0 0 0 16,0 0-8-16,0 0-2 0,-3-3 0 0,3 3 0 15,-3-3-33-15,3 3-7 0,-3-5-2 0,3 5-825 0</inkml:trace>
  <inkml:trace contextRef="#ctx0" brushRef="#br0" timeOffset="115302.5105">14685 8199 864 0,'0'0'76'0,"0"0"-60"15,0 0-16-15,0 0 0 0,0 0 24 0,0 0 3 16,0 0 0-16,0 0 0 0,0 0 26 0,0 0 6 0,-3-2 1 16,3 2 0-16,0 0-12 0,0 0-1 0,0 0-1 0,0 0 0 15,0 0-14-15,0 0-4 0,0 0 0 0,9-3 0 16,0 3-3-16,3-2-1 0,0-1 0 0,0 0 0 16,6 3 5-16,3-2 1 0,-1-1 0 0,7 0 0 15,0 1 4-15,0-1 1 0,3-2 0 0,-4 2 0 16,4-2-15-16,0 2-2 0,0 0-1 0,-4 1 0 15,1-3-17-15,-3 2 8 0,3 0-8 0,-6 1 0 16,-4-4 0-16,1 6 0 0,0-2 0 0,-6 2 0 16,3 2-29-16,-6-2-3 0,3 0-1 15,-6 0 0-15,0 0 1 0,0 0 1 0,-6 0 0 0,0 0 0 16,0 0-21-16,0 0-4 0,0 0 0 0,0 0-383 16,0 0-76-16</inkml:trace>
  <inkml:trace contextRef="#ctx0" brushRef="#br0" timeOffset="115568.0738">14611 8464 403 0,'-9'3'17'0,"9"-3"5"0,0 0-22 0,0 0 0 0,-3 2 0 0,3-2 0 16,0 0 180-16,0 0 31 0,0 0 6 0,0 0 2 15,12 3-92-15,0 0-19 0,6-3-3 0,-1-3-1 16,4-2-54-16,3 2-11 0,0-2-3 0,6-1 0 15,2 1-8-15,1 0-1 0,0 0-1 0,3-1 0 16,-1 1-14-16,1 0-4 0,-3 2 0 0,0-2 0 16,-7 5-8-16,1-3 12 0,0-2-12 0,-3 5 12 15,-3 0-12-15,-4 0-11 0,1 0 3 0,-3 0 0 16,0 0-21 0,-3 2-4-16,-3-2-1 0,0 3 0 0,-3 0-55 0,0 2-11 15,-6-5-3-15</inkml:trace>
  <inkml:trace contextRef="#ctx0" brushRef="#br0" timeOffset="115771.4915">14569 8866 345 0,'0'0'31'0,"0"0"-31"15,0 0 0-15,0 0 0 0,9 3 292 0,3-3 52 16,0 5 10-16,6-2 2 0,0-3-237 0,2 0-48 15,1-3-10-15,3-2-1 0,6 0-24 0,0-1-4 0,-1 1 0 0,7 0-1 16,0-3-41-16,0 0-8 0,-1 3-2 0,1 2 0 31,-3-2-135-31,-1 2-27 0,28-2-6 0,-18-1 0 0</inkml:trace>
  <inkml:trace contextRef="#ctx0" brushRef="#br0" timeOffset="117614.4873">18760 11176 1324 0,'0'0'118'0,"0"-8"-94"15,-3 0-24-15,3 0 0 0,-3 0 116 0,3 0 18 0,-3 0 4 0,0-2 1 16,3 2-115-16,-3 0-24 16,0-3 0-16,-3 1 0 0,3 2-12 0,-3 0 1 0,0-3 1 15,-2 6 0-15,-1-3 10 0,3 0 0 0,-6 3 0 0,3 0 0 16,0-1 15-16,-3 4 5 0,3-4 0 0,-3 4 1 15,3 2 14-15,-3-3 2 0,-3 6 1 0,1-1 0 16,-1-2-6-16,0 6-2 0,-6-4 0 0,3 4 0 16,3-1-21-16,-3 0-9 0,0 0 8 0,4 3-8 15,-1 0 0-15,0 0 0 0,0 0 0 0,0 3 0 16,0-3 0-16,-3 0 0 0,3 0 0 0,-2 2 0 16,-1-2 8-16,3 3 4 0,-3-3 0 0,3 2 0 15,-3 1 21-15,3-1 5 0,0 4 1 0,1 1 0 16,2 1-5-16,-3 3-1 0,6-3 0 0,-3 5 0 15,0 0-17-15,-3 3-4 0,3 0-1 0,0 2 0 16,0 1-1-16,4-4 0 0,-4 4 0 0,6-3 0 16,3 2 9-16,0 1 1 0,3-1 1 0,3 1 0 0,6 2 18 0,3 0 3 15,2-3 1-15,4 3 0 0,0-2-14 0,3-1-2 16,0-2-1-16,3 2 0 0,-1-2-11 0,-2-3-3 16,3-2 0-16,3 0 0 0,-3-4-12 0,2 1 0 15,1-3 0-15,3-2 0 16,3 0-23-16,2-3-4 0,1 0-1 15,0-1 0-15,6-1-140 0,-4-1-28 0,1-2-5 0</inkml:trace>
  <inkml:trace contextRef="#ctx0" brushRef="#br0" timeOffset="120223.2269">12682 14528 1785 0,'0'0'159'0,"0"0"-127"0,-3-2-32 0,3 2 0 15,0 0 43-15,0 0 2 0,-3-6 1 0,0 1 0 16,3 5-10-16,-3-3-3 0,0-2 0 0,3 0 0 16,0 0-17-16,0 5-3 0,0 0-1 0,0 0 0 15,0-6 0-15,0 6-1 0,0 0 0 0,0 0 0 16,0 0 5-16,0 0 0 0,0 0 1 0,0 8 0 15,3 5 11-15,0 3 1 0,-3 3 1 0,3 5 0 16,0 2-10-16,3 3-1 0,-6 3-1 0,0 5 0 16,0 3-18-16,0 2 0 0,0 0 0 0,-3 1-9 15,0-4 21-15,3-2 4 0,0 0 0 0,0-5 1 16,-3-3-17-16,3 3 0 0,0-6-8 0,0-4 8 16,3-1-32-16,-3-3 0 0,-3 1 0 15,0-6 0-15,0-2-22 0,0-1-5 0,0-4-1 16,-3-1-585-16,6-5-118 0</inkml:trace>
  <inkml:trace contextRef="#ctx0" brushRef="#br0" timeOffset="120541.5991">12316 14706 1551 0,'0'0'68'0,"-6"-6"16"0,0 1-68 0,6 0-16 0,0 5 0 0,-3-6 0 16,0 1 36-16,3-3 3 0,3 6 1 0,0-4 0 16,3-2-5-16,3 3-1 0,-3 0 0 0,3-1 0 0,0 1 8 0,3 2 2 15,-1-4 0-15,4 4 0 0,0-2-2 0,3-1 0 16,0 1 0-16,3 0 0 0,0-1-12 0,2 1-2 15,1 0-1-15,3-3 0 0,0 0-15 0,3 0-4 16,-1 0 0-16,1 3 0 0,0-3-24 0,-3 5-4 16,-1-2-2-16,-2 2 0 15,0-2-34-15,-3 2-6 0,0 1-2 0,-6 2 0 16,0 0-100-16,-4 0-20 0,-2 2-4 0</inkml:trace>
  <inkml:trace contextRef="#ctx0" brushRef="#br0" timeOffset="120837.9341">12402 15298 806 0,'0'0'72'0,"0"0"-58"0,-6 6-14 0,6-1 0 0,-3 3 128 0,3-3 24 0,0-5 4 0,0 0 0 16,0 0-75-16,0 0-15 0,3 8-3 0,3-5-1 16,3-1 6-16,-3-2 0 0,3 0 1 0,0 0 0 15,3 0-17-15,3 0-4 0,-3 0-1 0,6-2 0 16,-4-4-11-16,7 1-1 0,6 0-1 0,-3-3 0 16,3 5-26-16,2-2-8 0,1-3 0 0,3 0 0 15,-3 3-121-15,2-1-31 16,-2 1-7-16</inkml:trace>
  <inkml:trace contextRef="#ctx0" brushRef="#br0" timeOffset="122696.8716">20621 14967 1681 0,'0'0'36'0,"0"0"8"0,0 0 2 0,8-5 2 0,1 3-38 0,3-1-10 0,0 0 0 0,6 1 0 16,-3-4 52-16,9 4 8 0,-3-4 1 0,2-2 1 15,4 6-10-15,0-3-1 0,0-1-1 0,3 1 0 16,-1 0-12-16,1-1-2 0,3 4-1 0,-3-4 0 16,-1 1-20-16,-2-3-4 0,0 3-1 0,0-3 0 15,-1 3-10-15,1-1-16 0,-6 1 4 0,0 0 1 32,0 2-31-32,-6 0-6 0,-3 1-2 0,-6-1-574 0,-1 1-114 0</inkml:trace>
  <inkml:trace contextRef="#ctx0" brushRef="#br0" timeOffset="123009.2988">21007 15063 1609 0,'0'0'71'0,"0"0"15"0,9 8-69 0,0 0-17 15,0 2 0-15,3 1 0 0,0 2 45 0,3-2 6 16,-3 2 1-16,3 0 0 0,0 3-20 0,-3-3-3 15,-1 6-1-15,1-1 0 0,-3 1-10 0,-3 2-2 16,0 0-1-16,0 6 0 0,-6 2 17 0,0 0 4 16,-3 0 1-16,-3-3 0 0,0 1 18 0,-3-1 3 15,-3-2 1-15,0 0 0 0,1-3-5 0,-7 0-1 16,0-2 0-16,0-1 0 0,-3 1-24 0,-3-6-5 16,1 5 0-16,-1-4-1 0,0-4-14 0,0 1-9 0,0-1 12 15,0-4-12-15,1-4 35 0,-1 1 0 0,6-3 0 16,0 0 0-16,-3-5-22 0,3-1-4 0,7 1-1 15,-1-3 0 1,0-2-38-16,3-1-8 0,0-5-2 0,0 3 0 16,3 0-80-16,0-6-17 0,6-2-3 0</inkml:trace>
  <inkml:trace contextRef="#ctx0" brushRef="#br0" timeOffset="124774.5003">17784 17828 2026 0,'-9'5'90'0,"9"-5"18"0,0 0-86 0,0 0-22 16,-3 3 0-16,3-3 0 0,0 0 8 0,0 0-8 16,0 0 8-16,0 0-8 0,0 0 8 0,9 5-8 15,0-5 10-15,3-5-10 0,0 5 17 0,0-8-2 16,2 8-1-16,1-8 0 0,3 2 5 0,-3-2 1 15,3-2 0-15,0 2 0 0,3-5 14 0,-1-1 3 16,-2-4 1-16,0 5 0 0,6-6-16 0,-3 1-3 0,0-9-1 16,-1 6 0-16,1-5-18 0,0-1 0 0,-3-5 0 0,-3 6 0 15,3-1 0-15,-6-4 0 0,0 4 0 0,-4 1-9 16,-2 2 9-16,3-2 0 0,-6 4 0 0,0-4 0 16,0-1 0-16,-3 1 0 0,0 2 0 0,-3 3 0 15,0 0 0-15,0-3 0 0,-3 6 0 0,3-4 0 16,-6 4 0-16,4-3 0 0,-4 2 0 0,0 6 0 15,0 0 0-15,0 2 0 0,0-2 8 0,-3 5-8 16,3 0 0-16,0 3 0 0,0-1 0 0,0 4 0 16,3-4 12-16,-3 4-3 0,0 2 0 0,3 0 0 15,1 0-1-15,-1 2 0 0,0 6 0 0,0-2 0 16,3 7 1-16,-3 5 0 0,3 4 0 0,0 7 0 16,0 0-9-16,0 3 0 0,0 7 0 0,0 1 0 15,0 0 0-15,6 5 8 0,-3 0-8 0,0 2 0 0,0 4 0 16,0-1 0-16,0-3 0 0,3 4 0 0,-3-9 0 15,3 3 0-15,-3 0 8 0,0-5-8 0,0-3 0 0,0-3 12 16,0 3-12-16,-3-8 12 0,0 3-12 0,-3 0 0 16,0-6 0-16,3-5 0 0,-6 3 0 0,3-8 10 15,0 8-10-15,0-11 10 0,0 0-10 0,-3 1 8 16,3-1-8-16,3-5 8 0,-3 2-8 0,3-2 0 16,-2-2 0-16,2 1 0 0,3-1 0 0,-3-6 0 15,0 5 0-15,3-5 0 0,0 0-8 0,0 0 8 16,0 0 0-16,0 0 0 0,0 0 0 0,0 0 0 15,-3-5-9-15,0-1 9 0,0-1 0 0,0-4-8 16,3 3 8-16,0-5 0 0,0 0 0 0,0-1-8 0,3-7 8 16,0 3 0-16,0-6 0 0,6-3 0 0,-1-2 0 0,4-2 0 15,3 4-12-15,6-5 12 0,-3 6-12 0,6-1 12 16,0 1 0-16,2 2-8 0,1 3 8 0,-3-3 0 16,3 8-20-16,0-2-1 0,-7 5 0 0,1 2 0 15,-3 0 9-15,0 1 1 0,-3 4 1 0,-3 4 0 16,-6 2 10-16,-6 0 0 0,9 0 0 0,-9 0 0 15,0 0 0-15,6 5 8 0,-6-5 0 0,3 8 0 16,-3 0 5-16,0 3 2 0,-6-3 0 0,3-1 0 16,-6 4-5-16,0-3-1 0,-3 5 0 0,0-5 0 15,-3 3-9-15,3 2 0 0,-3-5 0 0,0 5 0 16,1-2 0-16,-1 2 12 0,0-5 0 0,0 5 0 16,6 0-12-16,-3 1 12 0,6-1-12 0,0-3 12 0,3 6 3 15,6-3 1-15,-3 1 0 0,6-1 0 16,-3 5-4-16,6 1 0 0,3-6 0 0,0 6 0 15,6-6-12-15,0-5-13 0,-4 5 2 0,4-5 1 16,0 3-85-16,3-9-17 0,-3-2-3 16</inkml:trace>
  <inkml:trace contextRef="#ctx0" brushRef="#br0" timeOffset="127450.1818">13447 9073 806 0,'0'-14'36'0,"0"14"7"15,0 0-35-15,0-8-8 0,0 8 0 0,-3-5 0 0,3 0 90 0,-3 0 16 16,0-3 3-16,3 8 1 0,-3-3-71 0,3 3-15 16,-3-5-2-16,0 2-1 0,3 3 2 0,-6-3 0 15,3-5 0-15,3 8 0 0,0 0-8 0,0 0-2 16,0 0 0-16,0 0 0 0,0 0-13 0,0 0 0 15,0 0 8-15,0 0-8 0,0 0 9 0,-3 8-1 16,3-2 0-16,-3 4 0 0,3-2 26 0,3 0 5 16,-3-3 1-16,6 3 0 0,-6-8 14 0,3 8 3 15,0-2 1-15,-3-6 0 0,6 5-10 0,0 0-1 0,0 0-1 16,0 1 0-16,0-1-17 0,3 3-3 0,0 0-1 16,0-3 0-16,3 0-13 0,-3-2-2 0,2 2-1 0,-2 3 0 15,0-2-1-15,0-1 0 0,0 3 0 0,3 0 0 16,0 0 4-16,0 0 0 0,0-3 0 0,3 6 0 15,0-1 11-15,-1 1 2 0,1-1 1 0,6 4 0 16,-3-1-26-16,0 3 0 0,3-3 8 0,3 3-8 16,-1 0 8-16,1 0 0 0,3 2 0 0,0 1 0 15,-1-4 0-15,1 4 0 0,0 2 0 0,3-5 0 16,0-3 2-16,-1 3 0 0,1 0 0 0,0 2 0 16,0-2 2-16,-1 3 1 0,-2-6 0 0,3 3 0 15,0 3 3-15,-3-1 1 0,2-2 0 0,-2 0 0 16,0 0-1-16,3 2-1 0,-1-2 0 0,-2 0 0 15,-3 2-7-15,3 1-8 0,0-3 11 0,2 2-11 0,-2 1 0 16,0-1 0-16,-3-2 0 0,0 0 0 0,-4 0 9 0,1 3-9 16,0-4 0-16,0 1 9 0,-3-2 2 0,0 1 0 15,-6-1 0-15,2-1 0 0,1 0 5 0,0 0 2 16,0 3 0-16,-3-3 0 0,0 1-7 0,0-4-2 16,3 3 0-16,-3-2 0 0,-6 0-9 0,5-1 10 15,-2 1-10-15,6 2 10 0,0-2-10 0,-3-1 0 16,0 1 0-16,0-1 0 0,3 1 0 0,-3 0 0 15,3-1 0-15,-4 3 0 0,4-2 0 0,-3 0 0 16,0-1 0-16,3 1 0 0,-3-1 9 0,-3 3-9 16,3-2 10-16,-3 2-10 0,0 1 0 0,-3-1 0 0,2 0 0 15,-2 3 0-15,3-3 0 0,-3 3 0 0,3-3 0 16,0 0 0-16,0 3 0 0,0-2 0 0,3-4 0 16,-3 3 0-16,3 1 0 0,0-4 0 0,0 1 0 15,-3-1 0-15,2 1 0 0,1-3 8 0,3 0-8 0,-6 0 0 16,0 0 10-16,0-3-10 0,0 0 10 0,-3 1-10 15,3-1 21-15,-3 0-1 0,0-2-1 0,0 2 0 16,3 0-11-16,-3-2-8 0,0 2 12 0,-1 1-12 16,4-1 10-16,-3 0-10 0,0 0 8 0,0 1-8 15,3 2 0-15,0 0 0 0,-3-3 0 0,3 3 0 16,-3-3 0-16,3 0 0 0,0 3 0 0,-3-2 0 16,3 2 0-16,0 0 0 0,-3-1 0 0,3-1 0 15,-4 2 0-15,-2-3 0 0,3-2 0 0,-3 2 0 16,3 0 0-16,-6-5 16 0,3 6 0 0,-3-6-1 15,6 5 7-15,-3 0 2 0,0 0 0 0,-3-5 0 0,6 6-24 16,-3 2 0-16,3-3 0 0,-3 0 8 0,3 3-8 16,-3 0 0-16,3 0 0 0,0-3 0 0,0 3 0 15,0-2 0-15,0 1 0 0,0-1 0 0,-3 2 0 16,3 2 0-16,-3-4 0 0,3 2 0 0,0-3 0 0,-3 0 0 16,-1 0 0-16,1 3 0 0,-3-8 0 0,3 8 0 15,0 0 10-15,3 0-10 0,-6 0 8 0,3 3-8 16,0-3 0-16,0-3 0 0,-3 3 8 0,3 0-8 0,3 0 0 0,0-3 0 0,-3 3 8 0,0-3-8 15,0 3 0-15,3-3 0 0,-3 3 8 0,0-2-8 16,3 2 0-16,-3-3 9 0,3 3-9 0,0-3 8 16,-3 0-8-16,-3-5 8 0,6 6-8 0,-6-6 8 15,0 0-8-15,0 0 8 0,0 0-8 0,6 5 8 16,-6-5-8-16,0 0 8 0,0 0-8 0,0 0-14 16,0 0 3-16,0 0 1 15,-6 0-161-15,-6-3-32 0</inkml:trace>
  <inkml:trace contextRef="#ctx0" brushRef="#br0" timeOffset="127965.6464">15182 9887 1368 0,'-3'-10'60'0,"3"10"13"0,0 0-58 0,0 0-15 15,-3-5 0-15,3-1 0 0,0 1 76 0,0 5 12 16,0 0 2-16,0 0 1 0,-3-5-33 0,3 5-6 16,0 0-2-16,0 0 0 0,0 0-7 0,0 0-2 15,0 0 0-15,0 0 0 0,6-3-9 0,-6 3-3 16,0 0 0-16,9 0 0 0,-3 3 6 0,0-1 1 16,0 1 0-16,0 2 0 0,0 1-14 0,0 2-2 15,0-1-1-15,-3 1 0 0,3 6-3 0,0 2-1 16,0-1 0-16,0 4 0 0,-3 2 12 0,3 0 2 15,-3 3 1-15,3-3 0 0,-3 0-20 0,0-2-10 16,-3-3 10-16,0 0-10 0,0 0 31 0,0-3 0 0,-3-3 0 16,-3 1 0-16,3 0 3 0,-3-1 1 0,-3-2 0 15,-3 0 0-15,0-3-11 0,0 6-3 0,-3-6 0 0,-3 3 0 16,0 0-7-16,-5 3-2 0,-4-3 0 0,-3-1 0 16,-3 4-12-16,1 0-10 0,-1-1 2 0,-3 1 0 31,0 2-139-31,-2-2-27 0,-1 5-6 0</inkml:trace>
  <inkml:trace contextRef="#ctx0" brushRef="#br0" timeOffset="130896.3775">7291 5080 903 0,'-5'0'20'0,"-1"0"4"0,0 3 0 0,0-3 2 0,6 0-26 0,-3 2 0 15,-9-2 0-15,6 0 0 0,6 0 0 0,0 0 0 0,-12 0 0 0,3 0 0 16,6 3-9-16,3-3 9 0,0 0 0 0,-6 3 0 16,-3-1-12-16,0 1 12 0,9-3-12 0,0 0 12 15,-9 3 0-15,3-1 0 0,6-2 8 0,0 0-8 16,0 0 52-16,0 0 5 0,-6 5 1 0,6-5 0 15,0 0-6-15,0 0-2 0,0 0 0 0,0 0 0 16,0 0-10-16,0 0-1 0,0 0-1 0,0 0 0 16,-3 6 0-16,3-6 0 0,9 5 0 0,-9-5 0 15,0 0 3-15,0 0 1 0,6 8 0 0,0-3 0 16,-6-5-5-16,0 0-1 0,6 8 0 0,3-2 0 16,3 4-8-16,-6 1-1 0,-3-3-1 0,3 5 0 15,6-3 3-15,-6 4 1 0,-6 2 0 0,3 2 0 16,6 3-30-16,0 0 0 0,-3 3 0 0,-1 0 0 15,1 2 12-15,3 4-3 0,3-1-1 0,0 2 0 16,-6 1-8-16,6 3 8 16,0-4-8-16,0 4 8 0,0-4 7 0,0 1 1 15,-3 3 0-15,2-1 0 0,4 3-16 0,-6 0 0 0,-3-3 8 0,3 6-8 16,0 5 0-16,0 0 0 0,-3-3 8 0,-3 1-8 16,0-1 0-16,0 0 0 0,3 1 0 0,-6-1 0 15,-3-5 14-15,6 3-3 0,3 2-1 0,0-2 0 16,-6-3 9-16,0 0 1 0,3-3 1 0,3-2 0 15,0 3-12-15,-3-4-9 0,-3-4 12 0,3 2-12 16,3 0 9-16,-3 0-9 0,-6 0 0 0,3 0 9 16,3-2 7-16,3-3 0 0,-1 2 1 0,-2 0 0 15,-3-2-17-15,6 0 0 0,3 0 0 0,0 0 0 0,-6-3 8 0,0 0-8 16,6-2 0-16,0 2 0 0,-3 0 0 0,3 3 0 16,-9-3 0-16,6 3 0 0,6-1 0 0,-9-1 0 15,-3 4 0-15,0-2 0 0,3-6 8 0,3 4-8 16,-6-4 12-16,0 1-12 0,-6-3 0 0,3-3 0 15,6 0 0-15,-6 0 0 0,-3 0 0 0,0 1 0 16,6-4 0-16,0 3 10 0,-6 1-10 0,3-1 0 16,0 3 0-16,0-3 0 0,6 6 12 0,-3-1-4 15,-6 1 0-15,6 2 0 0,6-3 1 0,-3 3 0 16,-6 3 0-16,0-3 0 0,3 1-9 0,3-4 10 16,-3 3-10-16,0-5 10 0,-6 0-10 0,3 0 0 15,6 0 9-15,-6-3-9 0,-3 0 8 0,6 0-8 0,0 1 8 0,0-4-8 16,0 1 14-16,0-1-2 0,-3 1 0 0,3 0 0 15,3-3 3-15,0-1 0 0,-6 1 0 0,0 0 0 16,6 0-7-16,-3 3 0 0,0-3-8 0,-3 0 12 16,0 2-12-16,3 4 0 0,0-4 8 0,-3 3-8 15,-3-2 0-15,3 2 0 0,3 3 0 0,0-3 0 16,-3-2 0-16,3-1 9 0,0 4-9 0,3-6 8 16,3 2-8-16,-6-2 0 0,-3 0 0 0,6 0-11 15,0-3 11-15,-3-5 0 0,0 0 0 0,0 6 0 16,-3 2 0-16,3-3 0 0,0-5 0 0,0 0 0 15,-6 5 0-15,6-5 0 0,0 0 0 0,0 0 0 16,-6 5-12-16,6-5-3 0,3 3-1 0,-3-3 0 16,0 0-20-16,0 0-4 0,0 8 0 0,0-8-1060 15</inkml:trace>
  <inkml:trace contextRef="#ctx0" brushRef="#br0" timeOffset="131614.964">7211 6641 1450 0,'-15'-3'64'0,"15"3"14"0,-3-2-62 0,-3-1-16 0,3 3 0 0,3 0 0 16,-3-5 49-16,3 5 7 0,0 0 2 0,0 0 0 15,-3-5-36-15,9-1-7 0,3 1-2 0,3 0 0 16,-6-1-13-16,6 1 0 0,0 0 0 0,6-1 0 0,-3 1 20 0,0 3 0 16,-10-4 1-16,4 6 0 0,9-2 25 0,-6 2 5 15,-3 0 1-15,0 2 0 0,0 1-7 0,-3 0-1 16,3 2 0-16,-3 0 0 15,-3 6-16-15,0-1-3 0,6 1-1 0,0 2 0 0,-6 0-8 0,3 3-3 16,-1-3 0-16,1 3 0 0,3 5-13 0,-3 1 11 16,-3-4-11-16,6 3 10 0,0 1-10 0,3-4 0 15,-9 3 9-15,6-2-9 0,0-1 15 0,0 1-2 16,0-3 0-16,-3 0 0 0,0-1-3 0,0-1-1 16,3-1 0-16,-3-3 0 0,-6 1 1 0,2-3 0 15,4 0 0-15,0-3 0 0,-3 0 10 0,-3-5 1 16,0 0 1-16,6 6 0 0,3-1-22 0,-3-2 0 15,-6-3 0-15,0 0 0 0,9 0 12 0,-3 0-1 0,-6 0-1 0,0 0 0 16,0-8 8-16,6 2 2 0,3-1 0 0,-3-1 0 16,-9-3 1-16,6-2 1 0,6 0 0 0,0-3 0 15,-9 0-4-15,3-5-1 0,3-3 0 0,3 0 0 16,0-2-3-16,-3-4-1 0,-3 1 0 16,5-2 0-16,7-1-5 0,-3 0 0 0,-3 0-8 15,0 1 12-15,6 1-12 0,0 1 0 0,-3 0-12 0,0 3 12 16,0 2-24-16,-1 0 1 0,4 3 1 0,-6 0 0 31,0 0-90-31,0 2-19 0,3 1-3 0,0-1-933 0</inkml:trace>
  <inkml:trace contextRef="#ctx0" brushRef="#br0" timeOffset="134653.5588">13236 5329 644 0,'0'0'28'0,"0"0"7"0,0 0-35 0,0 0 0 16,0 0 0-16,0 0 0 0,0 0 20 0,0 0-4 15,0 0 0-15,0 0 0 0,0 0-16 0,0 0 10 0,0 0-10 16,0 0 8-16,0 0 3 0,0 0 0 15,0 0 0-15,0 0 0 0,0 0 21 0,0 0 4 16,0 0 0-16,6 5 1 0,-6-5-7 0,3 8-2 0,-3-8 0 16,0 0 0-16,0 0 13 0,0 0 3 0,0 0 0 15,0 0 0-15,0 0 11 0,3 8 2 0,-3-8 1 0,0 5 0 16,0-5 0-16,0 0 0 0,0 0 0 0,6 8 0 16,-4 0-30-16,-2-8-7 0,6 5-1 0,-3 3 0 15,-3-8 19-15,6 8 3 0,-3 0 1 0,0 3 0 16,3-1-11-16,-3 6-3 0,0 0 0 0,0 5 0 15,3 3 6-15,-3 0 1 0,3 2 0 0,0 1 0 16,-3 2-26-16,3 0-10 0,0 3 8 0,0-1-8 16,-3 1 13-16,3 3-2 0,-3-4-1 0,0 4 0 15,0-1-10-15,0 1 8 0,0-4-8 0,-3 1 8 16,6-3-8-16,-3 0 12 0,0-2-12 0,3-1 12 16,-3 3 7-16,2 0 1 0,-2-2 1 0,0 5 0 15,0 5-6-15,0-3-2 0,0-2 0 0,-3 2 0 16,0 3-1-16,0 0 0 0,0-2 0 0,0-4 0 0,0-1-12 15,0-4 8-15,-3 3-8 0,0-2 0 0,3-4 8 16,-3 4-8-16,0-3 0 0,0-1 9 0,1-1-1 0,-1-1-8 16,-3 3 12-16,3-1-4 0,0 1 0 0,3 0 0 15,-3-3 0-15,0 0 0 0,0 3 4 0,3-3 0 16,-3-2 0-16,0 2 0 0,3-2-12 0,-3 2 10 16,0 3-10-16,3-3 10 0,-3-3-10 0,-3 1 0 15,0 5 0-15,0-3 0 0,0 0 0 0,0 5 8 16,-3-2-8-16,3 0 0 0,-3-3 19 0,3 0-2 15,0 0 0-15,0 1 0 0,-3-4-27 0,3 1-6 16,1-1 0-16,-1 1-1 0,-3-3 17 0,6-1 0 16,-3 1 0-16,3 0 0 0,0 0 0 0,-3-3 0 0,3 1 0 15,0-1 0-15,3 0 0 0,-3 0 8 0,0 0-8 16,0 1 0-16,0-1 8 0,0 0-8 0,0 0 0 0,3 1 9 16,-3 1 0-16,0 1 0 0,3 0 0 0,-3 0 0 15,-3 0-9-15,6-3 0 0,-3-2 0 0,6 2 0 16,-6 3 0-16,3-3 10 0,-3 3-10 0,3-3 10 15,0-2-10-15,0-1 0 0,0-2 9 0,-3 3-9 16,3-3 0-16,0 2 8 0,0-2-8 0,0 0 0 16,0 0 0-16,0 0 9 0,3-3-9 0,-3 3 0 15,-3-2 9-15,3-6-9 0,0 8 0 0,0-3 9 16,-3 0-9-16,3-5 10 0,0 8-10 0,0-8 10 16,0 0-10-16,0 0 10 0,0 0-10 0,0 0 10 0,0 0 1 15,0 0 0-15,0 0 0 0,0 0 0 0,0 0-3 0,0 0 0 16,0 0 0-16,0 0 0 0,0 0 0 0,0 0-8 15,6 5 12-15,-6-5-4 0,0 0-8 0,0 0-11 16,0 0 3-16,0 0 0 16,0 0-39-16,0-5-7 0,-3-3-2 15,3 0-694-15,0-2-139 0</inkml:trace>
  <inkml:trace contextRef="#ctx0" brushRef="#br0" timeOffset="138728.721">13203 6366 856 0,'0'0'38'0,"0"0"8"0,0 0-37 0,0 0-9 0,0 0 0 0,0 0 0 16,0 0 60-16,0 0 11 0,0 0 1 0,0 0 1 16,0 0-41-16,0 0-8 0,0 0-1 0,0 0-1 15,0 0-22-15,0 0 0 0,0 0 0 0,0 0 0 16,0 0 0-16,0 0 0 0,0 0 0 0,0 0 0 16,0 0 0-16,0 0-8 0,0 0 8 0,0 0-8 15,0 0 8-15,0 0 0 0,0 0 0 0,0 0 0 16,0 0 11-16,0 0 4 0,0 0 1 0,0 0 0 0,-6 0 24 0,0 0 6 15,6 0 1-15,0 0 0 0,0 0-3 0,-6-3-1 16,3-2 0-16,3 5 0 0,0 0-33 0,0 0-10 16,-3-3 0-16,3 3 0 0,0 0 12 0,0 0-12 15,-3-5 12-15,3 5-12 0,0 0 12 0,0 0-12 16,-6-3 12-16,6 3-12 0,0 0 18 0,-3 0-3 16,0-2-1-16,3 2 0 0,0 0-14 0,0 0 0 15,0 0 0-15,0 0 0 0,0 0 11 0,0 0-1 16,0 0 0-16,0 0 0 0,0 0-10 0,0 0 0 15,0 0 9-15,0 0-9 0,0-6 8 0,0 6-8 16,3-5 8-16,-3 5-8 0,0 0 20 0,0 0 0 16,6-5 0-16,-6 5 0 0,0 0-20 0,6-3 0 15,0-2 0-15,0 2 0 0,-6 3 12 0,0 0-3 16,0 0 0-16,3-2 0 0,-3 2 7 0,6-3 2 0,-6 3 0 16,0 0 0-16,0 0-3 0,0 0-1 0,0 0 0 0,0 0 0 15,0 0-14-15,0 0 8 0,0 0-8 0,6 5 0 16,0 3 22-16,0-3-2 0,-3 1 0 0,3 2 0 15,-3 0-9-15,3 2-3 0,-3 1 0 0,3-1 0 16,-3 4 3-16,3-1 0 0,-1 3 0 0,1-3 0 16,0 0-1-16,0 3 0 0,0-3 0 0,-3 1 0 15,3-1 2-15,0 0 0 0,0-2 0 0,-3-1 0 16,3 1-2-16,-3-3 0 0,3 0 0 0,-3 0 0 16,0-1-10-16,3 1 10 0,-6-8-10 0,3 6 10 15,-3-6-10-15,0 0 0 0,0 0 0 0,0 0 8 16,6 8-8-16,-6-8 0 0,0 0 9 0,0 0-9 15,0 0 8-15,0 0-8 0,0 0 10 0,0 0-10 0,0 0 16 16,0 0-2-16,0 0-1 0,0 0 0 0,0 0 7 0,0 0 0 16,0 0 1-16,0 0 0 0,0 0-7 0,0 0-2 15,3-8 0-15,0 2 0 0,0 4-3 16,0-4-1-16,0 1 0 0,3-3 0 0,-3 3 0 0,0-3-8 16,0 0 12-16,3 0-4 0,-1 0 0 0,1-2 0 15,0-1 0-15,3-2 0 0,-3 2 0 0,0-2-8 16,3 0 12-16,-3 0-4 0,0-1-8 0,3 1 0 15,0-5 9-15,0 2-9 0,0-3 8 0,-3 3-8 16,0-2 10-16,3-1-10 0,0 1 0 0,2-3 8 16,1 2-8-16,-3-2 0 0,0-3 0 0,0 6 0 15,-3-4 0-15,3 4-10 0,0-1-6 0,3 1 0 0,-3 2-1 16,3 3 0 0,-3-1-11-16,0 1-1 0,-1 5-1 0,1-2 0 15,0 2-23-15,3 3-5 0,-3-1-1 0,0 1 0 16,3 2-37-16,-6 1-7 0,3-1-1 0,-3 0-1 0</inkml:trace>
  <inkml:trace contextRef="#ctx0" brushRef="#br0" timeOffset="141407.8967">12033 8668 172 0,'0'0'16'0,"0"0"-16"0,0 0 0 0,0 0 0 0,0 0 173 0,0 0 32 16,0 0 7-16,0 0 0 0,0 0-158 0,0 0-32 16,9-3-6-16,-9 3-2 0,0 0-14 0,0 0 0 15,0 0 0-15,0 0 0 16,6-3-25-16,-6 3-5 0,0 0-1 0,0 0 0 0,0 0 7 0,0 0 0 16,0 0 1-16,0 0 0 0,0 0 23 0,0 0 0 15,0 0 0-15,0 0 0 0,0 0 29 0,0 0 4 16,0 0 1-16,0 0 0 0,0 0 0 0,0 0 0 15,0 0 0-15,0 0 0 0,0 0-6 0,0 0-2 16,0 0 0-16,0 0 0 0,3-5 18 0,3 3 3 16,-6 2 1-16,0 0 0 0,0 0 18 0,0 0 4 15,0 0 1-15,0 0 0 0,3-6-4 0,-3 6-1 0,0 0 0 0,0 0 0 16,0 0-12-16,0 0-2 0,0 0-1 0,0 0 0 16,0 0-21-16,0 0-4 0,0 0-1 15,0 0 0-15,0 0-17 0,0 0-8 0,-3 6 8 0,-6-6-8 16,0 2 0-16,0 1 0 0,0-3-12 0,0 2 12 15,-3-2-13-15,0 6 5 0,1-4 8 0,-1-2-13 16,-6-2 13-16,3 2 0 0,-6 0 0 0,3 0 10 16,0 0-10-16,-2 0 0 0,-7 0 0 0,6 0 0 15,-3 0 0-15,0 0 13 0,-3 0-3 0,1 0-1 16,2 0-9-16,-3 0 0 0,0 2 9 0,3-2-9 16,-2 0 0-16,-1 0 0 0,-3 3 0 0,0-3 0 15,-2 0 0-15,-1 0 0 0,0 3 0 0,0-3 0 16,1-3 0-16,-4 3 8 0,0 0-8 0,1 0 0 15,-1 0 0-15,0 0 0 0,0 3 0 0,1-6 0 16,-1 0 0-16,-3 1 9 0,-2-4-9 0,2 4 0 16,0-1 12-16,-3 1-12 0,4-1 12 0,2 0-12 0,0 1 0 15,-2-1 0-15,2 0 0 0,-3 1 0 0,4-4 12 16,-7 1-12-16,0 2 12 0,3 1-12 0,1 2 0 0,2 0 0 16,-3 0 0-16,4 0-12 0,-4 0 12 0,3 0 0 15,1-3 0-15,-1-2 0 0,3 2 0 0,-6 1 0 16,7-4 12-16,-1 6-12 0,0-2 0 0,0-1 0 15,1-2 0-15,-1 2 0 0,0 0 0 0,0 3 0 16,1 0 0-16,2 0-9 0,0-2 9 0,-3 2 0 16,4-3 8-16,-4 3-8 0,0 0 11 0,0 0-3 15,7 0 0-15,-7-3 0 0,0 3 2 0,-3 0 0 16,4 0 0-16,-1 3 0 0,0 0-10 0,0-1 10 16,4 1-10-16,-4 0 10 0,0-1-10 0,0 4 10 15,1 2-10-15,2-6 10 0,0 1-10 0,0-1-16 0,-2 4 4 16,2-1 1-16,3-2 11 0,0 2-13 0,1 0 5 0,-1 1 8 15,3-6 0-15,-3 2 0 0,3-2 0 0,4 0 0 16,-4-2 12-16,3 2 3 0,-3 0 1 0,3-3 0 16,0 0-26-16,1 1-5 0,-1 2-1 0,3-3 0 15,0 0 16-15,0 1 0 0,3-1 0 0,0 3 0 16,0 0 11-16,1-3 5 0,-1 1 0 0,3-1 1 16,0 3-17-16,0-3-11 0,0 3 2 0,0-2 0 15,3 2 18-15,0-3 4 0,0 1 1 0,0-1 0 16,4 0-14-16,-1 3 0 0,-3 0 0 0,6 0-10 15,-3-2 10-15,6 2 0 0,-6 0 0 0,6 0 0 16,0 0-24-16,0 0-2 0,0 0-1 0,0 0 0 16,0 0-111-1,6 5-22-15,-3 0-5 0</inkml:trace>
  <inkml:trace contextRef="#ctx0" brushRef="#br0" timeOffset="142357.8118">10524 8168 1555 0,'0'0'68'0,"0"0"16"0,-6-3-68 0,6 3-16 0,0 0 0 0,0 0 0 16,0 0 74-16,0 0 11 0,0 0 3 0,0 0 0 15,0 0-64-15,-3 0-12 0,-3 3-2 0,3-1-1 16,-3 4-9-16,3-1 0 0,-3 0 0 0,3 3 8 16,-6 0-8-16,3 0 0 0,0 3 0 0,-2-1 0 0,-1 1 0 15,0 2 0-15,0 0 0 0,-3-2 0 0,3-1 0 0,0 4 0 16,3-4 0-16,-3 3 0 0,-3-2 0 0,0 2 0 16,0-2 0-16,0 2 0 0,-2-2 0 0,2-1 8 15,-3 3-8-15,0-2 0 0,3 2 12 0,-3 1-4 16,3-1 0-16,0 0 0 0,-3-2 7 0,6-4 1 15,-2 1 0-15,5 0 0 0,-3-2 5 0,0 2 2 16,3 0 0-16,0-3 0 0,0 0-7 0,3 0 0 16,0-2-1-16,0 2 0 0,3-5-15 0,0 0 11 15,0 0-11-15,6 6 10 0,0 4 4 0,0-2 1 16,0 0 0-16,3 3 0 0,3-3 10 0,0 2 3 16,2 1 0-16,1-1 0 0,0 6 0 0,6-3 0 15,0 3 0-15,0 0 0 0,-3 3-28 0,2-3 8 16,1 2-8-16,0 3 0 15,3 0-32-15,-3 3-12 0,0-3-3 0,-1 6-985 0</inkml:trace>
  <inkml:trace contextRef="#ctx0" brushRef="#br0" timeOffset="148447.406">5232 11226 979 0,'0'0'87'0,"0"0"-70"16,0-5-17-16,3 0 0 0,-3 5 132 0,0 0 24 15,3-6 4-15,-3 6 0 0,6-5-105 0,0 2-22 16,-6 3-4-16,8 0-1 0,1 0-12 0,-3 3-2 16,0 0-1-16,3 2 0 0,-3 0 9 0,0 6 2 0,0-3 0 15,0 5 0-15,-3 0-24 0,0 6 0 0,0 2 0 0,-3 5 0 16,3 1 0-16,-3 2 0 0,0 0 0 0,0 3 8 16,0 0 14-16,0-1 3 0,-3-2 1 15,3 1 0-15,-3-4-9 0,3 1-1 0,-3-4-1 0,0-2 0 16,0-5 6-16,3 0 2 0,-3-5 0 0,0-1 0 15,-3-2-3-15,3-2-1 0,3-6 0 0,0 0 0 16,0 0 29-16,0 0 7 0,0 0 1 0,0 0 0 16,6-6-20-16,0 1-4 0,0-6-1 0,9-2 0 15,0-3-7-15,9-2-2 0,-1-3 0 0,7-3 0 16,0-3-38-16,3 4-7 0,-1-4-1 0,4 1-698 16,-3-3-139-16</inkml:trace>
  <inkml:trace contextRef="#ctx0" brushRef="#br0" timeOffset="149869.4044">5339 11628 230 0,'0'0'20'0,"0"0"-20"15,0 0 0-15,0 0 0 0,0 0 93 0,0 0 15 16,0 0 2-16,0 0 1 0,0 0-74 0,0 0-14 15,0 0-3-15,-3-2-1 0,3 2-3 0,0-5 0 16,0 5 0-16,-3-3 0 0,3-2 36 0,0 5 6 16,0-6 2-16,0 6 0 0,-3-5 32 0,3 5 8 15,6-5 0-15,-3-1 1 0,0-2-20 0,3 3-4 16,0-3-1-16,0 0 0 0,0 0-10 0,3 0-2 16,-1 0-1-16,4-2 0 0,3-1-28 0,-3 1-6 0,3-3-1 15,0-1 0-15,3 1-19 0,-3 0-9 0,3 0 8 16,-1-1-8-16,1 1-12 0,0-3-8 0,0 0-2 0,0 3 0 31,0-3-111-31,0 3-23 0,2-3-4 0,1 0-511 0</inkml:trace>
  <inkml:trace contextRef="#ctx0" brushRef="#br0" timeOffset="151279.0024">6610 9189 288 0,'0'0'25'0,"0"0"-25"0,0 0 0 0,0-5 0 0,0-3 130 0,0 2 21 15,6-1 4-15,-3-1 1 0,0 0-116 0,0 2-24 16,3 1-4-16,0 0 0 0,0-3 12 0,0 3 2 15,-1-1 1-15,1 1 0 0,-6 5 10 0,0 0 3 16,0 0 0-16,0 0 0 0,0 0 0 0,0 0 1 16,0 0 0-16,0 0 0 0,0 0 4 0,0 0 1 15,0 0 0-15,0 0 0 0,0 0-13 0,0 8-2 16,3 0-1-16,-3 0 0 0,-3 2-10 0,3-2-1 16,-3 3-1-16,0-1 0 0,-2 1-3 0,-1 0-1 0,0-1 0 0,0 3 0 15,3 1-6-15,-3-1-8 0,0 0 11 0,-3 0-11 16,0 6 9-16,0-3-9 0,0 2 0 0,-3-2 9 31,0 3 3-31,3-1 0 0,-3 3 0 0,1 6 0 16,-4-1-4-16,0 3 0 0,0 0 0 0,0 1 0 0,3 1-8 0,-6 1 0 0,6-3 0 0,-3 0 0 15,1 0 10-15,-4 3-10 0,0-3 12 0,0 3-12 16,3-3 0-16,0 6 0 0,-3-4 0 0,0 4 0 16,-2-1 0-16,-1 0 0 0,3 1 0 0,0-1 0 0,0-2 0 15,0-3 0-15,1 0 10 0,2-2-10 0,-3-1 24 0,0 3 0 16,3-2 0-16,0-1 0 0,-3 1-1 0,3-1-1 15,-2 1 0-15,-1 2 0 0,0-3-12 0,0 1-2 16,0-1-8-16,0 3 12 0,0-2-12 16,1-1 9-16,2-2-9 0,0 2 8 0,0 1-8 0,0-1 0 15,0 3 0-15,0-2 0 0,-3 2 0 0,3-3 0 16,4 1 10-16,-4-1-10 0,0 1 8 0,0-3-8 16,0 2 0-16,3-2 0 0,0 0 0 0,0-3-16 15,0 0 4-15,3-3 0 0,-2 1 12 0,2-1 0 16,-3 1 0-16,3-3 0 0,0 0 12 0,3 0-4 15,0 0 0-15,0-1-8 0,0 1 12 0,3 0-12 16,-3 0 12-16,3 0-12 0,-3-3 11 0,3 3-11 0,-3 0 10 16,0 0-10-16,0-3 8 0,0 3-8 0,0 0 0 0,-2-3 9 15,2 5-9-15,0-4 0 0,-3 2 0 0,0-1 8 16,0 1-8-16,0 0 0 0,3 0 0 0,-3 0 0 16,0 0 0-16,0 0 0 0,0 0 0 0,3-3 0 15,-3 0 0-15,3 0 0 0,0 0 0 0,1 1 0 16,2-1-11-16,0 0 3 0,-3 0 0 0,3 1 0 15,0 2 8-15,-3-1 0 0,3 1 8 0,-3 0-8 16,0 3 0-16,0-1 0 0,0 3 0 0,0 1 0 16,0-1 0-16,0 0 0 0,-3 0 0 0,3 0 0 15,-3-2 0-15,0 2 0 0,3-3 0 0,0 1 0 16,0 2 0-16,-2-2 0 0,2-1 0 0,0 1 8 16,-3-3-8-16,3 2 0 0,-3-2 0 0,3 2 0 15,0-4 0-15,0 2 0 0,0-1 0 0,-3 1 0 0,0 3 0 16,0 2 0-16,3-3 0 0,-3 1 0 0,3 2 0 15,-3 0 0-15,0 1 0 0,1-1 0 0,-1 0 0 16,0 0 12-16,3 0-4 0,-6 0 0 0,3-2 0 0,0 2 0 16,-3-2 0-16,3 2 0 0,0 0-8 0,-3 0 11 15,3 0-11-15,-3-2 12 0,-2 2-12 0,2-3 0 16,3 1 0-16,-3 2 0 0,0-2 0 0,0-1 0 31,3-2 0-31,0 3 0 0,0-1 0 0,0 3 10 0,0-5-10 0,-3 3 10 0,4-3 6 0,-1 2 0 16,-3-2 1-16,0 2 0 0,3-2-9 0,-3 0-8 15,3 0 9-15,-3-3-9 0,3 1 0 0,3-4-20 0,0 1 4 16,0-3 0 0,0 0-35-16,3-3-6 0,0 0-2 0</inkml:trace>
  <inkml:trace contextRef="#ctx0" brushRef="#br0" timeOffset="153934.64">4208 12875 766 0,'0'0'34'0,"0"0"7"0,0 0-33 16,0 0-8-16,0 0 0 0,0 0 0 0,0 0 97 0,-3-3 18 0,3 0 3 0,0 3 1 15,0 0-34-15,0 0-6 0,0-5-2 0,-3 0 0 16,6-1-39-16,-3 6-8 0,0-5-2 0,0 5 0 15,0-5-11-15,3-3-2 0,0 0-1 0,0-3 0 16,0 3 10-16,0 1 3 0,0-4 0 0,-3 0 0 16,3-2 3-16,0 3 1 0,-3-4 0 0,3-2 0 15,-3 3-3-15,3-5-1 0,-3 2 0 0,3-3 0 16,-1 1 3-16,1-3 1 0,-3 2 0 0,0-2 0 16,3-3-9-16,0 0-2 0,0-2 0 0,0 2 0 15,0-2-12-15,3-4-8 0,-3 1 8 0,3-2-8 16,-3-1 0-16,3-3 0 0,0 4 0 0,0-4 0 15,-3 1 0-15,3 2 0 0,0 0 0 0,0 1 0 16,-3 4 8-16,3-2-8 0,0 3 10 0,0-1-10 16,3 1 17-16,-3-3-2 0,3 2-1 0,-4-2 0 0,4 0 1 15,0 0 0-15,3 0 0 0,-3-3 0 0,0 0-15 16,3 1 0-16,-6-1 0 0,3 0 0 0,0 3 0 16,3-3 0-16,0-2 0 0,0-1 0 0,-1 1 0 0,1 0 0 15,3-1 0-15,-3 1 0 0,3 2 0 16,0 3-8-16,-3-3 8 0,3 3 0 0,-3 0 0 0,0 0 0 15,-4 2 0-15,1 4 0 0,0-4 0 0,0 3 0 16,3-2 0-16,0 2 0 0,-3 0 0 0,0-2 11 16,6-6-11-16,-3 6 10 0,0-1-2 0,0-2 0 15,2 0 0-15,4 2 0 0,-3-2-8 0,3 3 0 16,-3-3 9-16,6 2-9 0,0-4 0 0,-4 4 0 16,4-2 0-16,-3 3 0 0,6-4 0 0,-3 4 0 15,0-3 0-15,-1 0 0 0,1 0 0 0,0 0 0 16,-3-1 0-16,0 7 0 0,-3-6 0 0,0 5 0 0,2-3 0 15,1 1 0-15,-3-1 9 0,3 1-9 0,-3 2 12 0,3-5-12 16,3 3 9-16,-1-1-9 0,4-2 0 0,-3 0 9 16,3 2-1-16,0-2 0 0,0 3 0 0,-1-3 0 15,1 0 4-15,0 2 0 0,0 1 0 0,-3 2 0 16,-1 0-12-16,1 3 0 0,-3 2 9 0,3-2-9 16,-6 3 0-16,3-3 9 0,0 2-9 0,-1 1 0 15,1-1 11-15,3 3-11 0,0-5 10 0,0 2-10 16,0-2 0-16,0 0 8 0,-4-5-8 0,7 4 0 15,0 1 0-15,0 0 0 0,0-3 0 0,-1 3 0 16,1-3-11-16,0 3 2 0,-3 0 0 0,0 0 0 16,0 2 9-16,-4 3 0 0,4 1 0 0,-3-1 0 0,0-3 0 15,0 3 0-15,-3 0 0 0,3 3 0 0,2-3 0 0,-2 0 14 16,0 3-3-16,3 0-1 0,-3 0 8 0,3-3 2 16,-3 0 0-16,2 3 0 0,4 0-20 0,0-1 0 15,3-4 8-15,-3-1-8 0,2 3 10 0,-2 1-2 16,3-1 0-16,-3-3 0 0,-3 6-8 0,-1-3 0 15,7 3 0-15,-6 0 0 0,3-3 0 0,-3 5 8 16,3 1-8-16,-7 2 0 0,1 2 0 0,0-2 0 16,0 0 0-16,-3 3 0 0,3 3-18 0,-3-1-2 15,2 3-1-15,-2-3 0 16,0 6-119-16,-3-3-23 0</inkml:trace>
  <inkml:trace contextRef="#ctx0" brushRef="#br0" timeOffset="154700.0728">5026 10067 1440 0,'0'0'128'0,"-9"0"-103"0,0 0-25 0,1 0 0 16,8 0 40-16,-9 3 2 0,0-3 1 0,3 3 0 15,6-3-12-15,0 0-3 0,-9 2 0 0,0-2 0 16,3 0-16-16,3 0-4 0,3 0-8 0,0 0 12 16,0 0-12-16,0 0 0 0,0 0-12 0,6 6 12 15,0-1 0-15,0 0-8 0,3-2 8 0,0 0 0 16,3 2 0-16,-4 0 0 0,4-2 0 0,0-1 0 15,3 1 0-15,-3 0 0 0,0-1 8 0,0-2-8 16,3 0 29-16,-3-2 0 0,0-1 0 0,2 0 0 16,-2 1-9-16,3-1-1 0,0-2-1 0,3 2 0 15,-3 1-2-15,-3-1-1 0,3-2 0 0,0 2 0 16,-1 0 8-16,1 1 1 0,-3-1 1 0,0 0 0 0,-3 3-25 16,0 3 0-16,-3-3 0 0,0 3 0 0,-3-1-8 15,3 6-1-15,-6-2 0 0,0 1 0 0,-3 1 22 16,0 3 5-16,-3 0 1 0,-3 2 0 0,-3 0-1 0,0 0 0 15,0 3 0-15,-3 0 0 0,0 0-7 0,-2 2-2 16,-1 1 0-16,0 2 0 0,-3 0-9 0,0 3 0 16,-3 0 0-16,-2 2 0 0,-1-2 0 0,0 3-14 15,0-1 2-15,0 3 0 0,1-2-10 0,-1-1-2 16,3 1 0-16,3 2 0 16,0-3-18-16,1 3-4 0,2-2-1 0,6-1-525 15,0 1-106-15</inkml:trace>
  <inkml:trace contextRef="#ctx0" brushRef="#br0" timeOffset="156148.8938">5035 10128 172 0,'-6'0'16'0,"3"0"-16"0,-3 0 0 0,0-2 0 16,3 2 136-16,-3-3 25 0,1 3 5 0,-1-3 1 15,0 3-103-15,0-2-20 0,0-1-4 0,6 3 0 16,0 0-25-16,0 0-5 0,-9 0-1 0,6-3 0 15,3 3-9-15,0 0 0 0,-6-2 0 0,3-4-11 16,3 6 11-16,0 0 0 0,0 0 8 0,-6-2-8 16,0-1 14-16,6 3-2 0,0 0 0 0,0 0 0 15,0 0 29-15,0 0 6 0,0 0 1 0,0 0 0 16,6 0 0-16,-6 0 0 0,0 0 0 0,6 3 0 0,3-1-23 16,0 4-4-16,-3-6-1 0,3 2 0 0,-3 1-12 15,2 0-8-15,1-1 8 0,0 1-8 0,0-3 9 0,0 0-9 16,3 3 12-16,-3-3-12 0,0 0 8 0,0 0-8 15,3-3 0-15,-3 3 0 0,0 0 8 16,0-3-8-16,0 3 0 0,-1-2 0 0,1-4 15 16,0 4-4-16,-3-1-1 0,3-2 0 0,0 2 3 0,-3 1 1 15,3-1 0-15,-9 3 0 0,6 0-3 0,-3 3-1 16,6-3 0-16,-9 0 0 0,0 0 2 0,6 2 0 16,0 1 0-16,0 2 0 0,-6-5 4 0,0 0 2 15,0 0 0-15,3 5 0 0,-3-5 8 0,0 6 2 16,0-6 0-16,-3 5 0 0,3 3-4 0,-3-3-1 15,-3 3 0-15,0-3 0 0,-3 3 0 0,3 3 0 16,0-3 0-16,-3 2 0 0,3 1-7 0,0 0 0 0,-3 2-1 16,3 0 0-16,-3 3-15 0,3 0 11 0,-3 2-11 0,4 4 10 15,-1-4-2-15,0 3 0 0,0-2 0 0,0 2 0 16,3-3-8-16,0 4 0 0,-3-4 0 0,3 3 0 16,-3-5 0-16,3 3 0 0,-3-3 0 0,3-1 0 15,0 1 0-15,0-2 0 0,3-1 0 0,-3-3 0 16,3 4 0-16,0-4 0 0,0 1-12 0,0-3 12 15,3 2-9-15,0 1 9 0,-3-3 0 0,0 2 0 32,3-2-56-32,0 0-5 0,-3 0-1 0,3 0-502 0,0-3-100 0</inkml:trace>
  <inkml:trace contextRef="#ctx0" brushRef="#br0" timeOffset="156649.1863">5288 10057 345 0,'0'0'15'0,"0"0"4"0,0 0-19 0,0 0 0 0,0 0 0 0,0 0 0 16,0 0 156-16,0 0 27 0,0 0 5 0,0 0 2 15,0 0-137-15,0 0-27 0,0 0-6 0,0 0 0 16,0 0-12-16,-3 5-8 0,3-5 9 0,-3 5-9 15,3-5 20-15,0 8-3 0,0 0 0 0,0 0 0 16,0 3 32-16,0-1 7 0,3 1 0 0,0 5 1 16,-3-3 2-16,0 3 0 0,3 5 0 0,-3-2 0 15,3 2-35-15,-3 3-6 0,0-1-2 0,0 1 0 16,-3 0 0-16,3 0-1 0,-3 0 0 0,3-3 0 16,-3 0-7-16,0-2-8 0,3-4 11 0,-3 1-11 15,0 0 8-15,-3-3-8 0,3 1 0 0,0-1 0 0,-3-3 8 0,1 1-8 16,2-3 0-16,3 0 0 0,-3 0 8 0,3-3-8 15,0-5 0-15,0 0 0 0,0 0 0 0,0 0-12 16,0 0 0-16,0 0 0 16,0 0-46-16,0 0-9 0,0 0-1 0,0 0-396 15,3-5-80-15</inkml:trace>
  <inkml:trace contextRef="#ctx0" brushRef="#br0" timeOffset="157735.7467">5220 10197 403 0,'0'0'36'0,"0"0"-36"0,0-5 0 0,0 2 0 16,-3-2 180-16,3 0 30 0,0-1 6 0,0 1 0 16,0 2-139-16,0 3-28 0,0-5-5 0,0 5-2 15,0 0-24-15,0 0-5 0,3-5-1 0,3 2 0 16,-3-2 5-16,-3 5 1 0,0 0 0 0,0 0 0 15,6 2 13-15,3 1 2 0,-3 0 1 0,-1 2 0 16,-2 3-24-16,3 0-10 0,0 0 8 0,0 2-8 16,-3 4 13-16,0-1-2 0,0 0-1 0,0 3 0 15,3 0-10-15,-3 2 12 0,-3 1-12 0,0-3 12 16,3 2-12-16,0-2 8 0,-3 0-8 0,3 0 8 16,-3-3 0-16,0 0 0 0,-3 1 0 0,3-4 0 15,0-2 9-15,0 3 2 0,0-1 0 0,0 1 0 16,-3-6-7-16,3 3 0 0,0-3-1 0,0 3 0 15,0-8-3-15,0 0 0 0,0 0 0 0,0 0 0 16,0 0 3-16,0 0 0 0,0 0 0 0,0 0 0 16,0 0 9-16,0 0 1 0,0 0 1 15,-3-2 0-15,-3-4-1 0,3 1 0 0,0-3 0 0,-3 3 0 16,3-6-5-16,-3 1 0 0,3-1-1 0,3-2 0 16,-6-3-5-16,3 0-1 0,3-2 0 0,-3-1 0 15,3 1-9-15,0-1-16 0,0 1 4 0,3-1 1 16,-3 0-13-1,3 4-2-15,-3-4-1 0,3 6 0 0,0-6 11 0,-3 6 1 0,0 3 1 0,3-4 0 16,-3 4 14-16,0-1-9 0,0 3 9 0,-3-2-8 16,3 2 8-16,0 2 9 0,0 6-1 0,0 0-8 15,0 0 12-15,0 0-12 0,0 0 12 0,0 0-12 16,0 0 8-16,0 0-8 0,3 8 0 0,0 0 0 0,0 3 9 16,0 2-9-16,3 0 0 0,-3 3 9 0,3 0-9 0,-3 3 12 15,0 2-12-15,0 0 12 0,-3 3-4 0,0 0-8 16,3-3 12-16,0 3-4 0,-6-3 4 0,3 0 1 15,3 0 0-15,-3-2 0 0,0-4-2 0,-3 1-1 16,0-5 0-16,3 2 0 0,-3-5 3 0,3 3 1 16,-6-3 0-16,3-3 0 0,3-5-6 0,-3 8-8 15,-3-6 11-15,6-2-11 0,-6 3 19 0,6-3-3 16,-6 0-1-16,3-3 0 0,-6 1 4 0,6-6 1 16,1 0 0-16,-4-3 0 0,3 1-8 0,-3-1-2 0,0-2 0 15,3 0 0-15,0-1-10 0,3-1-14 0,-6-1 3 0,3-3 1 31,3 1-27-31,-3 2-6 0,3-3-1 0,0 3-608 0,3-5-121 0</inkml:trace>
  <inkml:trace contextRef="#ctx0" brushRef="#br0" timeOffset="162211.8866">7812 9546 115 0,'0'0'0'0,"-3"-2"10"0,3-1-10 0,0 3 0 0,0-5 0 0,0-3 0 15,-3 2 147-15,3-2 27 0,3-2 6 0,-3 2 0 16,0 8-102-16,3-5-21 0,-3-3-4 0,3-3-1 15,0 6 0-15,-3 0-1 0,-3-1 0 0,3 1 0 16,3-3-16-16,-3 0-3 0,-3 0-1 0,0 3 0 16,0 2 3-16,3-2 1 0,0 0 0 0,-3-1 0 15,-3 1-13-15,0 2-2 0,6 3-1 0,0 0 0 16,0 0 1-16,0 0 0 0,0-2 0 0,0 2 0 0,0 0 1 16,0 0 1-16,0 0 0 0,0 0 0 0,6 5-6 0,-6 8-2 15,-3-2 0-15,3 2 0 0,3 0 10 16,0 3 3-16,0 0 0 0,0 3 0 15,0-1 1-15,6 1 0 0,0-4 0 0,-6 7 0 0,0-1-11 0,3 0-1 16,6 0-1-16,-3 0 0 0,0 0-2 0,0-2 0 16,-3 2 0-16,9 0 0 0,-3 6 7 0,-1 5 0 15,-2 2 1-15,0 3 0 0,9 5 7 0,-6 3 2 16,-3 0 0-16,-3 3 0 0,3 2 3 0,0 0 1 16,3 3 0-16,0 0 0 0,-6 0-34 0,6-3 0 15,5 1 0-15,1-1 0 0,-6-2 9 0,6-1-9 16,6-2 0-16,0-2 9 0,-1-1 1 0,1 0 0 15,-3 1 0-15,0-4 0 0,0 1-10 0,-3-3 0 0,-4 3 0 16,1-3 0-16,-3-3 0 0,0 0 12 0,0 1-12 0,0 2 12 16,-3 0-4-16,-3 0 0 0,3 5 0 0,-6 1 0 15,0-1-8-15,0-2 0 0,0 2 9 0,3-2-9 16,-3-1 8-16,0-2-8 0,3-2 10 0,-3-1-10 16,3 1 24-16,-1-4-2 0,-2-2 0 0,3 1 0 15,0-1 0-15,3-3 0 0,-3 1 0 0,0-4 0 16,0 1-9-16,0 0-1 0,3-3-1 0,-3 0 0 15,3 1-3-15,-3-4-8 0,-3 1 12 0,3 2-4 16,-3-3-8-16,0 1 8 0,3 2-8 0,-3 3 8 16,-3-3-8-16,6 3 0 0,-3 0 0 0,0-1 8 15,0-1-8-15,0 1 0 0,-3-1 0 0,0-4 0 16,0-2 0-16,0 0-11 0,0-3 3 0,0 0 0 16,-3 0 8-16,3-2 12 0,0 0-2 0,0-3-1 15,0 0-9-15,3 2 8 0,-3 1-8 0,0-3 8 0,2 2 3 16,1 1 0-16,-3 2 0 0,3 0 0 0,-3 0 2 0,3 3 1 15,0 0 0-15,0 3 0 0,0-6-5 0,0 6-1 16,-3-1 0-16,0 3 0 0,-3 0 0 0,3-2-8 16,0 5 12-16,0-3-4 0,0 0-8 0,0 0 0 15,3-2 0-15,-3-3 0 0,0-1 0 0,0 1 0 16,0-5 0-16,-3 0 0 0,3-4 0 0,-3 1 0 16,3-2 0-16,0-6 0 0,0 0 0 0,0 0 0 15,0 0 0-15,0 0 0 0,0 0 0 0,0 0 0 16,0 0 0-16,3 8 0 0,-3-3 0 0,0-5 0 15,0 5 0-15,3 6 0 0,-3-3 0 0,0 0 0 16,-3 0 8-16,3 0-8 0,0-1 0 0,0 4 12 0,0 0-12 16,0-3 12-16,-3 0-12 0,3-3 0 0,0 3 0 0,0-8 8 15,3 5-8-15,-3-5 0 0,0 0 0 0,0 5 0 16,0-5 0-16,0 0-14 0,0 0 3 0,0 0 1 31,-6 0-32-31,0-5-6 0,0-6-2 0,-2-7-1137 0</inkml:trace>
  <inkml:trace contextRef="#ctx0" brushRef="#br0" timeOffset="162977.1934">8771 10901 1238 0,'0'0'55'0,"-3"-3"11"0,3-2-53 0,-3 0-13 0,0 2 0 0,-3-2 0 15,3-1 82-15,0 1 14 0,0 0 2 0,-3 0 1 16,3-1-39-16,-3 4-8 0,3-4-2 0,-3 4 0 16,0-1-27-16,0 0-6 0,3 1-1 0,-3-1 0 15,0 0-16-15,6 3 0 0,0 0 0 0,-6 0 0 16,3-2 15-16,3 2-4 0,-5 2-1 0,5-2 0 16,-3 3 6-16,0 0 2 0,-3-1 0 0,3 1 0 0,3-3 11 15,-3 8 3-15,3 0 0 0,-3 2 0 0,-3 1 0 0,3 2 1 16,3 3 0-16,-3 3 0 0,0-1-9 0,0 3-3 15,-3 1 0-15,3 1 0 0,0-2-5 0,0 3-2 16,0 3 0-16,0-1 0 0,0 1-6 0,0-1-8 16,3-2 11-16,0-3-11 0,-3 6 18 0,3-6-3 15,0 0-1-15,0-3 0 0,-3 1-1 0,3-3 0 16,-3 0 0-16,3-3 0 0,-3-5-1 0,0 0-1 16,3 0 0-16,-3 0 0 0,0-3 10 0,3-5 3 15,-3 3 0-15,3-3 0 0,-6 2 19 0,6-2 4 16,-6-2 1-16,6 2 0 0,-6 0-24 0,0-3-5 15,0 0-1-15,-2 1 0 0,-1-4-2 0,0 1-1 16,-3-3 0-16,0 0 0 0,0-5-1 0,-3 2 0 16,0 1 0-16,0-3 0 0,-3-3 3 0,1 0 1 0,-4 0 0 15,0 0 0-15,-6 0-18 0,0 0 0 0,-5 0 0 16,-1 1 0-16,0-4 0 0,-3 3 0 0,1-2 0 0,-4 2 0 31,-3 0-25-31,7 3-6 0,5-3-1 0,-3 3 0 16,3 2 1-16,4-2 0 0,2 0 0 0,3 5 0 15,6-3-205-15,-6 3-42 0</inkml:trace>
  <inkml:trace contextRef="#ctx0" brushRef="#br0" timeOffset="165226.6246">7780 13578 882 0,'-15'3'39'0,"15"-3"8"0,0 0-38 0,0 0-9 16,0 0 0-16,-3 0 0 0,-6 3 48 0,9-3 8 16,0 0 2-16,0 0 0 0,0 0-14 0,0 0-4 15,0 0 0-15,0 0 0 0,0 0-25 0,0 0-6 16,0 0-1-16,0 0 0 0,0 0 10 0,0 0 2 15,0 0 0-15,0 0 0 0,0 0 16 0,0 0 3 16,0 0 1-16,0 0 0 0,-6 2 6 0,6-2 2 16,0 0 0-16,0 0 0 0,-6 3 2 0,0 0 1 15,6-3 0-15,0 0 0 0,-6 2 0 0,0 1 0 16,0 0 0-16,6-3 0 0,0 0 1 0,0 0 0 0,-9 0 0 0,3 0 0 16,6 0-11-16,-6 2-1 0,-6 1-1 15,0 0 0-15,4-3-1 0,2 0 0 0,0 2 0 0,-6-2 0 16,-6 3-30-16,6-1-8 0,0 1 0 0,-3-3 0 15,-6 0 0-15,3 0 0 0,4 0 0 0,-1 0 0 16,0-3 0-16,-3 3-15 0,-3 0 4 0,0-2 1 16,3 2 10-16,-2 0 0 0,-10 0 0 0,3 0 8 15,6-3 4-15,-6 3 2 0,-2 0 0 0,-4 3 0 16,-3-3 3-16,3 2 1 0,4 1 0 0,-4 0 0 16,0-1-6-16,3-2-2 0,1 3 0 0,2-3 0 15,0 0-2-15,-3 0-8 0,4 0 12 0,-4 3-4 16,0-3-8-16,3-3-12 0,-3 3 2 0,1 0 1 15,-1 0 9-15,3 0 14 0,3 0-3 0,0 0-1 16,1 0-10-16,-1 0 0 0,3 0 0 0,-3 0 0 16,3-3 0-16,-2 3-11 0,2-2 11 0,-3-1-12 15,3 3 12-15,0 0-8 0,-3 0 8 0,4 0-8 0,-1 0 8 16,0 0 0-16,3-3 0 0,0 3 0 16,-3 0 0-16,1 3 0 0,2-3 0 0,0 3 0 0,-3-3 0 15,3 2 0-15,0-2 12 0,0 0-4 0,4 0-8 0,-4 0 0 16,0 0 0-16,3-2 8 0,0-1-8 0,0 3 0 15,-3 0 0-15,-3-3 8 0,4 3-8 0,-1 0 0 16,-6-2 0-16,3 2 0 0,0-3 0 0,3 1-16 16,-2 2 4-16,2-3 0 0,-3 3 20 0,0 0 3 15,0-3 1-15,0 1 0 0,1 2-12 0,2 0 0 16,-3 2 0-16,3-2 8 0,3 0-8 0,3 0 0 16,-3 0 0-16,0 0 0 0,6 0-12 0,-2 0 1 15,5-2 1-15,0 2 0 16,6 0-92-16,0 0-18 0,0 0-4 0,0 0-572 0,0 0-115 15</inkml:trace>
  <inkml:trace contextRef="#ctx0" brushRef="#br0" timeOffset="165856.4629">7041 13118 1278 0,'0'0'56'0,"0"0"12"0,0 0-54 0,0 0-14 0,9 3 0 0,-3-3 0 16,-6 0 84-16,0 0 15 0,0 0 2 0,0 0 1 16,12 2-27-16,-3 1-6 0,-9-3-1 0,0 0 0 15,0 5-12-15,3 1-4 0,-3-1 0 0,-6 3 0 16,0 2-1-16,0 1-1 0,-3 0 0 0,0 2 0 16,-5 0-39-16,-1 0-11 0,0 0 0 0,-3 3 0 15,-3 0 16-15,-3 0-2 0,-3 3 0 0,4 2 0 16,-4 0 3-16,-3 0 1 0,0 0 0 0,1-2 0 15,-4 2 2-15,6-3 0 0,0 1 0 0,3-3 0 0,4 0-3 0,2-3 0 16,3 0 0-16,3 0 0 0,0-5-8 0,3 3-1 16,0-3-8-16,6 0 12 0,0-3-12 0,3 3 0 15,0-3 8-15,6 6-8 0,3 0 0 0,0-1 0 16,3 3 0-16,3 1 0 0,3 1 0 0,0 1 0 16,5 0 0-16,1 3 0 0,3-1 0 0,0 3 11 15,3 1-11-15,-4-1 10 0,4 0-24 0,0 3-5 16,0-3-1-16,-1 3 0 15,1 0-166-15,3 2-34 0</inkml:trace>
  <inkml:trace contextRef="#ctx0" brushRef="#br0" timeOffset="168184.0339">16051 12131 403 0,'0'-8'36'0,"0"8"-36"16,0-5 0-16,0 0 0 0,-2-1 182 0,2 1 30 15,0 2 5-15,0-2 2 0,0 0-137 0,2 2-27 16,-2-2-6-16,3-3-1 0,0 3-34 0,0-1-14 0,0 1 11 0,-3 5-11 16,3-5 0-16,-3 5 0 0,0 0 0 0,0 0 0 15,6-3 15-15,-6 3-3 0,0 0-1 0,0 0 0 16,0 0 18-16,0 0 4 0,0 0 1 0,6 5 0 16,-3 3-6-16,0 0-2 0,-3 3 0 0,0-3 0 15,0 5-11-15,0 0-3 0,-3 1 0 0,3 1 0 16,-3-1 16-16,0-1 2 0,-3 0 1 0,3 3 0 15,-3 0-14-15,0 0-2 0,1 2-1 0,-1 1 0 16,-3-1 17-16,-3 3 3 0,3 3 1 0,-3 3 0 16,-3-1 0-16,-3 6 0 0,3 2 0 0,-3 6 0 15,-2 2-9-15,2 6-2 0,-3 8 0 0,3-1 0 16,-3 1-12-16,0-1-2 0,3 6-1 0,-2-3 0 16,2 3-9-16,3-5 0 0,-3 2 0 0,3-5 0 15,-3 0 0-15,3-8 8 0,4 2-8 0,-4-2 0 16,0-2 10-16,0-4-10 0,3 1 12 0,-3-3-12 0,0 0 0 15,0 0 0-15,0-2 0 0,1-1 0 0,-1 0 0 16,0 3 10-16,-3-2-2 0,3-1 0 0,3 1 4 16,0-1 1-16,-3-2 0 0,0-3 0 0,7 0-13 15,-4-3 11-15,3 1-11 0,0-1 10 0,-3-2-10 0,3-3 0 16,3 0 0-16,0 1 8 0,-3-7-8 16,3 1 0-16,0 0 0 0,0-3 0 0,-3 1-9 0,3-4 9 15,0-2 0-15,0 3 0 0,0-3 0 0,1 0 0 16,2 0 0-16,-3 0 0 0,0-1 0 0,3 1 0 15,-3 3 0-15,0 0 0 0,0-1 0 0,3 3 0 16,0-2 0-16,-3 0 0 0,3-1 0 0,0 3 0 16,0-5 0-16,0 3 0 0,3-1-8 0,-3 1-2 15,3-3 0-15,0-3 0 16,0 3-26-16,0-2-4 0,0-6-2 0,0 0-934 0</inkml:trace>
  <inkml:trace contextRef="#ctx0" brushRef="#br0" timeOffset="170876.1416">15349 13086 806 0,'0'0'72'0,"0"0"-58"0,0 0-14 0,0 0 0 16,0 0 204-16,0 0 39 0,0 0 7 0,0 0 2 16,0 0-204-16,6-5-40 0,-3 0-8 0,3-1 0 15,3 4-10-15,-6 2-1 0,-3 0 0 0,6-3 0 16,0-2 11-16,0 2 0 0,0 1 0 0,-6 2 0 15,0 0 0-15,0 0 11 0,6 2-3 0,-6-2 0 16,0 0 21-16,0 0 4 0,6 0 1 0,-6 0 0 16,5 5-15-16,-5-5-3 0,0 0-1 0,6 3 0 15,-6-3-1-15,0 0 0 0,0 0 0 0,6 5 0 16,0 1-14-16,-6-6 9 0,0 0-9 0,0 0 8 16,3 5-8-16,0 3 8 0,0 0-8 0,-3-8 8 0,0 0 0 0,0 8-8 15,3 0 12-15,0 2-4 0,-3-2 12 0,0 0 3 16,0 3 0-16,0-3 0 0,3 2-2 0,0 1 0 15,-3-1 0-15,0 4 0 0,6-4-8 0,-6 1-1 16,3 2-1-16,0-2 0 0,0 2-11 0,0-5 12 31,-3 2-12-31,3-2 12 0,0-2 0 0,-3 2 1 0,0-8 0 0,3 8 0 16,-3-8 18-16,0 0 3 0,0 0 1 0,0 0 0 16,3 5 6-16,-3-5 2 0,0 0 0 0,12 2 0 15,0-2-6-15,0-2-1 0,3-6 0 0,5 0 0 16,4-5-2-16,6-6-1 0,6 1 0 0,2-9 0 15,10-2-17-15,0-5-3 0,2-1-1 0,4 4 0 32,-4-4-96-32,-2 3-19 0,3 1-4 0,-4-1-1036 0</inkml:trace>
  <inkml:trace contextRef="#ctx0" brushRef="#br0" timeOffset="172328.9257">16626 12033 1036 0,'0'0'46'0,"0"-5"10"0,0 0-45 0,-3 2-11 0,0-2 0 0,3-1 0 15,0 1 32-15,-3 0 4 0,3 0 0 0,-3-1 1 16,3 1-2-16,0 0-1 0,-3-1 0 0,3 1 0 16,0 0-2-16,0 0 0 0,3-1 0 0,-3 4 0 15,-3-4 0-15,3 6 0 0,6-5 0 0,-6 5 0 16,0 0 5-16,0 0 1 0,0 0 0 0,0 0 0 16,0 0-3-16,0 0-1 0,0 0 0 0,9 5 0 15,0 1-2-15,-3-4 0 0,0 4 0 0,3 1 0 0,3 1-4 0,-3 0 0 16,-6 0-1-16,5 0 0 0,-2 3-6 0,0 2-1 15,6 0 0-15,-6 0 0 0,0 3 2 16,0 0 0-16,6 0 0 0,-3 3 0 0,0-1 7 0,3 1 2 16,3 2 0-16,3 3 0 0,-1-1-10 0,1 4-1 15,0-1-1-15,3 1 0 0,0-1-8 0,0 3-2 16,-4 1 0-16,4-1 0 0,3-3 1 0,0 6 0 16,0 2 0-16,-3 1 0 0,-1-4-10 0,1 4 8 15,9-3-8-15,-6 2 8 0,-6 0-8 0,0-2 0 16,5 0 0-16,-2 0 8 0,-3 2 8 0,3-2 0 15,-3-1 1-15,0 4 0 0,2-1-5 0,-2 1 0 16,-6-4-1-16,3-2 0 0,6 1-11 0,-6 1 8 0,-6-4-8 0,3-3 8 16,0-1-8-16,-1 1 12 15,1-3-12-15,0 1 12 0,-6-4-12 0,6 3 0 16,3-2 0-16,-3 5 0 0,-6-3 0 0,6 3 0 0,-3-3 0 16,6-3 0-16,-6 6 0 0,-1-3 8 0,-2 3-8 0,6-3 0 15,3 0 0-15,-3 1 0 0,-9-1 8 0,3 0-8 16,0 0 0-16,3-2 12 0,-3-1-12 0,0 3 12 15,-3-5-12-15,0 3 12 0,6-1-12 0,0 1 12 16,-3-1-12-16,3-2 0 0,2 3 0 0,-2-4 0 16,0 1 0-16,0 3 0 0,3-3 0 0,-3-3-11 15,3 3 11-15,-3-3 0 0,0 0 0 0,0-2 0 16,0-1 25-16,0 4 7 0,-3-1 2 0,3-2 0 16,-1 2-34-16,-2-3 0 0,0 4 0 0,0-4 0 15,-3 1 13-15,3-1-4 0,0 4-1 0,-3-4 0 16,3 1-8-16,-3-1 0 0,3-2 0 0,0 3 0 0,0-3 0 15,0 0 8-15,-3-3-8 0,3 3 8 16,-3 0-8-16,3-3 0 0,0 3 0 0,0-3 0 0,-3 3 0 0,6 0 0 16,-6 0 0-16,3 0 0 0,-4 0 0 0,1 0 0 15,3 0 0-15,-3 0 0 0,3 0 8 0,-3-3 0 16,3 3 0-16,-3 3 0 0,0-3-8 0,3 2 0 16,-3 3 0-16,3 1 0 0,-3-1 0 0,3 0 8 15,0 3-8-15,0-3 8 0,0 3-8 0,0-3 0 16,-3 1 0-16,3-4 0 0,-3 3 8 0,3-5 0 15,-6 0 0-15,3-3 0 0,0 1-8 0,-3-6 0 16,0 0 0-16,0 0 0 0,0 0 0 0,0 5 0 16,3 3 0-16,0 0 0 0,-3-3 0 0,3 3 0 15,-3 0 11-15,0 0-11 0,3 3 0 0,0-1 0 0,-3 1 0 16,0 2 0-16,0-2-20 0,0-1 4 0,-3 1 0 16,0-1 0-1,0-2-37-15,3 0-7 0,-3 0-2 0,0-3-723 0,0-2-145 0</inkml:trace>
  <inkml:trace contextRef="#ctx0" brushRef="#br0" timeOffset="173076.8098">17471 13195 1364 0,'-9'-6'60'0,"9"6"13"0,-3-2-58 0,0-1-15 0,-3 1 0 0,3-4 0 15,-2 1 80-15,2 2 14 0,6-2 2 0,-6 0 1 16,0-1-28-16,0 4-5 0,3 2-2 0,0 0 0 16,0 0-30-16,3-8-5 0,-3 8-2 0,0-3 0 15,6 1-3-15,-6 2-1 0,0 0 0 0,0 0 0 16,0 0 5-16,0 0 1 0,0 0 0 0,0 0 0 16,0 0 0-16,0 0 0 0,0 0 0 0,-3 8 0 15,-3 5-8-15,0 0-2 0,6 0 0 0,-6 3 0 16,3 3-9-16,-6 2-8 0,0 0 9 0,3 0-9 15,3 3 8-15,-3-3-8 0,-6 0 0 0,6 0 9 16,0-2-9-16,3-1 0 0,-9 1 0 0,6-6 8 16,0 0-8-16,0-2-11 0,0 0 3 0,-2-6 0 15,-4 0 32-15,6 0 8 0,3 3 0 0,-3-5 1 16,0-3-33-16,0-3 0 0,6 3 0 0,0-5 0 16,0-3 0-16,0-2 0 0,6-4-12 0,0-4 12 15,3-3 0-15,3-3 16 0,-6-5-1 0,5 0-1 0,4 0-14 16,3-3 0-16,-3 0-12 0,0-2 12 0,0 2 0 0,0 3 0 15,3-3 0-15,-4 6 0 0,4-1 0 0,-3 11 0 16,3 3 0-16,-6 2 0 0,0 6 24 0,0 3 1 16,3 2 1-16,6 5 0 0,-4 5-11 0,1 4-3 15,-6 1 0-15,6 4 0 0,3 5-12 0,-3 5 9 16,-3 0-9-16,2 5 8 0,4 1-22 0,0-1-5 16,0 3-1-16,-3-2 0 15,0 2-124-15,0 0-26 0,-1 0-5 0</inkml:trace>
  <inkml:trace contextRef="#ctx0" brushRef="#br0" timeOffset="175466.9042">18236 15711 1400 0,'0'0'31'0,"0"0"6"0,0 0 2 0,0-5 0 0,3-3-31 0,0 2-8 16,0 1 0-16,0 0 0 0,0 0 0 0,-3-1-8 15,0 6 8-15,6-8-12 0,-3 3 12 0,0 0 11 16,-3 5-3-16,0 0 0 0,0 0-8 0,3-6 8 16,-3 6-8-16,0 0 8 0,0 0 24 0,0 0 5 15,3-5 1-15,-3 5 0 0,0 0-6 0,0 0 0 0,0 0-1 0,0 0 0 16,0 0 17-16,0 0 3 0,0 0 1 0,0 0 0 16,0 0-31-16,0 11-5 0,-3-3-2 0,0 2 0 15,-3 4 15-15,0 1 3 0,0 1 1 0,0 0 0 16,-3 5-7-16,0-2-2 0,-3 2 0 0,1-2 0 15,-1 4 0-15,-3-2 0 0,0 1 0 0,0-1 0 16,0 3 0-16,-3-1-1 0,0 4 0 0,1 2 0 16,-1 0-8-16,0 3-2 0,0-3 0 0,0 3 0 15,-3 2-13-15,3 3 0 0,1-2 8 0,-4-4-8 16,0 4 0-16,3-4 0 0,-3 4 0 0,3-3 0 16,0-1 0-16,-5 1 0 0,-1-5 0 0,0 4 0 15,9-2 0-15,-6-2 0 0,0-3 0 0,-2 2 0 16,2 1 0-16,3-1 14 0,3-2-4 0,-3-3-1 15,-3 5 2-15,7-2 0 0,2-3 0 0,-3-2 0 16,0 2 0-16,-3 0 0 0,3-2 0 0,3-1 0 0,0 4-11 16,3-4 0-16,-3 3 9 0,1-2-9 0,2-1 0 15,-3 6 0-15,-3-8 0 0,0 8 8 0,6-8-8 16,-3 2 8-16,-3 3-8 0,0-5 8 0,-3 0-8 0,7-3 12 16,-1 1-4-16,0 4 0 0,-6-7-8 0,6-1 8 15,6 1-8-15,-3-3 8 0,-3 2-8 0,3-2 0 16,0 0 8-16,0-3-8 0,3 3 0 0,1-2 8 15,-7-1-8-15,3 3 0 0,3-3 0 0,0 3 0 16,-3 0 0-16,0-3 0 0,0 1-9 0,3 2 9 16,-3 2-10-16,3-2 10 0,-6 0-12 0,3 3 12 15,3-3-13-15,0 0 5 0,-5 2-1 0,2-2 0 16,3 0 0-16,3-3 0 0,-3 3-6 0,0-2-1 0,3 1 0 16,0-4 0-16,3-3-4 0,0 0-2 0,-3 3 0 0,3-3 0 31,0 0-16-31,0 0-3 0,0 0-1 0,3-6-617 0,0-1-123 0</inkml:trace>
  <inkml:trace contextRef="#ctx0" brushRef="#br0" timeOffset="175923.9635">17525 16275 1958 0,'0'0'174'0,"0"0"-139"15,0 0-35-15,0 0 0 0,0 0 106 0,0 0 14 16,0 0 4-16,0 0 0 0,0 0-92 0,0 0-19 15,0 0-3-15,6 0-1 0,-3 2-9 0,6 1 0 16,-6-1 0-16,3 1 0 0,3 0 12 0,0 5 1 16,-9-3 0-16,0 8 0 0,5 0-13 0,1 1 0 15,-6 4 0-15,0 3 0 0,0-2 0 0,3-1 8 0,3 4-8 0,-3-4 9 32,-6 1 8-32,6-4 2 0,3 1 0 0,-3-2 0 15,-3-1-10-15,3-5-1 0,3 0-8 0,-3 2 12 16,6-7-2-16,-3 8-1 0,-3-6 0 0,6 3 0 15,3-6 19-15,3 4 3 0,0 2 1 0,2-3 0 16,4 0-12-16,0-5-1 0,3-5-1 0,3 5 0 16,0 0 18-16,-1-5 3 0,1-3 1 0,3 0 0 15,-3 2-52-15,-1-7-11 0,4-5-1 0,0 2-1 16,3-3-108-16,2-7-22 16,-2-1-4-16</inkml:trace>
  <inkml:trace contextRef="#ctx0" brushRef="#br0" timeOffset="178376.5047">14775 15531 1177 0,'0'0'52'0,"0"0"11"0,0 0-51 0,0 0-12 0,0 0 0 0,0 0 0 16,0 0 57-16,0-3 9 0,0 3 2 0,0 0 0 16,0 0-42-16,0-5-8 0,0 5-2 0,0 0 0 15,0 0 2-15,0 0 0 0,0 0 0 0,0 0 0 0,0 0 19 0,0 0 4 16,0 0 1-16,0 0 0 15,0 0-1-15,0 0 0 0,3 3 0 0,2 2 0 0,1-5 1 0,-6 0 0 16,6 5 0-16,0 1 0 0,0-4-7 0,0 4-2 16,-6-6 0-16,6 5 0 0,0 0-11 0,0-2-2 15,0 2-1-15,0 0 0 0,0 1 2 0,0-1 1 16,3 0 0-16,-3 6 0 0,3-3-1 0,0 2 0 16,3 1 0-16,-4 0 0 0,1 4-7 0,0-1-2 15,6 2 0-15,0 2 0 0,3 6 14 0,-3-3 2 16,0 3 1-16,0 0 0 0,2-1-29 0,1 1 8 15,-6 3-8-15,6-6 0 0,-3 3 8 0,3-3-8 16,-3 5 11-16,3-2-11 0,-4-3 9 0,4 6-9 16,0-1 0-16,3 3 9 0,-3 0-9 0,3-2 8 0,0 2-8 15,-4 0 8-15,1-2-8 0,0-1 0 0,-3 3 9 16,0-2-9-16,3-1 0 0,0 0 9 0,-4 1-9 16,1-1 0-16,0 4 9 0,-3-1-9 0,3-3 0 15,-3 1 9-15,3 4-9 0,-3-2 0 0,0-2 0 0,-3-3 0 16,-3-3 0-16,2-3 0 0,1 6 0 0,-3-8 8 15,0 3-8-15,0-1 0 0,0-5 0 0,3 3 8 16,-3 3-8-16,-3-6 0 0,3 0 9 0,0 0-9 16,0 1 0-16,-3 1 8 0,3-1-8 0,0-4 0 15,0 1 0-15,-3 2 0 0,3-5 0 0,0 3 8 16,0-1-8-16,-3 1 0 0,6-3 0 0,-4 2 8 16,-2-2-8-16,3 3 0 0,0-3 0 0,3 0 0 15,-3 5 0-15,0-2 0 0,0-1 0 0,0 1 0 16,0 2 0-16,0 0 0 0,-3-5 0 0,0 3 0 15,3-3 0-15,-3 2 9 0,3-2-9 0,-6-8 10 0,0 5 11 16,3 3 3-16,-3-2 0 0,0-6 0 0,0 0-13 0,3 8-3 16,3-3 0-16,-6-2 0 0,0-3-8 0,0 0 0 15,6 5 0-15,-3 3 0 0,-3-8 0 0,6 5 0 16,-3-5 0-16,0 5 0 0,0 3 0 0,2-2 0 16,-2 2 0-16,0-1 0 0,0 4-10 0,0 2-1 15,3-5 0-15,0 5 0 0,-3 3 11 0,3-2 0 16,-3-1 0-16,0 0 8 0,-3-2-8 0,3-1 0 15,-3-2 0-15,3-3-8 0,-3 1-6 0,0-6-1 16,0 0 0-16,0 0-776 16,0 0-155-16</inkml:trace>
  <inkml:trace contextRef="#ctx0" brushRef="#br0" timeOffset="180282.3128">15188 16243 403 0,'0'0'36'0,"0"0"-36"0,0 0 0 0,0 0 0 16,0-8 238-16,0 8 41 0,0 0 8 0,0 0 1 15,0-5-176-15,0 5-35 0,0 0-7 0,0 0-2 16,0 0-15-16,0 0-3 0,3-8-1 0,-3 8 0 15,0 0-25-15,0 0-4 0,6-6-2 0,-6 6 0 16,0 0-2-16,0 0-1 0,0 0 0 0,0 0 0 16,0 0 5-16,0 0 0 0,0 0 1 0,0 0 0 0,0 0 1 15,0 0 0-15,0 0 0 0,3 6 0 0,-3-6-10 16,0 0-1-16,0 0-1 0,0 8 0 16,0-1-10-16,0-7 0 0,0 0 0 0,0 0 0 0,0 0 0 0,0 0 0 15,0 0-10-15,0 0 10 0,0 0 0 0,0 0 0 16,0 0 0-16,0 0 0 0,0 0 0 0,0 0 12 15,0 0-1-15,0 0 0 0,0 0 8 0,0 0 1 16,0 0 1-16,0 0 0 0,0 0 2 0,0 0 0 16,0 0 0-16,0 0 0 0,0 0 1 0,-3 6 1 15,3-6 0-15,0 8 0 0,-3-3-9 0,0 3-3 16,0 0 0-16,3 0 0 0,-6 0-13 0,3 5 0 16,0 0 0-16,0 0 0 0,0 6 0 0,0-6 0 15,-3 3 0-15,6 0 0 0,-2 2 0 0,-4-4 0 0,3-1 8 16,0 0-8-16,3 0 0 0,-3-2 8 0,0 0-8 15,0-1 0-15,0-2 0 0,3 0 0 0,-3 3 0 16,3-3 0-16,0-8 0 0,0 5 0 0,-3-3 0 16,3 6-10-16,0-8 1 0,-3 6 0 0,3-6 0 15,0 0 0-15,0 0 9 0,0 0-13 0,0 0 5 0,0 0 8 16,0 0-11-16,0 0 11 0,0 0-8 0,0 0 8 16,0 0 0-16,0 0 0 0,0 0 0 0,0 0 0 15,0 0 0-15,0 0 9 0,0 0-9 0,3-6 10 16,0-2-2-16,-3 1-8 0,3-7 12 0,0 4-4 15,-3-1 0-15,3-2 0 0,0 0 0 0,0-3 0 16,0 3-8-16,0-3 0 0,3 2 9 0,-4-1-9 16,4-1 0-16,0 0 0 0,-3 0 0 0,3 3 0 15,0 0 0-15,3-1 0 0,-3-4 0 0,0 7 0 16,0 1 0-16,0-1 0 0,3 6-9 0,0-3 9 0,-3 0 0 16,0 3 0-16,3-3 0 0,0 2 0 0,-3 6 8 0,0 0-8 15,2-2 12-15,-2 2-4 0,3 2 5 0,-3-2 1 16,3 6 0-16,0-1 0 0,0 3-6 0,3 0 0 15,-3 2-8-15,6 1 12 0,-3 0-12 0,6 2 9 16,-7 0-9-16,7 0 8 0,0 6-8 0,-3-6 0 16,3 3 0-16,0-3 0 15,-3-2-37-15,3 2-13 0,-1 0-2 0,1-2-1 16,-3-1-152-16,0-4-31 0</inkml:trace>
  <inkml:trace contextRef="#ctx0" brushRef="#br0" timeOffset="181474.8935">15679 15047 446 0,'0'0'20'0,"0"0"4"0,0 0-24 0,0 0 0 16,-6-3 0-16,6 3 0 0,-3-2 83 0,3 2 12 16,0 0 2-16,0 0 1 0,-2-3-17 0,2 3-3 15,0 0-1-15,0 0 0 0,-3-3 2 0,3 3 0 16,-3-2 0-16,3 2 0 0,0 0-10 0,0 0-1 16,0 0-1-16,0 0 0 0,0 0-18 0,0 0-3 15,0-6-1-15,0 6 0 0,0 0-3 0,0 0-1 16,0 0 0-16,0 0 0 0,0 0-1 0,6 0-1 15,-6 0 0-15,8-2 0 0,-2 2-12 0,3 0-3 16,3 0 0-16,-3 2 0 0,3-2-9 0,0 3-3 0,0 0 0 16,3-3 0-16,3 2-2 0,-1-2-1 0,-2 0 0 0,3 3 0 15,3 0 2-15,0-3 0 0,0 2 0 0,3 1 0 16,-1 0-3-16,1-1-8 0,0-2 12 0,0 3-4 16,3-3-8-16,-4 2 10 0,4 1-10 0,-3-3 10 15,6 0-10-15,-3 3 0 0,-1-3 0 0,4 2 0 16,0-2 8-16,0 0-8 0,-1 3 8 0,1 0-8 15,0-1 0-15,0 4 0 0,-1-4 0 0,-2 1 0 16,0 0 0-16,3-1 0 0,0 3 0 0,-1-2 0 16,-2 0-8-16,0 2 8 0,3-2 0 0,-1-1 0 15,1 1 0-15,-3-3 0 0,-3 3 0 0,3-1 0 16,2 1 0-16,-5 0 0 0,-3-3 0 0,3 2 0 0,3-2 0 16,-7 0 0-16,1 0 0 0,-3 0 0 0,3 0 0 15,0 0-11-15,3 0 11 0,-7 0-8 0,-2 0 8 0,0 3 0 16,6-3 0-16,-6 3 0 0,0-1 12 0,0-2 5 15,-3 3 1-15,3-3 0 0,-1 2 6 0,-2-2 0 16,-6 0 1-16,6 3 0 0,3-3-5 0,-3 3 0 16,-3-3-1-16,0 2 0 0,6 1-19 0,-3 0 8 15,2-1-8-15,-2-2 0 0,-3 0 0 0,3 0 0 16,3 0 0-16,-3 3 0 0,-3-3 10 0,3 0-10 16,3 3 8-16,-3-3-8 0,3 2 8 0,-4-2-8 15,-2 3 8-15,6-3-8 0,-3 0 12 0,0 0-4 16,-3 0 0-16,0 3 0 0,0-3-8 0,0 2 0 0,0-2 0 15,-3 0 0-15,-6 0 8 0,9 0-8 0,3 0 12 16,-1 0-4-16,-11 0 5 0,9 0 1 0,9 0 0 0,-6 0 0 16,0 0 2-16,0 3 0 0,0-3 0 0,0 3 0 15,3-1-16-15,-3 1 0 0,-4-3 8 0,1 2-8 16,3-4 0-16,-3 2 0 0,-9 0 0 0,0 0 0 16,6 2 0-16,-3-2 0 0,-3 0 0 0,0 0 0 15,0 0-12-15,0 0-8 0,0 0-1 0,0 0-1 31,-12 0-119-31,0-2-24 0</inkml:trace>
  <inkml:trace contextRef="#ctx0" brushRef="#br0" timeOffset="181881.0458">16733 14748 2386 0,'-6'0'52'0,"6"0"12"0,0 0 1 0,0 0 3 0,0 0-55 0,0 0-13 0,0 0 0 15,0 0 0-15,9 5 13 0,0 0 0 0,-3-2 0 0,3 2 0 16,6 3-1-16,0 0 0 0,-3 0 0 0,-1 3 0 16,7 2-12-16,3 6 8 0,-3-1-8 0,-3 3 0 15,0 0 12-15,0 3-3 0,6 3-1 0,-7-4 0 16,-2 1 13-16,0 0 3 0,3 0 0 0,-3 0 0 16,-3-3 12-16,-3 0 4 0,0-2 0 0,-3-1 0 15,0 1-13-15,0-1-3 0,-9-5 0 0,-3 3 0 16,3 0 4-16,-3 0 1 0,-3 0 0 0,-6-3 0 15,-3 0-21-15,1 1-8 0,-4-1 0 0,-9 0 9 16,-6 0-166-16,1 0-34 16,-1 1-6-16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2:38:16.097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11006 1318 115 0,'0'0'0'0,"0"0"10"0,0 0-10 0,0 0 0 16,-3 0 0-16,3 0 0 0,0 0 268 0,0 0 51 15,0 0 10-15,0 0 3 0,0 0-206 0,0 0-41 16,0 0-8-16,0 0-1 0,6-8-27 0,-6 8-5 16,6-6 0-16,-3 1-1 0,3 2-23 0,-6 3-4 15,6-5 0-15,-3-3-1 0,3 3-4 0,-6 5-1 16,3-5 0-16,-3 5 0 0,0 0-20 0,0 0-4 16,0 0-1-16,-3-3 0 0,0-2 15 0,3 5 0 15,0 0 0-15,0 0 0 0,0-8 8 0,0 8 4 16,0 0 0-16,0 0 1 0,0 0-1 0,0 0-1 15,0 0 0-15,0 0 0 0,0 0 13 0,-3-6 2 16,3 6 1-16,0 0 0 0,0 0 1 0,0 0 1 16,0 0 0-16,0 0 0 0,0 0 0 0,0 0 0 15,0 0 0-15,0 0 0 0,0 0-3 0,0 0-1 0,0 0 0 0,0 0 0 16,0 0-25-16,0 0 0 0,0 0 0 0,0 0 0 16,0 0 0-16,0 0 0 15,0 6 11-15,0 2-11 0,3 0 14 0,-3-3-3 0,0 3-1 16,0-8 0-16,0 5 0 0,0 3 0 0,0 3 0 0,0-9 0 15,0-2 2-15,0 11 1 0,0-3 0 0,0 2 0 16,0 4-1-16,0-1 0 0,0 0 0 0,0 3 0 16,0 3-2-16,0-1-1 0,-3 3 0 0,3 6 0 15,0-1 3-15,-3 3 1 0,0-2 0 0,0 2 0 16,3 0-2-16,0-3-1 0,-3 1 0 0,0-6 0 16,3 0-2-16,0 3-8 0,-3-6 12 0,3 4-4 15,0-9 1-15,0 5 0 0,0-4 0 0,0 2 0 16,0-1-9-16,0 1 12 0,-3 3-12 0,6-6 12 0,-3 0-12 15,0 6 10-15,3-6-10 0,0 0 10 0,0 0 0 16,-3 1 0-16,3 4 0 0,0-5 0 0,0 1 0 0,0-1 0 16,0-5 0-16,0 5 0 15,-3 0-10-15,3-2 0 0,-3 2 0 0,3 0 0 0,-3-5 0 0,0 0 13 16,0 3-1-16,0-3-1 16,3 0-11-16,-3 2 0 0,0-2-10 0,3 3 10 0,-3-9 0 0,0 4 0 15,0 4 0-15,3-2 0 0,-3-5 0 0,0 2 0 16,3 6 0-16,-3-3 0 0,0-8 0 0,0 0 0 15,3 5 0-15,-3-5 0 0,0 8 0 0,3-3 0 16,-3-5 0-16,0 0 0 16,0 0 0-16,0 0 0 0,0 0 0 0,0 0 0 15,0 0-26-15,0 0 1 0,0 0 0 0,0 0 0 16,0 0-15-16,0 0-2 0,-6 3-1 0,6-3 0 16,0 0-22-16,0 0-5 0,-6 0-1 0,6 0 0 15,0 0-129-15,-6 5-25 0,6-5-6 0</inkml:trace>
  <inkml:trace contextRef="#ctx0" brushRef="#br0" timeOffset="1473.7555">11087 2111 172 0,'0'0'16'0,"0"8"-16"16,0-8 0-16,0 0 0 0,-3 3 24 0,3-3 1 15,0 0 1-15,0 0 0 0,0 0 64 0,0 0 13 0,0 0 2 0,0 0 1 16,0 0-14-16,0 0-4 0,0 0 0 0,0 0 0 15,0 0-29-15,0 0-7 0,0 0 0 0,0 0-1 16,0 3-15-16,0-3-4 0,0 0 0 0,0 0 0 16,0 0 8-16,0 0 2 0,0 0 0 0,0 0 0 15,0 0-11-15,0 0-3 0,0 0 0 0,0 0 0 16,0 0 13-16,0 0 3 16,0 0 0-16,-3 8 0 0,3-8-5 0,-3 2-1 15,3 1 0-15,-3 5 0 0,3-8-14 0,0 0-4 0,0 0 0 0,0 0 0 16,0 0-4-16,0 0 0 0,0 0-1 0,0 0 0 15,-3 2 13-15,0 1 4 0,3 5 0 0,-3-8 0 16,3 5-5-16,0 3-1 0,-3-2 0 0,3 1 0 16,0-1 3-16,0-1 1 15,0 3 0-15,0-3 0 0,0 3-18 0,0-2-4 0,3 1-8 0,-3 1 12 0,0 3 1 16,3 0 0-16,-3-6 0 0,3 5 0 0,-6-2-5 16,3 3-8-16,0-3 11 0,0 0-11 0,0-8 9 15,0 5-9-15,0-5 0 0,0 0 9 0,0 5-9 0,-3 3 0 0,3 0 0 0,-3 3 0 16,0-3 0-16,0 5 0 0,0-5-12 15,-3 3 12-15,3 2-20 0,0-8 4 16,-3 8 1-16,3-5 0 0,-3 5-1 0,3-10 0 0,0 2 0 0,3-5 0 31,-3 6-25-31,3-6-6 0,0 0-1 0,0 0-582 0,0 0-117 0</inkml:trace>
  <inkml:trace contextRef="#ctx0" brushRef="#br0" timeOffset="4854.0617">7190 4128 518 0,'0'0'46'0,"-3"0"-37"15,0 0-9-15,3 0 0 0,6 0 86 0,-6 0 15 16,0 0 3-16,0 0 1 0,0 0-69 0,0 0-13 15,0 0-3-15,0 0-1 0,0 0-1 0,0 0 0 0,0 0 0 16,0 0 0-16,-3-3 2 0,3-2 1 0,9-1 0 0,-3-2 0 16,-6 8-21-16,6-5 0 0,0-3 0 0,3 3 8 15,0 0-8-15,-3 2 0 0,0-2 0 0,3-1 0 32,3 6-28-32,0-2-4 0,-12 2-1 0,0 0 0 0,0 0 33 0,0 0 0 0,6-6 0 0,-6 6 0 15,0 0 32-15,0 0 4 0,0 0 1 0,0 0 0 16,-3-5 25-16,3 5 5 0,0 0 1 0,0 0 0 15,0 0-3-15,0 0 0 0,0 0 0 0,0 0 0 16,6 0-25-16,-6 0-6 0,0 0-1 0,0 0 0 16,0 0-9-16,0 0-3 0,0 0 0 0,0 0 0 15,0 0-5-15,0 0 0 0,0 0-1 0,0 0 0 16,-3 0-3-16,3 0-1 0,0 0 0 0,0 0 0 16,0 0-2-16,0 0 0 0,0 0 0 0,0 0 0 15,0 0-9-15,-3 5 12 0,-3 1-12 0,6-6 12 16,0 0-2-16,0 0 0 0,0 0 0 0,0 0 0 0,0 0 5 15,0 0 1-15,0 0 0 0,-3 0 0 0,-3-3-2 0,6 3 0 16,0 0 0-16,-6-3 0 0,-6 1-14 0,6-1 9 16,6 3-9-16,-3-5 8 0,-3 2-8 0,0 0 0 15,0 1 9-15,6 2-9 0,0 0 10 0,0 0-2 16,-6 0-8-16,6 0 12 0,0 0-12 0,0 0 11 16,-3-3-11-16,3 3 10 0,0 0-10 0,0 0 0 15,0 0 0-15,0 0 8 0,-6 5-8 0,3 3 0 16,6 0 9-16,-3 3-9 0,-9 0 12 0,6-1-3 15,6 1 0-15,0 2 0 0,0-2-9 0,-3 4 12 16,3 1-12-16,3 5 12 0,3 1 1 0,-3 1 1 0,-6 1 0 16,3 3 0-16,3 2-14 0,3 0 9 0,-6 0-9 15,0 0 8-15,-3 3 0 0,3 0-8 0,9 2 12 0,-6-2-4 16,-3-3-8-16,6 0 0 0,-1 3 9 0,1-1-9 16,-6-4 0-16,3 2 0 0,0-3 0 0,3-2 8 15,-3 0-8-15,0-3 8 0,-6 3-8 0,0-3 8 16,3 0-8-16,0-2 0 0,-9-1 8 0,3 1-8 15,3-3 0-15,0-3 0 0,0 0 0 0,0-2 8 16,-6-3-8-16,3 0 0 0,6 0 0 0,-3 0 0 16,-6-6 0-16,6-2 12 0,3 6-2 0,-3-6-1 15,0 0-18-15,0 0-4 0,-6 2-1 0,6-2 0 16,0 0-111-16,0 0-23 0,-9-8-4 0</inkml:trace>
  <inkml:trace contextRef="#ctx0" brushRef="#br0" timeOffset="7833.7647">7283 8112 921 0,'14'-5'40'0,"-14"5"10"0,0 0-40 0,0 0-10 0,6-5 0 0,3-1 0 16,3 4 36-16,-3 2 6 0,-9 0 1 0,6-6 0 16,3 4-12-16,0-1-3 0,-9 3 0 0,0 0 0 15,6-5-15-15,-6 5-3 0,0 0-1 0,0 0 0 16,0 0-9-16,0 0 0 0,0 0 0 0,0 0 8 16,0 0-8-16,0 0 12 0,0 0-12 0,0 0 12 15,0 0 0-15,0 0 1 0,0 0 0 0,0 0 0 16,0 0-13-16,-3 2 9 0,-6 1-9 0,3 2 8 15,6-5 11-15,-6 3 1 0,-3 2 1 0,3-2 0 16,-3-3-1-16,3 0-1 0,3 0 0 0,-6-3 0 16,0 3 12-16,4 3 2 0,5-3 1 0,0 0 0 15,-9-5-18-15,3 2-3 0,6 3-1 0,0 0 0 0,0 0 10 16,0 0 2-16,-6-3 0 0,6 3 0 0,3-5-24 0,-3 2 0 16,-6-2 0-16,0 0 0 0,6 5 0 0,0-3 0 15,-3-2 0-15,0 2 8 0,-3 1-8 0,0-1 0 16,6 3 0-16,-3-3 0 0,-9-2 0 0,9 0 0 15,6 2 0-15,-3 3 0 0,0 0 0 0,0 0 11 16,0 0-11-16,0 0 12 0,0 0 13 0,0 0 3 16,-3-5 1-16,3 5 0 0,6 2-16 0,-6-2-3 15,0 0-1-15,0 0 0 0,0 6 2 0,3 2 0 16,0 0 0-16,-3 0 0 0,-3 2 4 0,3 1 1 16,9-1 0-16,-6 1 0 0,-3 2 3 0,0 0 1 0,6-2 0 0,-3 2 0 15,3 3-2-15,-3 3 0 0,0-4 0 0,0 4 0 16,6 2-1-16,-3 0 0 0,-9 0 0 0,6 3 0 15,3 0-3-15,-3 2-1 0,-1 4 0 0,1-1 0 16,-3 5-5-16,3 0 0 0,0 1-8 0,0 5 12 16,-6-3-12-16,3 2 0 0,3-2 8 0,0 0-8 15,-6 0 0-15,0-2 8 0,0-1-8 0,3-2 0 16,3-3 8-16,-3 5-8 0,-6-4 0 0,3-1 9 16,6 0-9-16,-3 0 10 0,-5 0-10 0,2-3 10 15,-3 4-10-15,3-4 0 0,3 0 9 0,-3-2-9 16,-9-3 8-16,9 1-8 0,6-1 10 0,-3 0-10 15,-6-5 12-15,3 2-3 0,3-4-1 0,0 1 0 16,3 4-8-16,-3-3 0 0,0 0 9 0,3-3-9 0,3-2 0 16,-3-1 8-16,-3 1-8 0,-3-3 0 0,6 2 0 15,0-2 0-15,0 0 0 0,0 0 0 0,-6 0 0 0,3 0 0 16,3 0 0-16,-3 0 0 0,-3 0 0 0,3 0 0 16,3-3 0-16,0 3 0 0,-6 0 0 0,3-3 0 15,0 3 0-15,3-3 0 0,3 3 0 0,-3-2 0 16,-6-1 0-16,3-5 0 0,3 5 0 0,-3 3 8 15,-3-3-8-15,0 3 0 0,3-8 0 0,-3 6 0 16,3-1 0-16,0-5 8 0,-6 3-8 0,6-3 0 16,0 0 0-16,0 0 0 0,-6 2-18 0,6-2-5 15,0 0-1-15,0 0 0 16,3-8-139-16,-3 0-28 0</inkml:trace>
  <inkml:trace contextRef="#ctx0" brushRef="#br0" timeOffset="10236.5775">4877 12880 345 0,'0'0'15'0,"0"0"4"0,0 0-19 0,0 0 0 0,0 0 0 0,0 0 0 15,0 0 148-15,0 0 27 0,0 0 5 0,0 0 0 16,0 0-110-16,0 0-22 0,0 0-5 0,0 0-1 0,-5 0-27 0,-1 3-6 16,6-3-1-16,-6 0 0 0,0 2-8 0,0 1 0 15,0 0 0-15,0-1 0 0,3 1 20 0,-3-3 1 16,0 5 1-16,0 0 0 0,6-5 6 0,-3 3 0 16,0 2 1-16,0-2 0 0,0 0-5 0,3-3 0 15,0 0-1-15,-3 5 0 0,0-2-7 0,3-3-2 16,0 0 0-16,-3 7 0 0,3-7-5 0,-3 6-1 15,3-4 0-15,0-2 0 0,0 0 2 0,0 0 0 16,-6 6 0-16,6-6 0 0,0 0 23 0,0 0 5 16,-3 5 1-16,3-5 0 0,-3 5-2 0,3-5 0 15,0 0 0-15,-3 6 0 0,3-6-5 0,0 0 0 16,0 0-1-16,0 0 0 0,0 0 0 0,0 5 0 16,0 3 0-16,0-3 0 0,0-5-22 0,3 11-9 15,0-3 8-15,0 0-8 0,0 2 16 0,0 1-1 0,-3 2-1 16,3 0 0-16,0 3 5 0,0 3 1 0,-3-1 0 15,0 3 0-15,0 0 2 0,3 3 1 0,-3-3 0 0,0 3 0 16,3 0-11-16,-3 0-1 0,0 0-1 0,3-3 0 16,0 3-2-16,3 2-8 0,0-2 12 0,0 5-4 15,0-3 0-15,0 4 0 0,-3-1 0 0,3 0 0 16,0 0-8-16,0-3 10 0,-3 1-10 0,0-3 10 16,0-1-10-16,-1 1 12 0,-2-3-12 0,0 1 12 15,0-1-4-15,0 0 0 0,0 0 0 0,0-2 0 16,0-1-8-16,0 1 12 0,0-1-12 0,0-2 12 15,0 0-4-15,0 0 0 0,0-3 0 0,3 0 0 16,-3 0-8-16,3-2 12 0,-6 0-12 0,3-3 12 0,3 2-12 16,0-2 0-16,-3-3 9 0,0 1-9 0,3 2 0 0,-3-3 0 15,0 3 0-15,0-3 0 0,-3 3 0 16,3-3 0-16,0 3 0 0,0 0 0 0,-3 0 0 0,0 3 0 16,3-3 0-16,0 0 0 0,-3 0 0 0,1 2 0 15,2-2 0-15,-3 0 0 0,3 0 0 0,0-3 0 16,-3 3 0-16,0-2 0 0,3 1 0 0,0-1-13 15,0-6 3-15,-3 8 1 0,0-3 9 0,3 0 0 16,0-5 0-16,0 8 0 0,-3-3 0 0,3-5 0 16,-3 6 0-16,3-6 0 0,0 0 0 0,0 0-12 15,0 0 4-15,0 0 0 0,0 0-10 0,0 0-2 16,0 0 0-16,0 0 0 16,0 0-95-16,0 0-19 0,0 0-4 0,0 0-782 0</inkml:trace>
  <inkml:trace contextRef="#ctx0" brushRef="#br0" timeOffset="11689.3262">8735 12901 990 0,'0'0'21'0,"0"0"5"0,0 0 1 0,0 0 1 0,0 0-28 0,0 0 0 16,0 0 0-16,-3 5 0 0,3-5 11 0,0 0-11 15,0 0 12-15,0 0-12 16,0 0-15-16,0 0-9 0,0 0-3 0,0 0 0 0,0 0 3 0,0 0 1 16,0 0 0-16,0 0 0 0,0 0 43 0,0 0 8 15,-6 0 1-15,6 0 1 0,-3 0 42 0,3 0 9 16,-6 0 2-16,0 3 0 0,3-3-19 0,3 0-4 0,-6 0-1 15,3 3 0-15,-3-1-12 0,6-2-3 0,0 0 0 0,-6 3 0 16,3 2-16-16,3-5-3 0,-2 3-1 0,2-3 0 16,-6 5 7-16,3 0 1 0,3-5 0 0,0 6 0 15,-3-1 5-15,0 0 2 0,0 3 0 0,3-2 0 16,0-6 0-16,-3 8 0 0,3-1 0 0,-3-1 0 16,0 2-3-16,0 2-1 0,3-2 0 0,-3 5 0 15,0 1-6-15,3 2-1 0,0-1 0 0,-3 7 0 16,3-1-7-16,3 3-1 0,0 2-1 0,3 0 0 15,-3 6-7-15,0-5 0 0,0 4-1 0,3-1 0 16,-3 1-3-16,3 1 0 0,-3 0 0 0,-1 0 0 16,1 2-8-16,0 0 10 0,0 3-10 0,-3 0 10 15,0-2-10-15,0-3 8 0,-3 2-8 0,0-2 8 16,0-1-8-16,3-1 0 0,-2-1 0 0,2-6 0 16,-3 1 0-16,0 0 0 0,3 0 0 0,0-3-11 0,0 0 11 0,0-2 0 15,0 2 8-15,0-3-8 0,0-2 0 0,0 0 0 16,3-3 0-16,0 1 0 0,-1-1 0 0,1-3-20 15,3 1 4-15,-3-3 1 16,0 0-29-16,0-3-7 0,3 1-1 0,-6-6-977 16</inkml:trace>
  <inkml:trace contextRef="#ctx0" brushRef="#br0" timeOffset="14913.0959">13060 4056 691 0,'0'0'61'0,"0"0"-49"0,0 0-12 0,0 0 0 15,0 0 60-15,0 0 8 0,0 0 3 0,0 0 0 16,0 0-50-16,9 0-9 0,-3-5-3 0,0 2 0 16,-6 3 11-16,6 0 1 0,-6 0 1 0,0 0 0 15,6-3 9-15,-6 3 1 0,0 0 1 0,0 0 0 16,0 0-17-16,0 0-3 0,6 0-1 0,-6 0 0 16,0 0 2-16,0 0 0 0,0 0 0 0,0 0 0 15,0 0-2-15,0 0 0 0,0 0 0 0,0 0 0 16,0 0-2-16,3 8-1 0,0-2 0 0,-3-6 0 15,0 0 26-15,0 0 5 0,0 0 0 0,0 0 1 16,0 0 4-16,0 0 1 0,0 8 0 0,-3 0 0 16,3 0-2-16,0-3 0 0,-3 3 0 0,0 0 0 15,3 0-12-15,-3 0-2 0,3 0-1 0,-3-3 0 16,6 5-9-16,-3-2-3 0,0 0 0 0,3 5 0 0,0 1-7 16,0-1-2-16,-3 0 0 0,3 3 0 0,-3 0 8 0,3 0 2 15,0 2 0-15,0 3 0 0,-3 3 3 0,6 0 1 16,-3 3 0-16,-3-1 0 0,3 3 3 0,-3 3 1 15,0-3 0-15,2 3 0 0,1-3-13 0,-3 3-2 16,0-3-1-16,0 0 0 0,3 0-10 0,-3 0 0 16,0-3 0-16,3 1 0 0,-3-3 0 0,3 0 0 15,0-6 11-15,3 3-11 0,-9-2 8 0,3-3-8 16,3 0 0-16,0-3 9 0,-3 3-9 0,0-1 10 16,-6 4-10-16,3 0 10 0,0-4-10 0,3-1 0 15,-3 2 0-15,0-1 8 0,0 1-8 0,0 3 10 0,1-3-10 16,-1 0 10-16,-3-3-10 0,3 0 0 0,-3 0 9 0,0 0-9 15,3 1 0-15,-3-4 0 0,-3 3 0 0,3-2 8 16,-3 0-8-16,3-3 0 0,0 2 0 0,0-2 8 16,0 0-8-16,0-3 0 0,0 3 0 0,3 0 0 15,-3-2 0-15,0-1 0 0,3 0 0 0,0 3 0 16,-3 0 0-16,3 0 0 0,1 0 0 0,-1 2-8 16,-3 1 8-16,3 2-13 0,0-2 5 0,0 5 8 15,0-3-17-15,0 3 4 0,3-3 1 0,0 0 0 31,-3-5-27-31,3 0-5 0,0 3 0 0,0-6-610 0,0-5-122 0</inkml:trace>
  <inkml:trace contextRef="#ctx0" brushRef="#br0" timeOffset="16225.2544">12911 7871 1220 0,'0'0'54'0,"0"0"11"0,0 0-52 0,-3 0-13 15,-3-5 0-15,6 5 0 0,-3-3 54 0,3 3 8 16,-3-2 2-16,3 2 0 0,-3 0-20 0,-3 0-3 15,6 0-1-15,-3 0 0 0,-3 0-14 0,6 0-3 16,-3-3-1-16,3 3 0 0,-5 3-6 0,-1-3 0 16,3 0-1-16,0 0 0 0,-3 0 0 0,3 0 0 15,3 0 0-15,0 0 0 0,0 0 0 0,-3 0 0 16,3 0 0-16,0 0 0 0,0 0 3 0,0 0 1 16,0 0 0-16,0 0 0 0,-6 5 1 0,6-5 0 15,0 5 0-15,0-5 0 0,0 6 4 0,0 2 0 16,3-3 1-16,-3-5 0 0,0 0 0 0,0 0 0 15,3 8 0-15,-3-8 0 0,6 5 4 0,0 3 1 16,-3-3 0-16,0 3 0 0,0-2 1 0,-3 2 0 16,3-1 0-16,0 1 0 0,-3 3-11 0,0 2-3 0,2 0 0 15,-2-2 0-15,0 2-7 0,0 3-2 0,0 0 0 0,3 3 0 16,-3-4 1-16,0 1 0 0,0 3 0 0,0-1 0 16,0 6 0-16,0 0 0 0,0 2 0 0,0 1 0 15,0-1-9-15,-3 1 8 0,1-1-8 0,2 1 8 16,-3 2 4-16,0-3 0 0,3 1 0 0,0 2 0 15,-3 0-12-15,3 0 12 0,-3 0-12 0,3-2 12 16,0-4-12-16,0 1 0 0,0 0 0 0,0 0 0 16,0-3 0-16,0 3 0 0,3-3 12 0,-3 0-4 15,0-2-8-15,0 4 0 0,3-4 0 0,-3 2 8 16,0-2-8-16,0-3 0 0,0 2 9 0,0-2-9 16,0 2 11-16,0-2-3 0,0 0 0 0,-3-3 0 15,3 3 3-15,0-5 0 0,-3 2 0 0,3 0 0 0,0 1-11 16,-3-1 0-16,0-3 0 0,0 4 0 0,3-6 0 0,-3 2 0 15,3-2 0-15,-3 0 0 0,3-3 0 0,0 1 0 16,0-6 0-16,0 0 0 0,0 8 0 0,0-8 0 16,0 5 0-16,0-5 0 15,0 5-28-15,0-5 0 0,-3 8-1 0,3-3 0 0,0-5 10 0,-3 8 3 16,3-8 0-16,0 0-746 16,0 0-149-16</inkml:trace>
  <inkml:trace contextRef="#ctx0" brushRef="#br0" timeOffset="18222.2329">15971 11073 1094 0,'0'0'97'0,"0"0"-77"16,0 0-20-16,0 0 0 0,0 0 118 0,0 0 20 16,0 0 4-16,0 0 1 0,0 0-95 0,0 0-20 0,0 0-3 15,0 0-1-15,0 0 3 0,0 0 0 0,0 0 0 0,0 0 0 16,0 0-27-16,0 0 0 0,0 0 0 0,0 0 0 15,0 0 19-15,0 0-2 0,0 0 0 0,0 0 0 16,0 0 23-16,0 0 5 0,0 0 1 0,0 0 0 16,0 0-35-16,0 0-11 0,0 0 0 0,0 0 0 15,0 0 16-15,3 5-3 0,-3-5-1 0,0 0 0 16,0 0-12-16,0 0 0 0,0 0 0 0,0 0 0 16,0 0 14-16,0 0 0 0,3 5 0 0,-3-5 0 15,0 0 2-15,0 0 1 0,0 0 0 0,0 0 0 16,0 0-5-16,0 0-2 0,0 0 0 0,0 0 0 15,9 0-10-15,-9 0 8 0,0 0-8 0,6-5 8 16,0 2-8-16,-3-2 8 0,0 0-8 0,0 0 8 16,0-1-8-16,-3 6 0 0,3-5-12 0,0 2 12 15,0-2-10-15,-3 5 10 0,0 0 0 0,0 0-9 0,0-5 9 0,0 5 0 16,3-6 0-16,-3 6 0 0,0 0 0 0,0 0 0 16,0 0 10-16,0 0-10 0,0 0 9 0,0 0-9 15,0 0 8-15,0 0-8 0,0 0 8 0,6 0-8 16,-6 0 8-16,0 0-8 0,0 0 14 0,0 0-2 15,0 0-1-15,0 0 0 0,0 0 3 0,6-2 1 16,-6 2 0-16,0 0 0 0,6-3-6 0,-6 3-1 16,0 0 0-16,0 0 0 0,0 0-8 0,0 0 8 15,0 0-8-15,0 0 8 0,0 0-8 0,0 0 10 16,0 0-10-16,3 8 10 0,0 3 2 0,0-3 0 16,-1 2 0-16,1 3 0 0,-3 1 4 0,0 2 0 15,0-6 1-15,3 6 0 0,-3-3-9 0,3 3-8 16,-3 0 12-16,3 0-12 0,-3 0 11 0,3 5-11 0,0 0 10 15,-3 0-10-15,3 3 0 0,3-3 0 0,-6 6 0 16,0-3 0-16,3 2 9 0,-3 0-9 0,0-4 8 16,-3 1-8-16,3 1 16 0,0 0-3 0,-3 0 0 0,3-3 0 15,-3 3-13-15,3-3 11 0,-3 0-11 0,3 0 10 16,-3 0 10-16,0 1 1 0,3-4 1 0,-3-2 0 16,3 0-22-16,-3 0 0 0,0-3 0 0,3 0 0 15,0 0 0-15,-3 1 0 0,3-4 0 0,0 1 0 16,0-1 0-16,0 1 0 0,0 0 0 0,-2-1 0 15,2-2 0-15,-3 0 0 0,0-3 0 0,3 3 0 16,0-2-8-16,-3 2-4 0,3-3 0 0,-3 0 0 16,3-5 12-16,-3 8 0 0,3 0 0 0,-3 0 0 15,3 0 0-15,0 0 0 0,-3 0 0 0,3-3 0 16,-3 3 0-16,3-3 0 0,0 3 8 0,0-2-8 0,0 1 8 0,0 1-8 16,0-2 10-16,0-1-10 0,-3 0 8 0,3-5-8 15,0 0 0-15,0 0 9 0,0 8 0 0,0-8 0 16,0 0 0-16,0 0 0 0,0 0-9 0,0 0 0 15,0 0 0-15,0 0 0 0,0 0 0 0,0 0-14 16,0 0 5-16,0 0 1 16,0 0-28-16,0 0-4 0,0 0-2 0,0 0 0 15,0 0-34-15,0 0-8 0,0 0 0 0,0 0-624 16,0 0-125-16</inkml:trace>
  <inkml:trace contextRef="#ctx0" brushRef="#br0" timeOffset="20849.2342">18713 14618 748 0,'0'0'33'0,"0"0"7"0,0-5-32 0,0 0-8 0,-3-3 0 0,3 2 0 31,-3-2 81-31,3 3 15 0,0 0 2 0,0 0 1 0,0-1-70 0,0 1-13 0,0 0-4 0,0 5 0 31,0-3-3-31,0 3-1 0,0-5 0 0,0 5 0 0,0 0 0 0,3-5 0 0,0-1 0 0,-3 4 0 16,0 2-8-16,3-6 8 0,-1 1-8 0,-2 5 8 16,0 0 29-16,0 0 6 0,0 0 1 0,0 0 0 15,0 0 11-15,0 0 2 0,3-3 1 0,-3 3 0 0,0 0-2 16,0 0-1-16,0 0 0 0,0 0 0 0,0 0-16 0,0 0-3 15,0 0-1-15,0 0 0 0,0 0 7 0,0 0 2 16,0 0 0-16,0 0 0 0,3 6-10 0,0 2-2 16,0 2 0-16,0 1 0 0,0-1-2 0,0 1-1 15,-3-1 0-15,3 4 0 0,0-1-5 0,0 0-2 32,0 6 0-32,0-3 0 0,0-1-1 0,0 4 0 0,0-1 0 0,0 4 0 0,0-1-1 0,0 3 0 15,0-3 0-15,0 5 0 0,-3 1-12 0,3-3-8 16,-3 2 10-16,3 0-10 0,0 1 8 0,-3 2-8 15,0-3 0-15,3 4 9 0,-3-4-9 0,3 3 0 0,-3 0 0 0,0-2 8 16,0 2-8-16,0 0 0 0,-3-3 0 0,3-2 0 16,-3 0 8-16,3 0-8 0,-3-3 0 0,3-3 8 15,0-2 4-15,-3-2 0 0,3 1 0 0,0-4 0 16,0 2-12-16,0-2 10 0,0-6-10 0,0 3 10 16,0-3-10-16,0 1-11 0,0-6 3 0,0 0 0 15,0 0 8-15,3 8 0 0,-3-8 0 0,0 5 0 16,0-5 0-16,0 5-12 0,0 3 4 0,0 0 0 15,0 0 8-15,0 3 0 0,-3-1 0 0,3 1 0 16,0 2 0-16,-3-2 0 0,3 2-9 0,-3 0 9 16,3-2 0-16,-3-1 0 0,0-2 0 0,0 0 0 15,0 0 0-15,3-3 0 0,-3-2 0 0,3-3 0 16,0 0-12-16,-3 8 3 0,3-8 0 0,0 5 0 0,0-5 0 16,0 0 0-16,0 0 0 0,0 0 0 0,-3 0 0 0,3 8 0 15,0-8 0-15,0 5 0 0,0-5-9 0,-3 6-2 16,3 2 0-16,0-3 0 0,0-5 0 0,0 0-1 15,0 5 0-15,-3 1 0 16,3-1-4-16,0-5-1 0,-3 5 0 0,3-5 0 16,0 0-97-16,0 0-19 0,-3 0-4 0,0-5-1 0</inkml:trace>
  <inkml:trace contextRef="#ctx0" brushRef="#br0" timeOffset="22489.0228">16302 17044 403 0,'0'0'17'0,"0"0"5"0,0 0-22 0,0 0 0 16,0 0 0-16,0 0 0 0,0 0 202 0,0 0 36 15,0 0 7-15,0 0 2 0,0 0-126 0,0 0-25 0,0 0-4 0,0 0-2 16,0 0-20-16,0 0-4 0,0 0-1 16,0 0 0-16,0 0-16 0,0 0-3 0,0 0-1 0,0 0 0 15,0 0-9-15,0 0-1 0,0 8-1 0,0 3 0 16,0-3 0-16,0 0 0 0,0-3 0 0,0 6 0 15,0-1-10-15,0 1-1 0,0-3-1 0,0 5 0 16,2-2 6-16,-2 2 2 0,0 0 0 0,3 0 0 16,0 1 2-16,-3-1 0 0,0 0 0 0,3 0 0 15,0 0-17-15,0 1-3 0,0-1-1 0,-3 0 0 16,0 0 0-16,0 6 0 0,0-6 0 0,3 6 0 16,-3 2 6-16,3-3 2 0,0 4 0 0,0-4 0 15,-3 3-19-15,3 3 0 0,0-3 8 0,-3 6-8 16,3-4 0-16,-3-1 0 0,0 4 0 0,0 1 0 15,3-4 0-15,-3-1 10 0,0 4 0 0,0-2 0 0,3-3-10 16,0 0 8-16,-3 3-8 0,3-3 8 0,-3 3-8 16,3-3 0-16,0-2 0 0,-3-4 0 0,-3 4 0 0,6-6 0 15,0 6 0-15,-3-6 0 0,0 6 0 0,0-6 0 16,0 0 0-16,0-5 8 0,3 10-8 0,-3-10-17 16,0 3 4-16,0-3 1 0,0 5 12 0,0-5 0 15,-3 5 0-15,0-2-9 0,3-3 9 0,-3 2 0 16,3 4 0-16,-3-6-8 0,0-1 8 0,0 4 0 15,0-3 0-15,3 5 0 0,-6-5 0 0,3-3 8 16,0 6-8-16,3-3 0 16,0 0-29-16,0-3-11 0,0-5-1 0,0 6-1 0,0-6 16 0,0 0 3 0,0 0 1 15,0 0 0 1,0 0-94-16,0 0-20 0,-3-6-3 0</inkml:trace>
  <inkml:trace contextRef="#ctx0" brushRef="#br0" timeOffset="23488.8279">14682 14364 115 0,'0'0'0'0,"0"0"10"16,0 0-10-16,0 0 0 0,0 0 0 0,0 0 0 0,0 0 120 0,0 0 23 15,0 0 4-15,0 0 1 0,-6-5-84 16,6 5-16-16,-3-3-3 0,3 3-1 0,-3-5-4 0,3 5 0 16,-6-5-1-16,3 2 0 0,0-2-13 0,0-1-2 15,3 1-1-15,0 0 0 0,-3-3 14 0,3 8 3 16,0-5 1-16,0-1 0 0,0 1-10 0,0 5-3 15,0 0 0-15,0 0 0 0,0 0 7 0,0 0 1 16,0-8 0-16,-2 3 0 0,2 5-8 0,0 0-2 16,-6-3 0-16,6 3 0 0,-3 0 2 0,3 0 0 15,0 0 0-15,0 0 0 0,-6-2 4 0,6 2 0 16,0 0 1-16,0 0 0 0,-6 2-1 0,6-2 0 16,-6 3 0-16,6-3 0 0,0 0 10 0,0 5 2 0,-3 0 0 15,3 1 0-15,0-1-8 0,0-5 0 0,0 8-1 0,0-3 0 16,0 3-7-16,0-3 0 0,0-5-1 15,0 8 0-15,0-8 2 0,3 8 1 0,-3 0 0 0,3 0 0 16,-3 5-2-16,3 1 0 0,-3 4 0 0,3 1 0 16,-3 7-1-16,3 1-1 0,-3-1 0 0,3 3 0 15,0 3-1-15,0 0 0 0,3 2 0 0,-4 3 0 16,1 0-6-16,0 3-2 0,3 0 0 0,-3-1 0 16,0 4-17-16,0-4 0 0,0-2 8 0,3 0-8 15,-6 3 0-15,3-6 0 0,0 1 0 0,-3-1 0 16,3-2 0-16,-3-3 0 0,0 0 0 0,0-2 0 15,0-4 0-15,0 4 0 0,0-3 8 0,0-6-8 16,3 9 0-16,-3-6 0 0,0 3-11 0,0-3 11 16,3-3-19-16,-3 6 3 0,3-3 1 0,-3 1 0 15,-3-4-12-15,6 1-2 0,0-1-1 0,0-2 0 16,-3-3-94-16,3 0-20 0,0-5-3 0</inkml:trace>
  <inkml:trace contextRef="#ctx0" brushRef="#br0" timeOffset="32905.0672">10557 1683 748 0,'0'0'33'0,"0"0"7"0,-3-6-32 0,-3 4-8 15,0 2 0-15,3-5 0 0,3 5 135 0,0 0 25 16,0 0 4-16,0 0 2 0,0 0-114 0,0 0-24 15,0 0-4-15,0-8 0 0,0 2 1 0,0 6 1 16,3-5 0-16,-3 5 0 0,3-5 14 0,-3 5 4 16,0 0 0-16,0 0 0 0,0 0 9 0,3-3 3 15,-3 3 0-15,0 0 0 0,0 0-9 0,0 0-2 16,0 0 0-16,0 0 0 0,0 0-15 0,0 0-3 16,0 0-1-16,0 0 0 0,0 0 1 0,0 0 0 15,0 0 0-15,0 0 0 0,-9 0 8 0,6 0 1 0,3 0 1 0,-3 5 0 16,0-5 0-16,-3 8 0 0,6-8 0 0,-3 0 0 15,3 0-5-15,0 8-2 0,-3 3 0 0,0-3 0 16,3-3-2-16,-3 3-1 0,-3 5 0 0,3-2 0 16,0-3-27-16,3 5-14 0,-3 0 2 0,3 3 0 15,-3 3 12-15,0-1 0 0,3 1 0 0,-3-3 0 16,3 2 0-16,-3 6 0 0,3-8 0 0,0 2 0 16,-3 1 0-16,0-3 0 0,3 2 0 0,0 1 0 15,0-6 8-15,-3 5-8 0,3-4 0 0,0-1 0 16,0-5 12-16,0 2 0 0,0-2-1 0,-3 6 0 15,3-6-11-15,-3 2 0 0,3-5-12 0,0 6 12 0,-3 2 0 0,3-2 0 16,0-3 0-16,-3 2 0 16,3-2 0-16,0 5 0 0,0-7 0 0,0-1 0 0,0 3 0 15,0-3 0-15,0-5 0 0,0 8 8 0,0-8-8 0,0 6 0 16,0-6-10-16,0 0 10 0,0 0 0 0,0 0-9 16,0 0 9-16,0 0 0 15,0 0-29-15,0 0-1 0,0 0 0 0,-5-3 0 16,2 0-192-16,0-7-38 0</inkml:trace>
  <inkml:trace contextRef="#ctx0" brushRef="#br0" timeOffset="35178.2362">6565 4315 172 0,'0'0'16'0,"0"0"-16"0,0 0 0 0,0 0 0 16,-6 0 148-16,6 0 26 0,0 0 6 0,0 0 0 15,0 0-92-15,0 0-18 0,-3 3-4 0,3-3-1 16,0 0-12-16,0 0-2 0,0 0-1 0,0 0 0 15,0 0-4-15,0 0-1 0,0 0 0 0,-3 0 0 16,3 0-2-16,0 0-1 0,0 0 0 0,0 0 0 16,0 0-26-16,0 0-4 0,0 0-2 0,0 0 0 15,0 0-10-15,0 0 0 0,0 0 0 0,6 5 0 16,0 1 0-16,3-4 0 0,-6 4 0 0,3 1 0 16,0-1 0-16,0-1 0 0,0 3 0 0,-3 0 0 15,3-3 0-15,-3 3 0 0,3 0 0 0,-3 0 0 16,0 3 0-16,0-1 0 0,3 1 0 0,0-3 8 15,0 2 10-15,-3 1 2 0,2-3 0 0,1 2 0 16,0-2-3-16,0 3 0 0,0-3 0 0,-3 0 0 16,0 2-1-16,0-2-1 0,0-2 0 0,0 2 0 0,0 2-3 15,0-2 0-15,-3-3 0 0,0 3 0 0,0-2-12 0,-3 2 8 16,0-1-8-16,0 4 0 0,-3 0 24 0,-3 2-2 16,0 0 0-16,0-2 0 0,-2 2 2 0,-4 0 0 15,3 3 0-15,3-3 0 0,3-2-14 0,-6 2-2 16,3-2-8-16,-3-1 12 0,3-2-3 0,0 3-1 15,-3-3 0-15,3 0 0 0,1-3-8 0,-1 3 0 16,0-3 0-16,0-2-11 0,0 2 11 0,0-5 0 16,3 5 0-16,3-2 0 0,-3-3 0 0,6 0 9 15,0 0-1-15,0 0-8 0,0 0 20 0,0 0-2 16,0 0-1-16,0 0 0 0,6-3-9 0,3-2-8 0,-3 2 9 16,6 1-9-16,-3-4 14 0,6 4-3 0,-1-3-1 0,1-3 0 15,0 2 9-15,6 1 1 0,0 0 1 0,3-1 0 16,2-1-29-16,-2-1-7 0,3 2-1 0,0-2 0 31,0 0-124-31,-1 3-26 0,-2 2-5 0</inkml:trace>
  <inkml:trace contextRef="#ctx0" brushRef="#br0" timeOffset="38673.0546">6443 4456 460 0,'0'0'41'0,"0"0"-33"16,0 0-8-16,0 0 0 0,0 0 160 0,0 0 29 16,0 0 7-16,3-3 0 0,0-2-70 0,-3 5-14 15,0 0-4-15,0 0 0 0,0 0-40 0,0 0-9 16,0 0-2-16,0 0 0 0,0 0-37 0,0 0-7 16,0 0-1-16,0 0-1 0,0 0-11 0,0 0 12 15,0 0-12-15,6-3 12 0,3 0 35 0,-9 3 7 16,9-2 2-16,-6-4 0 0,3 4 5 0,0-4 2 15,0 1 0-15,-3-3 0 0,3 3-15 0,0-3-2 16,0 3-1-16,-3-1 0 0,3-1-20 0,-4 1-4 16,1-2-1-16,3 3 0 0,0-3-9 0,0 3-3 15,-3-3 0-15,3 3 0 0,-3-3-8 0,3 2 0 0,3-2 0 0,-3 0 0 16,3 3-13-16,0-3 1 0,3-2 1 16,0 2 0-16,-3 2 11 0,6-4 0 0,-4 2 0 0,4-3 0 15,0 3 0-15,-6 3 0 0,0-3 8 0,0 3-8 16,0 2 0-16,-3-2 0 0,-6 5 0 0,0 0 0 15,0 0 0-15,0 0 0 0,6 5 0 0,-6-5 8 16,3 5-8-16,0 3 0 0,0-2-11 0,0 4 11 16,0 1 0-16,-3-3 0 0,3 2 0 0,0-2 0 15,0 3 0-15,0-1 0 0,0-2 0 0,0 3-9 16,0 0 9-16,0-3 0 0,0 2 0 0,-1 1 0 16,1-1 0-16,-3 1 0 0,0-3 0 0,0 5 0 0,-3-2 0 15,3-1 0-15,3 3 0 0,-6-2 0 0,1 2 0 0,-1 0 8 16,0-2-8-16,0 2 8 0,-3 3 0 0,0-3 1 15,0 1 0-15,0-1 0 0,0-3-9 0,0 4 0 16,0-4 0-16,0 1 0 0,0 2 0 0,3-2 0 16,0-3 0-16,0 0 0 0,3 2 0 0,-3 1 0 15,0-6 0-15,-3 3 0 0,3 2 0 0,-3-2 0 16,3 0 0-16,0 0 0 0,0 0 0 0,-3 3 0 16,3-3 0-16,-3 2 0 0,6 1 0 0,-3-3 0 15,-3 5 0-15,4-2 0 0,-1-3 0 0,-3 2 0 16,3-2 0-16,-3 0 0 0,3 0 0 0,0-3-9 15,-3 3 9-15,3-2-13 0,-3 1 13 0,3-1 0 16,3-6 0-16,-3 5 0 0,-6 3 0 0,3-3 0 16,3 1 0-16,-3-1 0 0,3-2 8 0,0 2-8 15,3-5 0-15,0 0 0 0,0 0 8 0,-6 2-8 16,6-2 0-16,0 0 0 0,0 0 0 0,0 0 0 0,-6 6 0 0,6-6 0 16,0 0 0-16,0 0 8 0,0 0-8 0,-6 0 0 15,6 0 0-15,0 0 0 0,0 0 0 0,0 0 0 16,-6 0 0-16,6 0 0 0,0 0 0 0,0 0 0 15,0 0 0-15,0 0 0 0,0 0 0 0,0 0 0 16,0 0 0-16,0 0 0 0,-3-6 0 0,3 6 0 16,0 0 8-16,0 0-8 0,0-7 0 0,0 7 0 15,0 0 14-15,3-6-4 0,0 1-1 0,-3 5 0 16,0 0 6-16,3-5 1 0,6-3 0 0,-3 0 0 16,3 0-4-16,0 0 0 0,0-3 0 0,0 3 0 0,6 0 2 15,-3-2 0-15,3 2 0 0,-4 3 0 0,7-3-4 0,-6 2-1 16,-3 4 0-16,3-4 0 0,-3 4-9 0,3-1 0 15,0-2 0-15,0 5 0 0,0-3 0 0,-1 1 0 16,1-1 0-16,3 0 0 0,-3 3 0 0,0 0 0 16,3-2 0-16,0-1 0 0,-3 0 0 0,0-2 0 15,-3 2 0-15,3-2 0 0,-1 5 0 0,-2-3 0 16,-3 1 8-16,-6 2-8 0,9-3 0 0,-9 3 0 16,0 0 0-16,0 0 0 0,0 0 0 0,0 0 0 15,0 0 0-15,0 0 0 16,0 0-40-16,0 0-9 0,0 0-3 0,0 0 0 15,0 0-80-15,0 0-16 0,0 0-3 0,0 0-837 0</inkml:trace>
  <inkml:trace contextRef="#ctx0" brushRef="#br0" timeOffset="39646.2534">6515 4289 518 0,'0'0'46'0,"0"0"-37"0,0 0-9 0,0 0 0 15,0 0 157-15,0 0 30 0,0 0 5 0,0 0 2 16,3-5-86-16,-3 5-16 0,0 0-4 0,0 0-1 15,0 0-52-15,0 0-11 0,0 0-1 0,0 0-1 16,0 0-8-16,0 0-2 0,0 0 0 0,0 0 0 16,0 0-1-16,0 0-1 0,6 0 0 0,-6 0 0 15,5-3-1-15,4 0 0 0,-3 3 0 0,3 3 0 16,0-3-9-16,3 0 0 0,-6 3 0 0,0-3 8 16,3 0 8-16,0 2 2 0,0 1 0 0,-3 0 0 15,3-3 6-15,-3 0 0 0,-6 0 1 0,6 2 0 16,-6-2 11-16,6 3 1 0,-3 2 1 0,-3-5 0 15,0 0-30-15,2 8-8 0,4 3 0 0,-3-3 0 16,-3 0 0-16,3 2 0 0,0 1 0 0,0-1 8 0,-3-2 0 16,3 0 0-16,-3 0 0 0,0 0 0 0,0 0-8 0,0 3 0 15,0-4 0-15,0 4 0 0,0 0 8 0,-3 2 0 16,0-3 0-16,0 4 0 0,-6 2 6 0,4-3 2 16,5 0 0-16,-6 0 0 0,0 0-6 0,3 1-1 15,0-1 0-15,-3-2 0 0,0 2 11 0,3 0 3 16,-6-5 0-16,6 3 0 0,-3 2-23 0,3 0-13 15,-3-5 1-15,0 2 1 0,0 1 11 0,-3 0 11 16,3-1-3-16,0-2 0 0,-3 3-8 0,3-3 0 16,0 0 0-16,-3 2 0 0,4-2 0 0,-1-3 0 15,0 3 0-15,3-2 0 0,-3 2 9 0,0-3 0 16,3 3 0-16,-3-3 0 0,3-2-9 0,-3 2 0 16,0 0 9-16,0-2-9 0,3 2 8 0,0-2-8 15,-3 2 10-15,0 1-10 0,3-1 0 0,0-3 8 0,3-2-8 16,-3 3 0-16,3-3 0 0,0 0 0 0,0 0 0 15,0 0 0-15,-3 3 0 0,3-3 0 0,0 0 0 0,0 0 0 16,0 0 0-16,0 0 0 0,0 0 0 0,0 0 0 16,0 0 0-16,0 0 0 0,0 0 0 0,0 0 0 15,0 0 0-15,0 0 0 0,0 0 0 0,0 0 9 16,0 0 4-16,6 0 1 0,0-6 0 0,-6 6 0 16,0 0 2-16,9 0 0 0,0-2 0 0,0 2 0 15,0-3-8-15,-3 1-8 0,6-1 11 0,-3 0-11 16,0 1 9-16,-1-1-9 0,-2-2 0 0,3 2 9 15,3-2-9-15,0 2 12 0,0-2-12 0,0-3 12 16,-3 3-4-16,3-1 0 0,3 1 0 0,-3 0 0 0,2-1-8 16,1 4 0-16,-6-4 0 0,3 1 0 0,3 3 0 0,0-1 0 15,0 0 0-15,0 1 0 0,-3 2 0 16,0-3 0-16,-4 0 0 0,4 1 0 0,0 2-10 0,-3 0 10 16,0 0 0-16,-3 0-9 15,3 0-22-15,-9 0-4 0,0 0-1 0,6-6-1033 16</inkml:trace>
  <inkml:trace contextRef="#ctx0" brushRef="#br0" timeOffset="40364.9601">6628 4379 518 0,'0'0'46'0,"0"0"-37"0,0 0-9 0,-3-5 0 16,3-1 144-16,0 1 26 0,-3 0 6 0,3 2 0 15,3-5-51-15,0 3-10 0,-3 0-3 0,0-1 0 16,0 1-58-16,0 5-12 0,0-5-2 0,0 5-1 16,0 0-11-16,0 0-1 0,0 0-1 0,0 0 0 15,0 0-26-15,-3-3 0 0,-6 3 0 0,9 0 0 16,0 0 0-16,-6 3 0 0,0 2 0 0,0-2 0 16,0 2-52-16,3 0-15 0,-3-2-3 0,6-3-656 15</inkml:trace>
  <inkml:trace contextRef="#ctx0" brushRef="#br0" timeOffset="43533.7477">6729 8583 824 0,'0'0'36'0,"3"0"8"0,-3-3-35 0,0 1-9 15,0-1 0-15,0 1 0 0,-3-1 116 0,0 3 20 16,0-3 5-16,3 3 1 0,0 0-42 0,3-2-8 0,-9-1-1 0,6 0-1 15,0 3-25-15,0 0-5 0,0 0 0 0,0 0-1 16,0 0-30-16,0 0-5 0,0 0-2 0,0 0 0 16,0 0-8-16,9 0-2 0,0 3 0 0,3-3 0 15,-3 0 4-15,3 0 0 0,-4 0 0 0,4-3 0 16,-12 3 0-16,15 0 0 0,0-2 0 0,-3-1 0 16,3 0-3-16,0 1 0 0,-3 2 0 0,0-3 0 15,0 0-13-15,-1-2 0 0,-2 5 0 0,-9 0 0 16,0 0 12-16,12 0 0 0,-3 0 0 0,-9 0 0 15,0 0-2-15,9 3-1 0,0-1 0 0,-3 6 0 16,3-2-9-16,0 2 12 0,-6 0-12 0,3-1 12 16,-3 1-4-16,3 0 0 0,-6 0 0 0,3 0 0 15,-3 0 0-15,3 0-8 0,-3 0 12 0,0-3-4 0,0 6-8 0,-3-3 10 16,3-8-10-16,-3 8 10 0,-3 5 1 0,3-2 0 16,-3-3 0-16,3-1 0 0,0 4 0 0,-3-3 0 15,-3 0 0-15,6 0 0 0,-3 0 9 0,0 0 3 16,-3-3 0-16,3 0 0 0,3 3-23 0,0-2-8 15,-3-1 0-15,-3 0 0 0,3 0 8 0,1 1 16 16,2-1-4-16,-3-2-1 0,0 2-11 0,0-2 8 16,6-3-8-16,0 0 8 0,0 0-8 0,0 0 0 15,0 0 0-15,0 0 8 0,0 0-8 0,0 0 0 16,0 0 0-16,0 0 0 0,0 0 0 0,0 0 0 16,0 0 0-16,0 0 0 0,9-3 0 0,0 0 0 15,-1 3 0-15,-2 0 0 0,-6 0 0 0,9 0 0 16,3 0 0-16,0 3 0 0,-3-6 0 0,0 3 0 15,6 0 0-15,-3 3 0 0,-3-3 0 0,-3 0 0 0,3 0 0 16,3 3 0-16,2-3 0 0,-5 2 0 0,-6-2 0 0,3 3 0 16,3-3 0-16,-3 0 0 0,-6 0 0 0,0 0 12 15,3 5-12-15,0 0 0 0,0 1 0 0,-3-6 0 16,-3 5 0-16,3 3 0 0,0 0 0 0,0 2 0 16,-6 4 0-16,3-4 8 0,3 1-8 0,0-1 8 15,-6 4-8-15,-3-4 12 0,0 1-12 0,3 2 12 16,0-2 3-16,1 2 1 0,-4-5 0 0,-3 2 0 15,3 1 3-15,3 0 1 0,-3 2 0 0,-3-3 0 16,0 1-9-16,3-3-2 0,0-5 0 0,0 2 0 16,-3 0-9-16,3-2 8 0,3 2-8 0,-2 0 8 0,-1-2-8 15,0-3 12-15,0 0-12 0,0 0 12 0,3 0-12 0,-3-3 0 16,-3 1 0-16,3-1 0 0,0-2 0 0,0 5 0 16,0 2 0-16,0 1 0 0,3 0 0 15,3-3-12-15,-2 2 2 0,2 1 1 16,0-3-25-16,3 0-5 0,0 0-1 0,0 0 0 15,0 0-182-15,0 0-37 0</inkml:trace>
  <inkml:trace contextRef="#ctx0" brushRef="#br0" timeOffset="49570.6601">4235 13327 1004 0,'0'0'44'0,"0"0"10"0,0 0-43 0,0-5-11 15,0-3 0-15,0 3 0 0,3-1 82 0,-3 6 14 16,0-5 4-16,0 5 0 0,0-5-28 0,0 5-4 16,0 0-2-16,0 0 0 0,0 0-8 0,0 0-2 15,0 0 0-15,0 0 0 0,0 0 4 0,0 0 0 16,0 0 0-16,0 0 0 0,0 0-12 0,0 0-3 16,-3 5 0-16,3-5 0 0,0 0-12 0,-3 8-2 15,0 0-1-15,3 2 0 0,-3-2-9 0,0 0-1 0,3 3-1 16,-3 2 0-16,0-2 0 0,0-1 0 15,-3 4 0-15,3-1 0 0,0 5-7 0,-3-2 0 16,3 0-1-16,-3 5 0 0,0-2-11 0,3-3 8 0,0-1-8 0,0 1 8 16,-3-2-8-16,3-1 0 0,3-3 0 0,0 1 8 15,-3-3-8-15,0 0 0 0,6-3 0 0,-3 0 0 16,0-5 0-16,0 0 0 0,0 0 0 0,0 0 0 16,0 0 0-16,6 3 0 0,-6-3 0 0,6 3 0 15,0-1 0-15,0-2 8 0,3 0-8 0,-3 0 8 16,3 0 4-16,0-2 0 0,0-1 0 0,0 0 0 15,2 3 0-15,1-2 0 0,0 2 0 0,0 0 0 16,0 0-4-16,3 0-8 0,0-3 12 0,0 3-4 16,-3 0 2-16,2 0 0 0,-5 3 0 0,3-1 0 15,0 1-10-15,0-3 0 0,-3 0 0 0,-3 0 0 0,3 0 0 16,0 0 10-16,-9 0 1 0,6 0 0 0,3 0-3 16,-3 0-8-16,3 0 12 0,-3-3-4 0,0 1-8 0,0-1 0 15,2-2 0-15,1 0 0 0,0-1 0 0,0 1-11 16,-3 0 3-16,3-1 0 15,-3 4-15-15,0-4-2 0,0 1-1 0,-6 5 0 16,0 0-40-16,6-3-8 0,-6 3-2 0,0 0 0 16,0 0-123-16,0 0-25 0,0 0-4 0</inkml:trace>
  <inkml:trace contextRef="#ctx0" brushRef="#br0" timeOffset="50039.2685">4410 13404 288 0,'0'0'25'0,"0"0"-25"16,0 0 0-16,0-5 0 0,0-1 171 0,0-2 29 0,-3 3 5 0,3 0 2 15,-3-1-103-15,3-2-20 0,0 3-4 0,0 5 0 16,3-5-11-16,-3 5-1 0,0-8-1 0,0 8 0 16,0 0-3-16,3-5-1 0,-3 5 0 0,0 0 0 0,0-6-4 0,0 6-1 15,0 0 0-15,0 0 0 0,0 0-6 0,0 0-2 16,0 0 0-16,0 0 0 15,0 0-13-15,0 0-2 0,3 6-1 0,-3 2 0 0,0-6-10 0,3 6-1 16,-3 0-1-16,0 3 0 0,0-1-2 0,0 1 0 16,0-1 0-16,3 6 0 0,-3 0-1 0,0 0-1 15,0 3 0-15,0 4 0 0,0 1 2 0,0 3 1 16,0-1 0-16,0 1 0 0,0-1-5 0,-3 6-2 16,3 0 0-16,-6-3 0 0,3-3-6 0,3-2-8 15,-3-3 11-15,0-2-11 0,0-1-11 0,0-5-9 0,3 1-1 16,0-1-1-1,0-3-172-15,0-2-34 0,0-5-8 0</inkml:trace>
  <inkml:trace contextRef="#ctx0" brushRef="#br0" timeOffset="51474.9514">5398 13187 230 0,'0'0'20'0,"0"0"-20"16,0 0 0-16,0 0 0 0,0 0 254 0,-3-5 46 15,3 5 10-15,-3-3 2 0,3 0-185 0,0 3-37 16,0 0-7-16,0 0-2 0,0 0-23 0,0 0-5 15,0 0-1-15,0 0 0 0,0 0 8 0,0 0 0 16,0 0 1-16,0 0 0 0,0 0-8 0,0 0-1 0,0 0-1 16,0 0 0-16,0 0-20 0,0 0-4 0,-3-5-1 15,-3 5 0-15,1 0-13 0,-1 0-2 0,6 0-1 0,0 0 0 16,-6-3-10-16,0 1 10 0,0 4-10 0,3-2 10 16,3 0-10-16,-9 3 0 0,0 0 9 0,0-1-9 15,0 1 0-15,-3 0 0 0,0 4 0 0,0-1 0 16,0-1 0-16,0 0 0 0,4 1 0 0,-4-1 0 15,3 0 0-15,0 1-8 0,0-1 8 0,0-3 0 16,3 1 0-16,0 0-10 0,0 2 10 0,0-2 0 16,0 2-9-16,3-2 9 0,-6-1 0 0,9-2-9 15,0 0 9-15,-3 6-10 0,3-6 10 0,0 0-10 16,0 0 10-16,0 0 0 0,0 0 0 0,0 8-8 16,0-8 8-16,0 0 0 0,0 0-9 0,0 0 9 0,0 0 0 15,0 0 0-15,3 5 0 0,0 0 0 0,-3-5 0 16,6 5 12-16,-3 1-2 0,3-1 0 0,-6 0 10 15,3 3 1-15,-3 0 1 0,3 0 0 0,0 3-1 0,0-1 0 16,-3 1 0-16,3 2 0 0,-3-2-11 0,0-1-2 16,3-2-8-16,-3 3 12 0,-3 2-12 0,3-2 0 15,3-4 8-15,-3 4-8 0,-3 2 0 0,3-5 0 16,3 0 0-16,-3 0 0 0,0 3 8 0,0-6-8 16,0 3 0-16,0-3 9 0,0-5 14 0,3 6 2 15,-3-6 1-15,0 0 0 0,0 5-40 0,0 0-8 16,0-5-2-16,0 0 0 0,0 0 24 0,0 0 0 15,0 8 0-15,-3 0 0 0,0-3 0 0,0 1 0 16,3-6 0-16,0 0 8 0,0 0 10 0,0 0 2 0,0 5 0 0,0-5 0 31,0 0-38-31,0 0-7 0,0 0-2 0,3-5 0 0,3-3 18 0,3 0 9 0,-3-3-10 0,3 1 10 16,3-1-9-16,-3-2 9 0,5-1-8 0,-2 1 8 16,0 3 0-16,0 2-10 0,0 0 10 0,0-3 0 15,-6 3-8-15,3 0 8 0,3 3 0 0,-3 0 0 16,0-1 0-16,0 6 0 0,-3-2 0 0,0 2 0 15,2 2 0-15,-8-2 0 0,3 3 0 0,6 2 0 16,0-2 0-16,-3 5 0 0,0-3 0 0,0-2 0 16,0 0 0-16,0 2 0 0,0 3 0 0,0 0 0 15,-3 0 0-15,0 0 0 0,3 0 0 0,-3-1 0 16,-3 1 0-16,3 0 0 0,-3 3 8 0,0 0-8 16,0 2 10-16,-6-5-1 0,3 2 0 0,-3 1 0 15,0 2 1-15,-3 3 0 0,-3 2 0 0,3-4 0 0,0-1-2 16,-3 3-8-16,-3-3 12 0,1 6-4 0,-1-4 2 15,-3 4 0-15,0-3 0 0,-6 8 0 0,0-6-10 0,4 1 0 16,-1-3 0-16,3-1 0 0,0-1 8 0,0-1-8 16,3-3 12-16,0 1-4 0,3-3-25 0,1-3-6 15,-1 1-1-15,0-4 0 16,3 1-44-16,0-3-10 0,0 0-2 0,0-3 0 16,3 3-146-16,3-5-30 0</inkml:trace>
  <inkml:trace contextRef="#ctx0" brushRef="#br0" timeOffset="54931.6317">8309 13197 230 0,'0'0'20'0,"0"0"-20"0,0 0 0 0,0 0 0 16,0 0 103-16,0 0 16 0,0 0 3 0,0 0 1 15,0 0-38-15,0 0-7 0,0 0-2 0,0 0 0 16,0 0-24-16,0 0-6 0,0 0-1 0,3-5 0 16,-3 0-7-16,0 0-2 0,3-1 0 0,-3 6 0 15,3-5-20-15,-3 5-4 0,3-3 0 0,0-2-1 16,3 2-11-16,-6 3 0 0,0 0 0 0,0 0 0 16,0 0-12-16,0 0 3 0,0 0 0 0,0 0 0 15,0 0 9-15,0 0 0 0,0 0 10 0,0 0-10 16,-6 0 36-16,6 0 0 0,0 0 1 0,0 0 0 15,0 0 16-15,-6 0 3 0,0 3 1 0,6-3 0 16,0 0-14-16,-3 0-3 0,-3 0-1 0,6 0 0 0,0 0-15 16,-2 5-2-16,-1-2-1 0,-3 0 0 0,3 2-2 0,-3 0-1 15,3 0 0-15,-6 1 0 0,-6-1 8 0,6 0 2 16,0 1 0-16,0-1 0 0,0 0-4 16,0 3-1-16,3-3 0 0,3 1 0 0,3-4-11 0,-3 4-3 15,-6-4 0-15,3 4 0 0,6-6-9 0,-3 8 0 16,-5-3 0-16,2 3 0 0,0 0 9 0,3 0-9 15,-3 0 10-15,-3 0-10 0,-6-1 21 0,6 4-1 16,6-3-1-16,-3 3 0 0,-9-3 3 0,6 2 1 16,6-2 0-16,3 5 0 15,-3-2-7-15,0 2 0 0,-6 0-1 0,9 1 0 0,0-1-6 0,6 0-1 16,-3 0 0-16,-3 0 0 0,0-2-8 0,0 0 0 16,-3 2 0-16,3-3 8 0,-3-2-8 0,3 3 0 15,-3-3 0-15,3 2 0 0,-3-2 0 0,6-2 0 0,12 2 0 16,0 0 0-16,-3-3 0 0,-3 0 0 0,-3 0 0 15,0 1 0-15,6-1 0 0,-6 0 0 0,-6-5 0 0,6 8 0 16,-6-2 0-16,6 2 8 0,0-3-8 0,-6-5 0 16,6 5 0-16,-1-2 0 0,-5-3 0 0,12 2 0 15,-3-2 0-15,0 0 0 16,3-2 0-16,0-1 0 0,0-2 0 0,0 0 0 0,0-3 0 0,3 0 0 16,0 0 0-16,-1-3 0 0,-2 1 0 0,0 2 0 15,3-6 0-15,-6 6 0 0,0 0-9 0,0 1 9 16,-3-1 0-16,0 2 0 0,-3 4 0 0,-3 2 0 0,3-6 0 15,-3 6 0-15,0 0 11 0,0 0-11 0,-3-8 34 16,0 6 0-16,0-1 0 0,-3 1 0 0,0-1-6 0,0 0 0 16,3-2-1-16,-3 2 0 0,3 3-15 0,-3 0-2 15,-3 0-1-15,6 0 0 0,-3-2-9 0,0-1 0 16,-3 3 0-16,0 0 0 0,1 0 0 0,-1 3 0 16,-3-3 8-16,3 5-8 0,-6-2 0 0,6 2 0 15,-3 0 0-15,0 3 0 16,-3 0 0-16,-6 3 0 0,-5-1 0 0,2 1 0 15,0 2-28-15,6 0-2 0,0-2 0 0,3 2 0 16,9-2-33-16,-5-1-6 0,-7-2-2 0,9-3 0 16,9-5-141-16,0 0-28 0,-6 6-5 0</inkml:trace>
  <inkml:trace contextRef="#ctx0" brushRef="#br0" timeOffset="55775.6827">8929 13234 1440 0,'-9'8'64'0,"9"-8"12"0,-3 3-60 0,3-3-16 0,-6 5 0 0,6-5 0 16,-6 0 116-16,6 0 21 0,0 0 4 0,0 0 1 16,0 0-97-16,0 0-19 0,0 0-4 0,0 0-1 15,0 0-11-15,0 0-2 0,0 0-8 0,0 0 12 16,6 0 1-16,0-2 0 0,-6 2 0 0,6 2 0 16,3-2 2-16,-1 3 0 0,-2 0 0 0,6-1 0 15,0 1-7-15,0-3-8 0,0 0 11 0,3 0-11 16,0-3 12-16,3 1-12 0,0-1 12 0,-1-2-12 15,4-1 12-15,-3 1-12 0,3-3 12 0,0 0-12 16,-3 3 12-16,-3-3-4 0,2 3 0 0,-5-3-8 16,0 2 16-16,0 1-4 0,-3 3-1 0,-3-1 0 0,-6 3 17 15,0 0 3-15,0 0 1 0,0 0 0 0,0 0 7 0,0 0 1 16,-3 8 1-16,0 0 0 0,-6 0-16 0,3 0-3 16,0 2-1-16,0-2 0 0,0 0-10 0,-3 0-3 15,0 0 0-15,0 3 0 0,4-1-8 0,-4-2 0 16,-3 3 9-16,3-3-9 0,0 2 0 0,-3 1 0 15,3 2 0-15,-3-2 0 0,0 2 8 0,0 0-8 16,0 3 10-16,3 2-10 0,-2 1 16 0,-4 2-2 16,3 0-1-16,-3 3 0 0,-3 3-4 0,3-1-1 15,0 0 0-15,0 1 0 0,3-3-8 0,4 0 8 16,-1-1-8-16,3-4 8 0,-3-3-8 0,6-3 0 0,-3 0 0 16,3-2-11-1,3-1-31-15,0-4-6 0,0-6-2 0,0 0 0 16,0 0-160-16,0 0-32 0</inkml:trace>
  <inkml:trace contextRef="#ctx0" brushRef="#br0" timeOffset="58915.1082">7556 8617 921 0,'0'0'40'0,"0"0"10"0,-6 0-40 0,6 0-10 0,0 0 0 0,0 0 0 16,0 0 166-16,0 0 31 0,0 0 7 0,0 0 0 15,6-2-110-15,-6 2-22 0,0 0-5 0,9-3-1 16,3 1-18-16,-3-1-4 0,-9 3-1 0,0 0 0 0,12-5-11 15,-3 2-3-15,-3 0 0 0,-6 3 0 0,0 0 5 0,0 0 1 16,15 0 0-16,-15 0 0 0,-6 3-14 0,6-3-2 16,9 8-1-16,-3 0 0 0,-3 0-2 0,0-3 0 15,3 3 0-15,6-3 0 0,-1 3-16 0,-2 0 10 16,-6 0-10-16,6 0 8 0,6 0-8 0,0 5 0 16,-9 0 0-16,6 1 8 0,0-6-8 0,0 2 0 15,3 3 0-15,-6 1 0 0,-6-4 0 0,5 1 0 16,4-1 0-16,-3 1 0 0,-9 0 0 0,6-3 0 15,3-6 0-15,-3 6 0 0,0 5 0 0,-6 1 0 16,-3-1 12-16,6-3-4 0,0 4-8 0,-3-1 8 16,-6 3-8-16,0-6 8 0,6 1-8 0,-3-1 0 15,-3 1 0-15,-3-3 8 0,0 0-8 0,0-3 0 16,6 0 0-16,-5 1 0 0,-7-4 8 0,3-2-8 16,6 3 0-16,0-3 8 0,-6 0-8 0,0 0 10 0,3 0-10 15,3-3 10-15,6 3-10 0,-6 0 0 0,-9-2 0 0,6-1 0 16,9 3 0-16,0 0 0 0,-9-5 0 0,1 0 0 15,8 5 0-15,0-6 0 0,-6-2 0 0,3 3 0 16,-3 0 0-16,3-1 0 0,9-1 0 0,-6 4 0 16,-6-2-10-16,9-1 10 0,6 1 0 0,-1-3-9 15,-5 3 9-15,0-3 0 0,3-3 0 0,3 1-8 16,6-4 8-16,-3 1 0 0,-9-3 0 0,6-2 0 16,6 5 0-16,0-6-8 0,-3 3 8 0,0 0 0 15,-1 0 0-15,4 1 0 0,0-1 0 0,-3 0 0 16,-6 3 0-16,3 2 0 0,6 3 0 0,-3-3-8 15,-3 4 8-15,0-4 0 0,0 0 0 0,3 1 0 0,2 2 0 0,-2-5 0 16,-6 2 0-16,6 0 0 0,3-2 0 0,-6 3 0 16,-6-1 0-16,0 3 8 0,3-5-8 15,3 5 0-15,-6-3 0 0,-6 3 0 0,-3 0 8 0,3 1-8 16,0 1 10-16,-3 1-10 0,-3 2 11 0,3-5-11 16,6 0 12-16,-3 3-12 0,-3 0 14 0,0 0-4 15,-3-1-1-15,3 4 0 0,6 2-9 0,-6 0 12 16,-9-3-12-16,7 3 12 0,5 0-12 0,-6 0 0 15,-3 0 0-15,0 3 0 0,0-1 0 0,0 1 0 16,0 2 0-16,-6-2 0 0,-3 0 0 0,7 4 0 16,2-1 0-16,-3 4 0 0,-6 1 0 0,3-1 0 15,0 4 0-15,3-1 0 0,3 0 0 0,1 0 0 16,-4 1 0-16,6 2 0 0,6-6 0 0,-3 3 0 16,-9-5 0-16,6 3 0 0,9 2 0 0,0-2 0 15,-3-1 0-15,-3-2 0 16,0 0-37-16,3 0 0 0,9-3 0 0,-6 1 0 15,-6 2-175-15,6 0-36 0,15 2-6 0,-15-10-565 0</inkml:trace>
  <inkml:trace contextRef="#ctx0" brushRef="#br0" timeOffset="61668.6891">12676 4509 1036 0,'0'0'46'0,"0"0"10"0,0 0-45 0,0 0-11 0,3-3 0 0,0 0 0 16,0-2 168-16,0 2 32 0,-3 3 7 0,3-5 1 16,3 0-114-16,-3-1-22 0,-3 6-5 0,0 0-1 15,3-5-20-15,0 0-4 0,-3 0-1 0,0 5 0 0,0 0-5 0,0 0 0 16,0 0-1-16,-3-6 0 0,3 6-12 0,0 0-3 15,0 0 0-15,0 0 0 0,-3-5 11 0,3 5 1 16,-6-3 1-16,0 3 0 0,6 0-21 0,-9-2-12 16,0-1 12-16,3 3-12 0,6 0 12 0,-6 0-12 15,-3 3 12-15,3-1-12 0,-6 4 9 0,3-1-9 16,1-2 0-16,-4 2 9 0,3 3-9 0,-3 0 0 16,0-3 0-16,0 3 0 0,3 5 0 0,-3 0 0 15,3 1 0-15,3 1 0 0,0-1 0 0,-3-1 0 16,6 0 0-16,-3 0 0 0,6-2 0 0,-3 2 0 15,3-2 0-15,-2-3 0 0,2 2 0 0,0-2 0 16,0 0 0-16,2-3 0 0,-2-5 0 0,6 0 0 0,0 3 0 0,0 0 0 16,3-6-9-16,0 0 9 15,6-2 0-15,0-3 0 0,0 0 0 0,3-2 0 0,-3 2 0 0,2-3 0 16,1 1 0-16,-3-4 0 16,0 4 0-16,-3-3 0 0,3-3 0 0,-3 0 0 0,-3 3 0 0,0-1 0 15,0 1 12-15,-6 0-1 0,2 2 0 0,-2 3 0 16,0-2 0-16,0 2 0 0,-3 3 0 0,3 2 0 15,-3 3-11-15,0 0 8 0,0 0-8 0,0 0 8 16,0 0-8-16,0 0 0 0,0 0 0 0,0 0 0 16,0 8 0-16,-3 5 0 0,-3 0 0 0,3 6 0 15,1-1-10-15,-4 4 10 0,3 1-13 0,-3 4 5 16,3-1 32-16,-3 3 6 0,3-2 2 0,-3-1 0 16,3 1-19-16,-3-3-3 0,3-1-1 0,0-1 0 15,0-4-9-15,0 3 0 0,-3-5 9 0,3 0-9 0,0-5 0 16,-3-1-18-16,0 1 3 0,6-3 1 15,0-3-29-15,0-5-5 0,0 0-2 0,0 0-721 16,-6 8-144-16</inkml:trace>
  <inkml:trace contextRef="#ctx0" brushRef="#br0" timeOffset="63918.1593">12241 8422 345 0,'0'0'31'0,"0"0"-31"0,0 0 0 0,0 0 0 0,0 0 184 0,0 0 32 15,9-3 5-15,0 0 2 0,0 1-86 0,-3 2-17 16,-6 0-3-16,6-3-1 0,3 0-32 0,-9 3-8 15,0 0 0-15,0 0-1 0,9 0-19 0,-9 0-4 16,0 0-1-16,0 0 0 0,0 0-21 0,6 0-4 16,-6 0-1-16,0 0 0 0,0 0-13 0,0 0-4 15,0 0 0-15,0 0 0 0,0 0 5 0,9 3 1 16,-9-3 0-16,0 0 0 0,6 0 5 0,-6 0 1 16,0 0 0-16,0 0 0 0,9 0-1 0,-9 0 0 15,0 0 0-15,0 0 0 0,0 0 4 0,0 0 1 16,0 0 0-16,0 0 0 0,0 0-8 0,0 0-2 0,0 0 0 15,6 5 0-15,-6-5 1 0,0 8 0 16,3 0 0-16,0 0 0 0,-3 3-3 0,0 2 0 0,-3 0 0 16,3 6 0-16,0-3-4 0,0 2 0 0,-3 6-8 15,3 0 12-15,0 2-2 0,0-2-1 0,0 3 0 0,0-1 0 16,0-2-9-16,-3 0 8 0,3-1-8 0,0-1 8 16,-3-4-8-16,3-2 0 0,0 0 9 0,0 0-9 15,-3-6 0-15,3 1 0 0,0-3 0 0,0 0 0 16,0-8 0-16,0 0-12 0,0 0 2 0,0 0 0 15,0 0-96-15,0 0-19 0,0 0-4 0,0 0-567 16,0 0-112-16</inkml:trace>
  <inkml:trace contextRef="#ctx0" brushRef="#br0" timeOffset="64509.4084">12500 8419 1382 0,'0'0'123'0,"0"0"-99"15,0 0-24-15,0 0 0 0,0 0 105 0,0 0 16 16,0 0 3-16,0 0 1 0,0 0-42 0,0 0-9 15,0 0-2-15,0 0 0 0,0 0-29 0,0 0-7 16,0 0 0-16,0 0-1 0,0 0-8 0,0 0-2 16,0 0 0-16,0 0 0 0,0 0 7 0,-3 5 0 15,3 1 1-15,-3-1 0 0,1 0-2 0,-1 3-1 16,0 0 0-16,3 3 0 0,-3-3-11 0,3 2-3 16,-6 3 0-16,6 1 0 0,-3-4-5 0,3 3-2 0,0 3 0 0,0 0 0 15,0-3-9-15,0 3 12 0,0 0-12 0,0 0 12 16,0-3-12-16,3 1 0 0,0-4 0 0,-3 1 0 15,3-3 0-15,-3 2 0 0,6-2 8 0,-3 3-8 16,-3-11 0-16,5 2 0 0,1 4 0 0,0-6 0 16,3 2 16-16,-3 1 2 0,0-3 0 0,3 0 0 15,0-5-18-15,0-1-16 0,0 4 4 0,0-4 0 16,0-1 12-16,3 1 12 0,-3-2-3 0,0-2 0 16,-1-1-9-16,-2 1 0 0,0-1 0 0,0 0 8 15,-3 1-8-15,0-1 0 0,0 1-10 0,0-4 10 0,-3 1 0 16,0 0 0-16,0 0 0 0,0-3 0 15,-3 3 10-15,3 2 2 0,-3 0 0 0,3-2 0 0,0 0-12 16,0 2 8-16,-3 1-8 0,0-1 8 0,0 6-8 0,0-3 8 16,-3 3-8-16,3 2 8 0,-5-2-8 0,-1-1 0 15,0 4 0-15,0-1 8 0,-3 3-8 0,0 0 0 16,0 3 0-16,3-1-11 16,-3 1-30-16,3 0-7 0,-3 2 0 0,3 0-1 15,0 1-103-15,4-1-20 0,-4 0-4 0</inkml:trace>
  <inkml:trace contextRef="#ctx0" brushRef="#br0" timeOffset="68669.835">15355 11409 633 0,'0'0'28'0,"0"0"6"0,0 0-34 0,0 0 0 0,6-5 0 0,-6 5 0 15,0-6 180-15,0 6 30 0,0 0 6 0,3-5 0 16,-3 5-166-16,0 0-34 0,0 0-6 0,0 0-2 15,0 0 20-15,0 0 3 0,0-8 1 0,0 8 0 16,0 0-8-16,0 0-2 0,0 0 0 0,0 0 0 16,-6-3-1-16,6 3 0 0,0 0 0 0,-6 3 0 15,6-3 12-15,-6 3 3 0,6-3 0 0,0 0 0 16,-6 2-7-16,6-2-1 0,0 0 0 0,0 0 0 16,0 0 2-16,0 0 0 0,0 0 0 0,0 6 0 15,-3-1 1-15,0 3 0 0,3-8 0 0,0 5 0 16,3 3 3-16,-3 0 1 0,0 0 0 0,0 0 0 0,0 0-12 15,0 0-3-15,0 2 0 0,0 1 0 0,-3 0 12 0,3-1 3 16,-3 1 0-16,3 2 0 0,0 0-22 0,-3 0-4 16,3 3-1-16,-3 0 0 0,0 3-8 0,3-3 0 15,0 2 0-15,-3 1 0 0,3-1 11 0,0 1-3 16,-3-4-8-16,3 1 12 0,-3 0-12 0,3-3 0 16,0 1 8-16,0-1-8 0,-3-3 0 0,3-2-12 15,-3 0 3-15,0 0 0 16,3-2-20-16,-3-1-4 0,3-5-1 0,0 0 0 15,0 0-18-15,0 0-3 0,0 0-1 0,0 0-620 16,0 0-125-16</inkml:trace>
  <inkml:trace contextRef="#ctx0" brushRef="#br0" timeOffset="69174.7297">15629 11364 806 0,'-3'-8'36'0,"3"8"7"0,0 0-35 0,-3-5-8 15,0 2 0-15,3 3 0 0,0 0 188 0,0 0 36 16,0 0 8-16,0 0 0 0,0 0-95 0,0 0-19 15,0 0-4-15,0 0-1 0,0 0-40 0,0 0-8 16,0 0-1-16,0 0-1 0,0 0-33 0,0 0-6 16,0 0-2-16,3 8 0 0,-3 0-1 0,3 0 0 15,-3 0 0-15,3 2 0 0,-3 1 10 0,0 2 1 16,3 3 1-16,0 0 0 0,-3 5-1 0,0 0-1 16,0 3 0-16,0 2 0 0,0 1-5 0,0 2-1 0,-3 0 0 15,0 3 0-15,0-3-6 0,0 0-2 0,-3-2 0 0,3-1 0 16,-3-2-17-16,3-3 0 0,0-5 0 0,3 0 0 31,0-6-78-31,0 1-16 0,0-3-3 0,0 0-677 0,0-8-135 0</inkml:trace>
  <inkml:trace contextRef="#ctx0" brushRef="#br0" timeOffset="74639.7476">13899 14899 1324 0,'0'0'59'0,"0"0"12"0,-3-3-57 0,3 3-14 16,-3-5 0-16,3 5 0 0,0 0 112 0,0 0 20 15,0 0 4-15,0 0 1 0,0 0-63 0,0-6-13 0,3 1-2 0,0 0-1 16,-3 5-27-16,0 0-6 0,0 0-1 0,0 0 0 16,3-5-4-16,-3 5-2 0,0 0 0 0,0 0 0 15,9-3-8-15,-9 3-2 0,0 0 0 0,0 0 0 16,6 5 12-16,-3-2 1 0,-3-3 1 0,0 0 0 16,3 8 5-16,-3 0 1 0,3 0 0 0,-3 2 0 15,0-2 3-15,0 0 1 0,3 3 0 0,-3-3 0 16,3 2-12-16,-3 3-3 0,0 1 0 0,0-1 0 15,0 0-7-15,0 0-2 0,3 3 0 0,-3 3 0 16,3-1-8-16,0 1 10 0,0 2-10 0,-3 0 10 16,3 3-10-16,0-3 0 0,0 0 0 0,-3 3 0 15,3-5 0-15,-3-1 0 0,0 1 0 0,0-3-11 16,0-3 11-16,-3 0-12 0,3 0 12 0,0-5-12 16,-3-3-96-16,3-5-19 0,0 0-4 0,0 0-881 15</inkml:trace>
  <inkml:trace contextRef="#ctx0" brushRef="#br0" timeOffset="75217.7369">14114 14952 1818 0,'0'0'80'0,"0"0"17"0,0 0-77 0,0 0-20 0,0 0 0 0,0 0 0 15,-6-3 69-15,6 3 11 0,0 0 1 0,0 0 1 16,0 0-34-16,0 0-6 0,0-3-2 0,0 3 0 16,0 0-26-16,0 0-6 0,6-5 0 0,3 2-8 15,-3 1 0-15,3 2 0 0,-1-3-10 0,4 3 10 16,-3-3-10-16,0 3 10 0,3-2 0 0,-3-1-9 15,0 3 9-15,0 0 12 0,-3 0-2 0,0 3-1 16,3-3 3-16,-9 0 1 0,3 2 0 0,3 1 0 16,0 2-1-16,3-2 0 0,-9-3 0 0,6 3 0 15,-6-3-12-15,5 2 9 0,-5-2-9 0,6 6 8 16,0-1-8-16,-6-5 0 0,3 8 0 0,-3-8 0 16,3 8 8-16,-3 0-8 0,0 0 12 0,-3 0-4 0,0-3 12 15,0 3 3-15,-3 0 0 0,1 2 0 16,2-2-4-16,-6 3-1 0,3-1 0 0,-3 1 0 0,3 0-10 0,-3-1-8 15,-3 3 12-15,3 1-12 0,0-1 12 0,-3 0-12 16,3 0 12-16,-3 1-12 0,0-1 15 0,4-3-4 16,-4 1-1-16,3 0 0 0,-3-1 6 0,3-2 2 15,3 0 0-15,0-3 0 0,0 3-1 0,0-2 0 16,0 1 0-16,3 1 0 0,0-2-7 0,3-6-2 16,-3 5 0-16,0 3 0 0,3 0-8 0,0-3 0 15,0-5 0-15,0 11 0 0,3-6 0 0,-3 3 8 16,3-3-8-16,3 1 8 0,0-1-8 0,0 0 0 15,6 3 0-15,-3-3 0 0,3-2 0 0,3 2 0 16,-1-2 0-16,4-3 0 16,3 0-29-16,0 0-5 0,0-3-1 0,6-2 0 15,-1 0-164-15,4-1-33 0</inkml:trace>
  <inkml:trace contextRef="#ctx0" brushRef="#br0" timeOffset="78581.1901">18028 14917 1209 0,'0'0'53'0,"0"0"12"0,0 0-52 0,0 0-13 0,0 0 0 0,0 0 0 16,0 0 140-16,0 0 24 0,3-5 6 0,-3 5 1 15,3-5-112-15,-3 5-23 0,3-6-4 0,-3 6 0 16,0 0-10-16,3-5-2 0,-3 5 0 0,6-5 0 0,0 2 1 0,0 0 0 16,-6 3 0-16,3-2 0 0,6-1 21 0,-3 3 4 15,2-2 1-15,-2 2 0 0,-6 0-26 0,6 2-5 16,3 1 0-16,-3-1-1 0,0 1 9 0,-6-3 3 15,6 3 0-15,-6-3 0 0,0 0-3 0,0 0-1 16,0 0 0-16,3 8 0 0,0 0-23 0,3 0 0 16,-6 0 0-16,3-1 0 0,-6-1 0 0,3 2 0 15,0 0 9-15,-3 0-9 0,3 2 14 0,-3 1-4 16,0 2-1-16,3 0 0 0,0 0-9 0,0 1 8 16,0 2-8-16,3-1 8 0,-3 4-8 0,3-3 0 15,-3 2 9-15,0-2-9 0,0 3 0 0,0-3 0 16,0-1 0-16,0 1 0 0,-3 0 0 0,3-3 8 15,-3 1-8-15,0-4 0 0,0 1 0 0,3-1-18 0,-3-2 3 16,0 0 1 0,3-2-48-16,-3 2-10 0,3-3-1 0,-3 0-1 15,3-5-143-15,0 0-29 0,0 0-6 0</inkml:trace>
  <inkml:trace contextRef="#ctx0" brushRef="#br0" timeOffset="79112.3142">18290 14944 2329 0,'0'0'51'0,"0"0"10"0,0 0 3 0,0-6 2 0,3 1-53 15,3 0-13-15,-3 0 0 0,3-1 0 0,3 4 38 0,-3-4 5 16,3-2 1-16,-4 3 0 0,4 0-31 0,0 2-5 16,0 0-8-16,3 3 11 0,-3 0 3 0,0-2 1 15,3 2 0-15,-3 2 0 0,0 1-4 0,3 0-1 16,-3 2 0-16,0 0 0 0,-1 3 1 0,-2 0 0 16,0-2 0-16,0 1 0 0,0 1-2 0,-3 3 0 15,0 0 0-15,-6-1 0 0,0-2-9 0,0 3 0 16,-3-1 0-16,0 1 0 0,-3 2 15 0,1-2-3 15,-4-3 0-15,0 2 0 0,-3 1-27 0,3-3-5 16,0 2-2-16,0-4 0 0,3 4 13 0,0-5 9 16,0 3-12-16,3-2 12 0,0-1-10 0,3-2 10 0,-2-1-8 0,5-2 8 15,0 0-13-15,0 0 2 0,0 0 1 0,0 0 0 16,0 0 10-16,8 0-12 0,1 0 12 0,3 0-12 16,-3 0 12-16,3 3 0 0,-3 0-9 0,3-1 9 15,0 1 0-15,-3-1 0 0,0 6 0 0,-3 0 0 16,0 3 0-16,-3 0 0 0,0-1 14 0,-3 3-4 15,-6 1 10-15,3 1 3 0,-3 1 0 0,-3 3 0 16,-3-1 4-16,0 1 1 0,-3-3 0 0,0 2 0 16,0 1-13-16,0-3-3 0,-2 0 0 0,-1-3 0 15,3 0-12-15,0-2-16 0,-3-1 3 0,3 3 1 16,0-2-101-16,-3 0-20 0,4-4-4 16</inkml:trace>
  <inkml:trace contextRef="#ctx0" brushRef="#br0" timeOffset="80221.9945">15554 17600 288 0,'0'0'12'0,"0"0"4"0,0 0-16 0,0 0 0 16,-6 0 0-16,6 0 0 0,-3 0 304 0,3 0 59 16,0 0 11-16,0 0 2 0,0 0-239 0,0 0-48 15,-3 0-9-15,3 0-3 0,0 0-38 0,3-5-8 16,-3-3-2-16,0 8 0 0,6-5-16 0,-3-3-3 15,0 2-1-15,-3 6 0 0,0 0 18 0,6-2 3 16,-6 2 1-16,6-6 0 0,-6 6 5 0,0 0 2 16,0 0 0-16,6 0 0 0,-6 0-10 0,0 0-3 15,0 0 0-15,0 0 0 0,0 0-1 0,0 0-1 0,0 0 0 16,0 0 0-16,0 0-5 0,0 0-1 0,0 8 0 0,3 3 0 16,-3-3-8-16,0 5-1 0,0 0-8 0,0 1 12 15,0 4-12-15,3-5 8 0,-6 6-8 0,3 2 0 16,0-2 9-16,0-1-9 0,0 3 8 0,-3-2-8 15,3-1 0-15,0-2 0 0,0 3 0 0,0-6 0 16,0 5 0-16,0-4 0 0,0-1 0 0,0-5-11 31,0 2-26-31,0-10-6 0,-3 3-1 0,3-3 0 0,0 0-172 0,0 0-36 16</inkml:trace>
  <inkml:trace contextRef="#ctx0" brushRef="#br0" timeOffset="80690.6321">15781 17449 1555 0,'0'0'138'0,"0"0"-110"0,-6 6-28 0,0-6 0 0,0 2 81 0,6-2 11 16,-6 0 3-16,6 0 0 0,0 0-48 0,0 0-10 15,0 0-1-15,0 0-1 0,-3 6 5 0,-3 1 0 16,3-1 1-16,0-1 0 0,3-5 4 0,0 8 1 16,-3 0 0-16,3-3 0 0,0 6 3 0,0-3 1 15,0 0 0-15,0-3 0 0,0 3-22 0,0 2-4 0,0-2 0 0,-3 0-1 16,3-2-7-16,-3 4-2 0,3-7 0 0,-3 10 0 16,3-8-14-16,-3 3 0 0,3 3 0 0,0-3 0 15,-3 0 19-15,3 2-3 0,0-2 0 0,-3 6 0 16,3-7-26-16,0-1-6 0,-3 4 0 0,3 1-1 15,0-6 17-15,0 6 0 0,0-3 0 0,0 0 0 16,0-3 0-16,0 0 0 0,0-5 0 0,0 3 0 16,0-3 0-16,0 0 0 0,6 5 0 0,-3 0 0 15,0-2 12-15,3 2 4 0,3-5 0 0,0 6 0 16,0-6-16-16,3 0 0 0,3 0 0 0,-1-6 0 16,1 6-16-16,0-5-2 0,0-3-1 0,3 3 0 15,3-3-1-15,-3 3-1 0,-1-3 0 0,-2 0 0 16,0 3-48-16,0-3-10 15,-3-3-1-15,-3 6-631 0,0-3-125 0</inkml:trace>
  <inkml:trace contextRef="#ctx0" brushRef="#br0" timeOffset="81003.0564">15938 17457 2019 0,'0'0'89'0,"-3"6"19"0,0-1-86 0,0-3-22 0,0 4 0 0,-2 4 0 16,5-7 72-16,-3 8 9 0,-3-4 3 0,0 1 0 15,3 3-8-15,0-3-2 0,0 5 0 0,-3 0 0 16,-3 1-30-16,3 4-7 0,3 3-1 0,0-2 0 16,0 2-19-16,0-2-4 0,6 4-1 0,-3-1 0 15,-3-1-12-15,0 5 0 0,0-2 0 0,3-3 0 16,-3-2 0-16,0-1 0 0,0-2-8 0,3 3 8 16,0-6-103-16,0-3-17 0,0-2-3 15</inkml:trace>
  <inkml:trace contextRef="#ctx0" brushRef="#br0" timeOffset="84252.2907">16578 17428 115 0,'0'0'10'15,"0"0"-10"-15,0 0 0 0,0 0 0 0,0 0 244 0,0 0 48 0,0 0 8 0,0 0 3 16,0 0-163-16,0 0-32 0,0 0-6 0,0 0-2 15,0 0-25-15,0 0-6 0,0 0-1 0,0 0 0 16,-3 0-19-16,3 0-4 0,0 0-1 0,0 0 0 16,-6-5-5-16,6 5-2 0,0 0 0 0,0 0 0 15,0 0-9-15,0 0-1 0,0 0-1 0,0 0 0 16,0 0-3-16,0 0-1 0,0 0 0 0,0 0 0 16,0 0-12-16,0 0-2 0,0 0-8 0,0 0 12 15,0 0 4-15,0 0 0 0,0 0 0 0,0 0 0 16,0 0 6-16,0 0 2 0,0 0 0 0,0 0 0 15,0 0-7-15,0 0-1 0,6 8 0 0,0-3 0 0,0 8 0 16,-3 1-1-16,0-1 0 0,0 5 0 0,0 3-4 0,3 3-1 16,-9-3 0-16,3 3 0 0,0-3-1 0,0 1 0 15,0-4 0-15,3 3 0 0,-6-5-9 0,3 0 0 16,0-3 0-16,0-7 0 16,-3 1-20-16,0 4-10 0,3-8-2 0,0-3-727 15,0 0-145-15</inkml:trace>
  <inkml:trace contextRef="#ctx0" brushRef="#br0" timeOffset="85241.4538">16947 17343 1267 0,'0'0'112'16,"0"0"-89"-16,0 0-23 0,0 0 0 15,6-5 153-15,-6 5 27 0,0 0 4 0,0 0 2 16,0 0-123-16,9 0-25 0,-3-5-5 0,-6 5-1 0,0 0-7 0,0 0-1 16,6-3-1-16,-6 3 0 0,0 0 8 0,0 0 1 15,0 0 1-15,0 0 0 0,-6-2-1 0,0-1-1 16,0 3 0-16,0 0 0 0,0 0-7 0,-2 3 0 16,-4 2-1-16,-3-5 0 0,6 5 2 0,-6-5 1 15,0 8 0-15,0-3 0 0,-3-5-5 0,3 6-1 16,6-4 0-16,-2 4 0 0,-7-6-8 0,3 5-3 15,9-2 0-15,0 2 0 0,-6-5-9 0,6 0 0 16,6 0 0-16,0 0 0 0,0 0 0 0,-6 8 0 16,0-3 0-16,3 0 0 0,3-5 0 0,-3 8 0 0,0 3 0 15,-3-3 0-15,6 0 0 0,3 2 0 0,-3-2 0 0,-3 6 0 16,0-1 17-16,3 0-1 0,3 0-1 0,-3 0 0 16,-6 1-4-16,3-4-1 0,6-2 0 0,0 5 0 15,-3-5-1-15,3-2 0 0,-3 2 0 0,0-8 0 16,6 5-9-16,-3 0 0 0,-3-5 9 0,6 3-9 15,0 2 0-15,0-5 0 0,-6 0 0 0,0 0 0 16,0 0 0-16,9 0-10 0,0 0 10 0,-3 0-13 16,-6 0 13-16,9 0-9 0,3 0 9 0,3-3-8 15,-6 1-1-15,2-1 0 0,4 3 0 0,3 0 0 16,-3 0-16 0,0 3-3-16,-3-1-1 0,3 1 0 0,0-3 17 0,-3 5 12 0,-7 1-13 0,4-4 5 15,0 9 8-15,-6-3 0 0,0-3 0 0,0 3 0 16,-6 0 16-16,3 3 1 0,0-3 1 0,-3 5 0 15,-6-5 6-15,3 5 2 0,0-2 0 0,1 2 0 16,-1 0 0-16,-3 0 0 0,-6-5 0 0,3 5 0 0,3 3-13 16,-6-3-2-16,-6 1-1 0,3-1 0 0,6 0-19 0,-2-5-4 15,-10 5-1-15,3-5 0 16,0 3-14-16,3-3-2 0,0 2-1 0,0-7 0 16,1 2-117-16,-1-5-24 0,6 0-5 0,3-5-848 15</inkml:trace>
  <inkml:trace contextRef="#ctx0" brushRef="#br0" timeOffset="87489.536">19007 14859 806 0,'0'0'72'0,"0"0"-58"16,0 0-14-16,0 0 0 0,0 0 84 0,0 0 13 16,0 0 3-16,0 0 1 0,3-8-37 0,-3 8-8 31,6-8-2-31,0 3 0 0,-6 5-2 0,0 0 0 0,0 0 0 0,9-8 0 0,0 5 11 0,-9 3 1 31,0 0 1-31,0 0 0 0,0 0-18 0,0 0-4 16,0 0-1-16,0 0 0 0,0 0-14 0,0 0-2 0,6-5-1 0,-6 5 0 0,0 0 1 0,0 0 0 15,0 0 0-15,6 0 0 0,-6 0-4 0,0 0-1 16,0 0 0-16,0 0 0 0,9 3-5 0,-9-3-2 16,0 0 0-16,0 0 0 0,3 2 1 0,-3-2 0 0,9 6 0 0,-3-4 0 15,-3 3 0-15,0 1 0 0,3 2 0 0,-6 0 0 16,3 2-15-16,-3 3 8 0,5 1-8 0,-2-1 0 16,3 5 33-16,-3 4 1 0,0-4 0 0,3 6 0 15,-3-3-34-15,-3 3 0 0,3 0 0 0,0 2 0 16,0-2 0-16,-3 0 0 0,0 2 0 0,0-5 0 15,0 3 0-15,-3-3 0 0,3 1 0 0,0-4 0 16,0 1 12-16,0-1-12 0,0-2 12 0,0-3-12 16,0 0 8-16,0 1-8 0,3-6 0 0,-3 0 0 15,0 0-18 1,0-3-7-16,0-5-2 0,0 0 0 0,0 0-117 0,0 0-24 0,0 0-5 16,0 0-1-16</inkml:trace>
  <inkml:trace contextRef="#ctx0" brushRef="#br0" timeOffset="88192.6637">19454 14938 921 0,'0'0'40'0,"0"0"10"0,0 0-40 0,0-5-10 0,0 0 0 0,0 0 0 0,0-1 144 0,0 1 26 0,3-3 6 0,0 3 0 15,0-3-103-15,-3 2-21 0,6-1-4 0,-3 1 0 16,0-2-15-16,-3 8-2 0,0 0-1 0,0-5 0 16,3 2-3-16,-3 3-1 0,0-5 0 0,0 5 0 15,2-5-14-15,-2 5-2 0,0 0-1 0,0 0 0 16,0 0 3-16,0 0 1 0,0 0 0 0,0 0 0 16,-2-3 3-16,2 3 1 0,0 0 0 0,0 0 0 15,-6 0-4-15,0 0-1 0,3 3 0 0,3-3 0 16,-6 2 4-16,0 4 0 0,0-1 0 0,0 0 0 0,0 3-5 15,0-2-1-15,-3 4 0 0,6 1 0 0,-3-3-10 0,0 5 10 16,0 0-10-16,3 0 10 0,-3 1-2 0,3-1 0 16,0 3 0-16,-3 0 0 0,3-1 6 0,3 1 1 15,-3-2 0-15,6-1 0 0,0 3-15 0,-3-3 8 16,6 3-8-16,-3-3 0 0,3 0 8 0,0-2-8 16,0 2 0-16,0 0 0 0,3-2 0 0,3-1 0 15,0-4 0-15,0-1 0 0,0 3 0 0,-3-5 0 16,2 2 0-16,1-5 0 0,0 2 0 0,3-2-8 15,-3-2 8-15,0 2 0 0,3-3 0 0,-3-2 0 16,-3 0 11-16,3-1-11 0,-4 1 16 0,1 0-4 16,-6-3-1-16,3 0 0 0,0 0 14 0,0 0 3 0,-3 0 1 0,-3-3 0 15,3 6-2-15,-3-3-1 0,0 0 0 0,0 0 0 16,-3 6 13-16,0-6 2 0,0 5 1 0,0-2 0 16,-6 2-27-16,6 1-6 0,-6-1-1 0,1 0 0 15,-4 3-8-15,-3 0 0 0,-3 0 0 0,3 3 0 16,6 0 0-16,-3 2 0 0,-3 0-12 0,-3 0 12 47,1 1-36-47,-1-1 1 0,0 6 0 0,0-3 0 0,-3-1-133 0,3 7-26 0,0-1-6 0</inkml:trace>
  <inkml:trace contextRef="#ctx0" brushRef="#br0" timeOffset="91352.7788">14923 14814 1209 0,'0'0'108'0,"0"0"-87"0,0 0-21 0,0-8 0 16,0 3 82-16,-3 0 12 0,3-1 2 0,0 1 1 15,0-3-53-15,0 8-12 0,0 0-1 0,-3-5-1 16,3 5-30-16,0 0 0 0,0 0 0 0,0-6 0 16,0 6 0-16,-3-5 0 0,3 5 0 0,0 0 0 15,0 0 8-15,0 0-8 0,0 0 0 0,0 0 0 16,0 0 32-16,0 0 1 0,0 0 0 0,0 0 0 15,0 0-19-15,0 0-4 0,0 0-1 0,0 0 0 16,0 0 11-16,0 0 1 0,0 0 1 0,0 0 0 16,0 0-6-16,0 0-2 0,0 0 0 0,0 0 0 15,0 0 1-15,0 0 0 0,0 0 0 0,0 0 0 16,0 0 8-16,0 0 1 0,0 0 1 0,0 0 0 16,3 8-3-16,-3 0-1 0,0 3 0 0,0 2 0 15,0 0 1-15,0 0 0 0,0 3 0 0,0 0 0 16,-3 3-6-16,3 2 0 0,0 0-1 0,0 0 0 15,0 3-6-15,3 0-1 0,-3-3 0 0,3 3 0 0,-3-3-8 16,3 3 12-16,-3-6-12 0,3 1 12 0,-3-1-12 16,0-5 0-16,0 1 9 0,3-1-9 0,0-3 0 0,0 1 8 15,-3 0-8-15,0-6 0 0,0 3-8 0,0-8-7 16,0 0-1-16,0 0 0 16,0 0-184-16,0 0-38 0</inkml:trace>
  <inkml:trace contextRef="#ctx0" brushRef="#br0" timeOffset="91912.8321">15084 14817 1670 0,'0'0'148'0,"0"0"-118"0,0 0-30 0,0 0 0 15,0 0 102-15,0 0 14 0,0 0 4 0,0 0 0 16,0 0-91-16,0 0-17 0,0 0-4 0,0 0-8 16,0 0 0-16,6-3 0 0,0-2 0 0,-6 5 0 15,6-3 0-15,3 3 0 0,0 0 0 0,-3-3 0 16,3 3 12-16,-3-2 1 0,6 2 1 0,-4 0 0 15,1-3 11-15,0 3 3 0,3 0 0 0,-3-2 0 16,3-1-8-16,-3 3 0 0,3 0-1 0,3-3 0 16,0 1-9-16,0-4-2 0,-1 4 0 0,-2-4 0 15,6 1-8-15,-6 2 0 0,3-2 0 0,-3 2 8 0,-3 1-8 16,0 2 0-16,0-5 0 0,-3 2 0 0,-6 3 10 0,0 0 0 16,0 0 0-16,0 0 0 0,0 0 6 0,0 0 2 15,0 0 0-15,0 0 0 0,9 3-6 0,-9-3 0 16,0 0-1-16,0 0 0 0,0 0-11 0,0 0 0 15,0 0 0-15,0 7 0 0,-3 1 0 0,3 0 0 16,0-8 0-16,0 8 0 0,-3 3 23 0,0-1-1 16,0 4 0-16,-3-1 0 0,3 0 7 0,-6 3 2 15,3 3 0-15,-3 2 0 0,0-3-11 0,0 3-3 16,0 3 0-16,-3-3 0 0,3 1 0 0,0 1 0 16,3-4 0-16,-2 2 0 0,2 3-17 0,0-6 10 15,0 1-10-15,0-1 8 0,3 1-8 0,-3-3-14 16,3 0 3-16,0-3 1 15,3 0-85-15,-3 0-17 0,0 1-3 0,3-1-648 0,-3-3-129 0</inkml:trace>
  <inkml:trace contextRef="#ctx0" brushRef="#br0" timeOffset="94885.1197">16409 11367 691 0,'0'0'30'0,"0"0"7"0,0 0-29 0,0 0-8 0,0 0 0 0,0 0 0 16,0 0 51-16,0 0 9 0,0-6 1 0,0 1 1 15,0 5-6-15,0 0-2 0,0 0 0 0,0 0 0 16,-3-5-9-16,3 5-1 0,0 0-1 0,0 0 0 16,0-6-19-16,0 6-3 0,0 0-1 0,3-5 0 15,-3 5-9-15,0 0-3 0,0-5 0 0,0 5 0 16,0 0 4-16,0 0 0 0,0-8 0 0,0 8 0 15,0 0 9-15,0 0 3 0,6-5 0 0,-6 5 0 16,3-6 4-16,-3 6 2 0,3-8 0 0,-3 8 0 16,0-5 18-16,0 5 4 0,0 0 1 0,0 0 0 15,0 0-9-15,0 0-1 0,0 0-1 0,0 0 0 16,0 0 3-16,0 0 1 0,0 0 0 0,0 0 0 0,0 0-13 16,0 0-2-16,3 8-1 0,0 0 0 0,0 2-4 0,-1 1-1 15,-2 2 0-15,3 1 0 0,-3-1-5 0,3 3 0 16,0-1-1-16,-3 1 0 0,3 3-2 0,-3 2 0 15,3-5 0-15,-3 2 0 0,0 1-7 0,0 2-2 16,0-2 0-16,0-1 0 0,3 1-8 0,-6-1 10 16,0 1-10-16,3-3 10 0,0 2-10 0,-3-2 0 15,0-3 0-15,3 0-11 0,-3 1 11 0,0-4 0 16,3 1 10-16,-2-3-10 16,-1 2-16-16,0 1-10 0,3-6-2 0,-3 3 0 15,0 0-25-15,3-3-6 0,0-5-1 0,0 6 0 16,0 2-137-16,0-3-28 0</inkml:trace>
  <inkml:trace contextRef="#ctx0" brushRef="#br0" timeOffset="95713.3959">16557 11586 864 0,'0'0'38'0,"0"0"8"15,0 0-37-15,0 0-9 0,0-5 0 0,0 5 0 0,0 0 134 0,0-5 25 16,0-1 5-16,0 6 0 0,3-5-104 0,0 0-20 16,0 2-5-16,3-2-1 0,-6 5-10 0,6-3-1 15,0 0-1-15,3 3 0 0,-3 0-13 0,3 3-9 16,-3 0 12-16,3-1-12 0,3 1 16 0,-3 2-4 16,-3 1-1-16,3 2 0 0,3-1 14 0,-3 1 3 0,2-2 1 15,-2 4 0-15,0-2-7 0,0 0-2 0,6 3 0 16,-6-1 0-16,-9 1-5 0,6-3-2 0,3 2 0 0,-3-2 0 15,0 0 7-15,0-2 2 0,0 2 0 0,0-3 0 16,3 0-7-16,-3 0-2 0,-6-5 0 0,0 0 0 16,3 6 9-16,-3-1 2 0,-6 0 0 0,0-2 0 15,6-3 0-15,-3 5 0 0,-6 1 0 0,0-4 0 16,-6 1-15-16,0-1-9 0,6 1 12 0,-3 0-12 16,-3-3 0-16,0 2 0 0,7-2 0 0,-1 0 0 15,-3 0 0-15,0-2 0 0,0 2-10 0,3-3 10 16,6 0 0-16,-3 1-9 0,-3-3 9 0,6-1 0 15,0-2-14-15,-3 0 4 0,3 0 1 0,3 0 0 16,-3 1-3-16,3-1 0 0,3 0 0 0,0 0 0 16,0 2 4-16,0-2 0 0,3 1 0 0,0-1 0 15,0 0 8-15,0-3 0 0,3 3 0 0,0 0-8 0,3 0 8 16,0-2 0-16,-6 2 0 0,5-3-8 0,4 1-4 16,0-1-1-16,-6-2 0 0,0 2 0 0,3 3 13 15,0-2 0-15,0-1-10 0,-6 1 10 0,-3-1 0 16,3 0 0-16,0 3 0 0,0-2 8 0,-6-1 8 0,3 3 2 15,0 0 0-15,0-2 0 0,-6 2 10 0,3 0 1 16,0-3 1-16,0 3 0 0,3 0-12 0,-3 3-2 16,-3-3-1-16,0 3 0 0,3-3-15 0,0 3 0 15,-9-3 0-15,3 2 0 0,0 1 0 0,6 5 0 16,0-5 0-16,-3 2-10 0,-9-2 10 0,6 2-10 16,6 3 10-16,-9-2-10 0,-3 2 10 0,0-3 0 15,3 3 0-15,3 0 0 0,-3 3 0 0,0-1-8 16,0-2 8-16,4 3 0 0,-1 2 0 0,0 1-8 0,-3-1 8 15,0 3 0-15,3 0 0 0,0 2 0 0,-3 1 0 0,3-1 0 16,0 4 0-16,0 2 0 0,3-1 0 0,0-1-8 16,0 2 8-16,0-1 0 0,0 1-9 0,3 0 9 31,-6 0-106-31,6 3-17 0,-3-1-3 0</inkml:trace>
  <inkml:trace contextRef="#ctx0" brushRef="#br0" timeOffset="100729.96">13102 8393 612 0,'0'0'27'0,"0"0"5"0,0 0-32 0,0 0 0 15,0 0 0-15,0 0 0 0,0 0 96 0,0 0 12 16,6-6 2-16,-6 6 1 0,0 0-3 0,0 0-1 16,0 0 0-16,0 0 0 0,0 0-31 0,0 0-5 15,0 0-2-15,0 0 0 0,0 0-17 0,0 0-3 16,3-5-1-16,-3 5 0 0,0 0 8 0,0 0 0 15,0 0 1-15,0 0 0 0,0 0-14 0,0 0-3 16,0 0-1-16,0 0 0 0,0 0-11 0,0 0-1 16,0 0-1-16,0 0 0 0,0 0-11 0,0 0-3 15,0 0 0-15,0 0 0 0,0 0-3 0,-3 5-1 16,3 1 0-16,3 2 0 0,-3-3 7 0,0 5 1 16,0 1 0-16,-3 2 0 0,3 0-7 0,3 3-1 15,0 0 0-15,0 3 0 0,-3 2 8 0,0 3 0 0,3-3 1 16,-3 3 0-16,-6-3-17 0,6 3 0 15,0-3 0-15,0 0 0 0,0-2 0 0,0 2 0 0,0-3 0 16,0 1 0-16,-3-3-12 0,3-1-5 0,-3-1-2 16,3-1 0-16,-3-2 10 0,3-1 9 0,-3-2-13 0,0 0 5 31,3-8-32-31,0 0-5 0,0 0-2 0,0 0-631 0,0 0-126 0</inkml:trace>
  <inkml:trace contextRef="#ctx0" brushRef="#br0" timeOffset="101573.5105">13509 8435 403 0,'0'0'36'0,"0"0"-36"16,0 0 0-16,0 0 0 0,0 0 179 0,0 0 29 0,0 0 5 0,6-3 2 15,-6 3-62-15,3-2-12 0,-3 2-2 0,0 0-1 16,0 0-32-16,0 0-6 0,6-6-2 0,-6 6 0 16,0 0-72-16,0-5-14 0,0 0-4 0,0 5 0 15,0 0-8-15,0 0 0 0,0 0 0 0,0 0 0 16,-3-6 0-16,3 6 0 0,0 0 0 0,-6-2 0 16,3 2 0-16,-2-3 0 0,-1 3 8 0,3 0-8 15,-6 0 12-15,3 3-4 0,0-1 0 0,0 1 0 16,-3-3 11-16,0 3 1 0,3-3 1 0,-3 2 0 15,6 1 0-15,-3-3 0 0,0 5 0 0,0-2 0 16,0-3-13-16,0 3-8 0,0-1 10 0,3-2-10 16,0 3 12-16,-3 2-4 0,3 1-8 0,-2-4 12 0,2 3-12 15,0 1 11-15,-3 2-11 0,3 0 10 0,-3 0-10 0,3-1 0 16,0 1 0-16,0 0 0 0,0 0 0 0,3-2 0 16,3 2 0-16,-3-1 0 0,3-1 0 0,-3-6 0 15,6 5 0-15,0-2 0 0,-3-1 0 0,6 4 0 16,-3-6 0-16,-1 0 0 0,4-3-9 0,0-2 9 15,3-3 0-15,-3 0 0 0,0 3-8 0,0-6 8 16,-3 3 0-16,0-3 0 0,3 3 0 0,-3-2 0 16,0-1 0-16,3 1 0 0,-6-1 0 0,3 1 0 15,0-1 0-15,2-2 9 0,-2 2-9 0,3 1 0 16,-6 2 9-16,3 2-9 0,-3 1 0 0,-3 5 0 16,0 0 0-16,3-5 0 0,3 2 0 0,-6 3 0 15,0 0 0-15,0 0 0 0,0 0 0 0,0 0 0 16,0 0 0-16,0 0 0 0,0 0 0 0,0 0 11 15,-3 5-11-15,0 3 12 0,-3 3 5 0,0 0 2 0,-3-1 0 16,0 1 0-16,4 2 2 0,-1 3 1 0,0 2 0 0,0 1 0 16,-3 2 2-16,3 0 0 0,0 3 0 0,-3-3 0 15,3 6 0-15,3-1 0 0,-6-5 0 0,6 3 0 16,-3-3-13-16,0 0-3 0,3-2 0 0,-3-3 0 16,3 0 3-16,-3-3 0 0,3-3 0 0,0 1 0 15,-3 0-11-15,6-6-12 0,0-5 2 0,0 0 1 16,-3 5-4-16,3-5-1 0,-3 8 0 0,3-8 0 15,0 0-24-15,0 0-5 16,0 0-1-16,0 0 0 0,0 0-81 0,0 0-17 0,6 3-3 16,-6-3-810-16</inkml:trace>
  <inkml:trace contextRef="#ctx0" brushRef="#br0" timeOffset="104874.9224">13355 4667 403 0,'0'0'17'0,"0"0"5"0,0 0-22 0,0 0 0 16,0 0 0-16,0 0 0 0,0 0 237 0,0 0 43 0,0 0 9 0,0 0 2 16,0 0-195-16,0 0-38 0,0 0-8 0,0 0-2 15,0 0-18-15,0 0-4 0,0 0-1 0,0 0 0 16,0 0-9-16,9 0-1 0,-3 0-1 0,-6 0 0 15,0 0 5-15,6-2 1 0,-6 2 0 0,6-3 0 16,-1 3 4-16,-5 0 2 0,6-3 0 0,0 1 0 16,3-1-12-16,-3 0-2 0,3-2-1 0,0 2 0 15,0-2 4-15,0 3 1 0,3-1 0 0,0 3 0 0,-6-3-16 0,3 1 0 16,0-1 0-16,-3 0 0 0,-1 3 0 0,-5 0 0 16,0 0 0-16,6 0 0 0,-6 0-8 0,6 3-5 15,0-3-1-15,-3 3 0 0,-3-3 22 0,6 5 5 16,-6 0 1-16,0-5 0 0,0 5-14 0,0 3 0 15,0 3 0-15,0-3 0 0,-3 0 0 0,0 2 0 16,3 1 0-16,-3-3 0 0,0 3 0 0,0-1 0 16,0 1 0-16,0-1 0 0,-3 1-8 0,4 2 8 15,-4-2 0-15,0-1 0 0,0 1 0 0,-3 2 0 16,3-2 0-16,0 2 0 0,3-3 0 0,-3 1 0 16,-3 2 0-16,6 1 9 0,-3-1-9 0,3-3 8 15,-3 1-8-15,3-3 8 0,-3 2 9 0,6-2 2 0,-3-2 0 0,0-1 0 16,3-5-3-16,-3 5-1 0,3-5 0 0,0 0 0 15,0 0-3-15,0 8 0 0,0-3 0 0,0-5 0 16,0 0 6-16,3 8 1 0,0-2 0 16,-3-6 0-16,0 0-3 0,6 5-1 0,-3 0 0 0,-3-5 0 15,0 0-15-15,9 6 0 0,0-4 8 0,0 1-8 16,3-3 0-16,-3 0 0 0,3 0 0 0,0-3 0 16,-4-2-15-16,7 0-5 0,0-1-2 0</inkml:trace>
  <inkml:trace contextRef="#ctx0" brushRef="#br0" timeOffset="105530.4931">13902 4622 1332 0,'0'0'59'0,"0"0"12"0,0 0-57 0,0 0-14 0,0 0 0 0,0 0 0 16,0 0 86-16,0 0 14 0,0 0 4 0,0 0 0 16,0 0-34-16,0 0-6 0,0 0-2 0,0 0 0 15,0 0-14-15,0 0-2 0,0 0-1 0,-3 3 0 16,3-3-6-16,-6 3-2 0,3-1 0 0,-2 1 0 16,-1 0-15-16,0 2-3 0,3 0-1 0,-3 0 0 15,-3 1-10-15,3-1-8 0,0 3 12 0,-3 0-12 16,3-3 10-16,0 3-10 0,0 3 8 0,0-3-8 15,0 2 0-15,0 3 0 0,0 1 0 0,0-1 0 16,0-3 0-16,0 4 0 0,0-1 0 0,1 0 0 16,2 0 0-16,0-2 8 0,0 0-8 0,0-1 12 15,0-2-12-15,3 3 8 0,0-3-8 0,3 0 8 0,0-1-8 0,3 1 0 16,-3 0 0-16,2-2 0 0,-5-6 0 0,12 2 0 16,0 1 0-16,0-3 0 0,-3-3 0 0,3 1 0 15,3-1 0-15,-3-2 0 0,0-1 0 0,-3-2 0 16,0 3 0-16,2-3 0 0,-2 0 8 0,0-2-8 15,3 2 12-15,-6 0-4 0,0-3 0 0,0 3 0 16,3-2 0-16,-6-1 0 0,0 1 14 0,0-4 2 16,0 4 1-16,0-1 0 0,0 3-5 0,-3-2 0 15,0-1-1-15,-3 3 0 0,3 0-2 0,-3 0 0 16,0 3 0-16,-3-3 0 0,0 3 4 0,-3-1 1 16,-3 4 0-16,0-1 0 0,3 0-22 0,-3 1-15 15,4-1 3-15,-4 3 0 0,3 0 1 0,3 0 1 16,0 0 0-16,0 0 0 15,0 3-118-15,6-3-24 0,0 0-5 0,0 0-853 0</inkml:trace>
  <inkml:trace contextRef="#ctx0" brushRef="#br0" timeOffset="107623.7845">7512 4466 403 0,'-21'0'36'0,"21"0"-36"0,0 0 0 0,0 0 0 0,0 0 160 0,0 0 26 15,0 0 5-15,0 0 1 16,0 0-96-16,0 0-20 0,-6 0-3 0,6 0-1 0,6 0-10 0,-6 0-2 15,0 0-1-15,0-5 0 0,6 2-47 16,0 1-12-16,0-1 0 0,0 0 0 0,-3-2 16 0,0 2 2 16,6-2 0-16,-3 2 0 0,-6 3 31 0,5-2 7 15,4-4 0-15,3 4 1 0,0-3-3 0,-6 2-1 16,-3 0 0-16,6 1 0 0,6-1-36 0,-3 0-7 16,-12 3-2-16,0 0 0 0,9-2-8 0,-3-1 0 15,-6 3 0-15,0 0 0 0,0 0 0 0,6 0 0 16,6 0 0-16,-12 0-11 0,0 0 11 0,0 0 0 15,9 3 0-15,-3-3 0 0,-6 0 0 0,0 0 0 16,0 0 0-16,8 5 0 0,1-2 0 0,-3 2 0 16,-6-5 0-16,0 10 8 0,3 1 0 0,-3 0 1 15,-9-1 0-15,0 6 0 0,1 0-1 0,-1 0-8 16,3 2 12-16,-3-2-4 0,-3 3-8 0,3-6 0 0,6 3 0 16,-3 0 0-16,-6 0 0 0,6-3 0 0,3 0 0 15,3 0 0-15,0-2 0 0,-3-1 0 0,-3 1 0 0,6 0 0 16,9-6 8-16,-9-5-8 0,-3 5 8 0,3-5-8 15,3 6 0-15,-3-6 8 0,0 0-8 0,0 0 0 16,0 0 0-16,9 2 0 0,3 1 0 0,-12-3 0 16,0 0 0-16,0 0 0 0,9 0 8 0,0-3-8 15,-9 3 0-15,9-5 0 0,3 0 0 0,3-1 0 16,2-2-78-16,-2 0-14 0,-3 0-4 16,3 1-479-16,9-1-96 0</inkml:trace>
  <inkml:trace contextRef="#ctx0" brushRef="#br0" timeOffset="108061.5577">7824 4453 1094 0,'12'-3'97'0,"-12"3"-77"0,0 0-20 0,0 0 0 15,3-8 73-15,-3 3 11 0,0 5 3 0,0 0 0 16,-3-5 8-16,3 5 1 0,3-6 1 0,-3 6 0 15,-3-5-29-15,3 5-5 0,0 0-2 0,0 0 0 16,6-2-11-16,0-1-2 0,-6 3-1 0,9 0 0 16,0 0-6-16,0 5-1 0,-9-5 0 0,3 5 0 15,6 6-4-15,0 0 0 0,-9-1-1 0,3 3 0 16,0 1-9-16,0 4-2 0,0-2 0 0,-3 5 0 16,-6 3-8-16,6 3-1 0,3-1-1 0,0 0 0 15,-3 1-6-15,-3-3-8 0,3 2 11 0,6-2-11 0,-3-3 0 16,0 0 0-16,-6-2 0 0,6-3-9 15,2 0-43-15,-5-3-9 0,-2 0-2 0,-4-5-1010 16</inkml:trace>
  <inkml:trace contextRef="#ctx0" brushRef="#br0" timeOffset="109755.4">11244 1773 864 0,'0'0'76'0,"0"0"-60"16,0 0-16-16,0 0 0 0,0 0 98 0,0 0 17 16,0 0 3-16,6 0 1 0,0 0-33 0,-6 0-6 0,3-3-2 0,-3 3 0 15,0 0-32-15,6-3-6 0,0 3-2 0,3-8 0 16,0 6-11-16,-3-1-3 0,-6 3 0 15,0 0 0-15,9 0-4 0,-3 0 0 0,-6 0-1 0,9-5 0 16,-3 2 21-16,0 1 4 0,3-1 0 0,-3 3 1 16,-1-5-45-16,4 5 0 0,-3-3 0 0,3 0 0 15,-9 3 0-15,6-2 14 0,6 2-1 0,-3-6 0 16,0 4-13-16,0-1 0 0,-3 1 0 0,3 2 0 16,-3 0 0-16,-6 0 0 0,0 0 9 0,0 0-9 15,9-6 9-15,-9 6-9 16,0 0 10-16,0 0-10 0,0 0 10 0,9 6-10 15,-3-4 10-15,-6-2-10 0,0 0 8 0,0 0-8 0,6 11 0 0,-3-6 0 0,0 3 0 0,-1-3 0 32,1 3 0-32,-3-3 0 0,0 3 0 0,0 0 8 0,0-8-8 0,-3 11 0 0,1-3 0 0,-1 0 0 0,0 2 8 15,-3-2-8-15,0 3 0 0,0 2 9 16,-3-2-9-16,3 2 8 0,-3 3-8 0,3-3 12 16,-3-5-12-16,0 5 12 0,3 0 3 0,-3 1 1 0,0-1 0 0,6 0 0 31,-3 0-2-31,0 1 0 0,0-4 0 0,0 3 0 15,3 1 1-15,-2-6 0 0,2 2 0 0,0-2 0 0,0 5-1 0,3-7 0 0,-3 2 0 0,0 0 0 32,6-3-6-32,0 0 0 0,-3 0-8 0,0-5 12 15,3 8-12-15,3-2 0 0,-1-4 0 0,1 4 0 0,3-4 0 0,-3 1 0 0,6-3 0 0,-3 0 0 32,3 0 0-32,0 0-13 0,0 0 1 0,3 0 0 0,-3-3-144 0,3 1-28 0</inkml:trace>
  <inkml:trace contextRef="#ctx0" brushRef="#br0" timeOffset="110473.9504">11616 1812 986 0,'0'0'44'0,"0"0"8"0,0 0-41 0,0 0-11 0,0 0 0 0,0 0 0 16,0 0 86-16,0 0 15 0,0 0 3 0,0 0 1 16,0 0-34-16,3-5-7 0,0-3-2 0,-3 8 0 15,0 0-42-15,0 0-8 0,6 0-1 0,0-5-1 31,0 5-10-31,0-5 8 0,0 2-8 0,3 3 8 0,-3 0 19 0,3 0 3 0,-3-5 1 0,3 5 0 16,3-6 1-16,-3 4 0 0,0 2 0 0,0-3 0 0,-1 3-13 0,-2-3-3 31,3 3 0-31,0 0 0 0,0-5-2 0,0 2-1 0,0 1 0 0,0-1 0 0,0 3 3 0,-3 0 0 16,3-8 0-16,-3 8 0 0,-6 0-24 0,9-2-5 16,-9 2-1-16,0 0 0 0,9 0 14 0,-9 0 0 15,0 0 9-15,9 2-9 0,-9-2 26 0,0 0-1 16,0 0 0-16,3 11 0 0,2 2-2 0,-5-2-1 15,0 2 0-15,0-5 0 0,-3 5-6 0,3-2 0 16,0 2-1-16,-2 0 0 0,2 0-4 0,-3 1-1 16,0 4 0-16,0-5 0 0,-3 1-2 0,0-1-8 15,0 0 12-15,0 0-4 0,0 0-8 0,0 1 12 0,-3-6-12 16,0 2 12-16,0-2-4 0,0 3 0 16,0-3 0-16,0 0 0 0,-3 0 3 0,3 2 0 15,3-5 0-15,1 3 0 0,-1-2 17 0,3-4 4 0,3-2 1 0,0 0 0 16,3 6-33-16,-3-1 0 0,-3 0 0 0,3-5 0 15,9 8 13-15,-4-5-4 0,-2-1-1 0,3 6 0 32,6-8-8-32,-3 0-11 0,0 0 3 0,3 0 0 0,0 3 8 0,0-6 0 0,3 3 0 0,3 0 0 15,-3-5-149 1,2 2-28-16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2:27:04.6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2538 788 1450 0,'0'0'32'0,"0"0"6"0,0 0 2 0,0 0 1 0,0 0-33 0,0 0-8 0,0 0 0 0,0 0 0 16,0-5 39-16,0 5 5 0,3-8 2 0,-3 8 0 16,6-5 1-16,-6 5 0 0,0-3 0 0,0-2 0 15,0 5-22-15,0 0-4 0,6-5-1 0,-3-3 0 16,-3 8 6-16,0 0 1 0,0 0 0 0,0 0 0 16,0 0 7-16,3-6 2 0,6 6 0 0,-9 0 0 15,0 0-17-15,0 0-3 0,0 0-1 0,0 0 0 0,0 0 20 0,0 0 4 16,0 0 1-16,0 0 0 0,0 0-17 0,-6 6-3 15,3 2-1-15,0-3 0 0,0 8-11 0,0-5-8 16,0 5 9-16,3 6-9 0,-6-1 9 0,0-2-9 16,3 8 8-16,0 3-8 0,0-1 0 0,-3 1 0 15,3 4 8-15,-3 1-8 0,0 0 0 0,0 2 12 16,3-2-12-16,-3 0 12 0,0-3-4 0,3-3-8 16,-3 1 12-16,3-4-4 0,-3-1 6 0,6-4 1 15,-6 3 0-15,1-2 0 0,-1-1-15 0,3-4-8 16,3-1 8-16,-6-5-13 0,3 2 13 0,0-2 0 15,3-2 0-15,-3-4 10 16,3-2-128-16,0 0-26 0,0 0-4 0,0 0-496 0,0 0-98 0</inkml:trace>
  <inkml:trace contextRef="#ctx0" brushRef="#br0" timeOffset="453.1122">2588 736 115 0,'0'0'10'0,"-2"0"-10"16,-4 0 0-16,0 2 0 0,6-2 220 0,-3 5 41 16,0 1 9-16,3-6 2 0,-6 0-145 0,6 0-29 15,-6 8-6-15,6-8 0 0,0 0-36 0,0 0-6 16,0 0-2-16,0 0 0 0,0 0-21 0,0 0-5 16,0 0-1-16,12 0 0 0,-6-6 28 0,3 6 6 15,-4-2 1-15,4-4 0 0,3 6-14 0,3-7-2 16,3 1-1-16,3 1 0 0,-3 2-4 0,3-2-1 15,2-3 0-15,1 3 0 0,-3 0-18 0,6-3-4 16,-3 2-1-16,2-2 0 0,1 0-11 0,0 3 0 0,-3 0 9 16,3-3-9-16,-7-3 20 0,4 3-1 15,3 3 0-15,-9 2 0 0,0-2-30 0,-3-3-5 16,-3 8-2-16,-1 0 0 0,-2-5-1 0,-9 5 0 0,0 0 0 0,0 0 0 31,6 5-48-31,-6-5-9 0,0 8-3 0</inkml:trace>
  <inkml:trace contextRef="#ctx0" brushRef="#br0" timeOffset="828.2122">2481 1061 979 0,'0'0'87'0,"0"0"-70"0,0 0-17 0,-3 8 0 0,3-8 77 0,-6 5 12 15,6-5 3-15,-3 3 0 0,3-3-8 0,-3 5 0 16,3-5-1-16,0 0 0 0,0 0-26 0,0 0-5 16,0 5 0-16,0-5-1 0,-6 8-21 0,6-8-4 15,0 0-1-15,0 0 0 0,0 0 3 0,0 0 1 16,6 6 0-16,3-4 0 0,3-2-5 0,0 6 0 15,6-6-1-15,-6 0 0 0,6 0-3 0,-3 0 0 16,3 0 0-16,2 0 0 0,4 0-11 0,0 0-9 16,0 0 12-16,3 0-12 0,-4 0 8 0,-2 0-8 0,0-6 0 15,0 4 0-15,-3 2 9 0,0 0-9 16,-6 0 0-16,2 0 9 0,-2 0-9 0,0 0 0 0,0 0 0 16,-3 2 0-1,0 4-40-15,-3-6-1 0,0 5 0 0,3-2 0 16,-6 7-133-16,3-7-26 0,0 7-6 0</inkml:trace>
  <inkml:trace contextRef="#ctx0" brushRef="#br0" timeOffset="1218.7219">2294 1394 864 0,'-9'3'38'0,"9"-3"8"16,-3 5-37-16,0-5-9 0,-3 0 0 0,6 0 0 0,0 0 119 0,0 0 21 15,0 0 5-15,0 0 1 0,0 0-45 0,0 0-9 16,0 0-1-16,0 0-1 0,0 0-18 0,12 6-4 16,0-6-1-16,0 0 0 0,0 0-19 0,0 0-4 0,2 0-1 0,4 0 0 15,-3 0-24-15,3 0-5 16,3 2-1-16,0 4 0 0,5-6-13 0,4 5 0 16,-9 3 0-16,9-3 0 0,-3-2 0 0,2 2 0 0,1 0 0 15,0 1 0 1,0 2-45-16,-4-3-9 0,4 3-2 0,0 0-844 0</inkml:trace>
  <inkml:trace contextRef="#ctx0" brushRef="#br0" timeOffset="1827.6965">3452 767 172 0,'-9'-10'8'0,"3"2"1"0,3 8-9 0,3-6 0 0,-3 1 0 0,0 3 0 16,3 2 310-16,0 0 60 0,-3 0 12 0,3 0 2 15,-3 0-248-15,3 0-49 0,0 0-11 0,0 0-1 16,0 0-19-16,0 0-4 0,6-6-1 0,0 6 0 16,-6 0-22-16,6 0-4 0,3 0-1 0,0 0 0 15,-3 0-4-15,3 6 0 0,-9-6-1 0,8 0 0 16,4 7-10-16,-6-1-1 0,3-4-8 0,0 9 12 16,0-6-12-16,-3 3 8 0,-3-2-8 0,0 1 0 15,9 7 9-15,-9-6-9 0,3 5 8 0,3-3-8 16,0 4 9-16,0-1-9 0,6 5 10 0,-4-2-10 15,1 3 0-15,0-1 8 0,3 4-8 0,-6-4 0 16,9 8 0-16,-6-7 11 0,3 7-11 0,0-4 10 0,-1 1 2 16,1-1 1-16,0-1 0 0,0 3 0 15,-3-6-13-15,3-2 11 0,3 3-11 0,-3-6 10 0,0 0-10 16,2-5 0-16,1 2 0 0,-3-4 8 0,0 2-8 0,-3-8 0 16,-3 0 0-16,0 5-11 15,0-10-45-15,-3 5-10 0,0-6-2 0,-3 4-891 16</inkml:trace>
  <inkml:trace contextRef="#ctx0" brushRef="#br0" timeOffset="2202.6525">3982 619 1216 0,'0'-32'54'0,"2"24"11"0,-2 1-52 0,3-4-13 0,0 3 0 0,0 3 0 16,0-1 80-16,-3 6 14 0,0 0 2 0,0 0 1 15,0 0-27-15,0 0-6 0,0 0 0 0,0 0-1 16,-3 11-26-16,0-3-5 0,-3 10 0 0,4-4-1 15,-1 4 2-15,-3 3 1 0,-3-2 0 0,0 7 0 0,-3 1-20 0,-6 12-4 16,0-7-1-16,0 8 0 0,0 5 35 0,-2-5 6 16,2 5 2-16,-3 0 0 0,0-6-36 0,3 1-6 15,-3 0-2-15,3-3 0 0,1-8-8 0,-1 3 0 16,0-6 0-16,0-2 0 0,0 2 0 0,0-5 0 16,-3 6 0-16,4-9 0 15,2 1-44-15,-3 2-10 0,0-2-2 0,3-4-899 16</inkml:trace>
  <inkml:trace contextRef="#ctx0" brushRef="#br0" timeOffset="2418.992">4208 1127 1951 0,'0'0'86'0,"0"0"18"0,6 8-83 0,-3 0-21 0,3 3 0 15,0-6 0 1,3 8-21-16,-4-5-9 0,1-3-2 0,0 3-803 0</inkml:trace>
  <inkml:trace contextRef="#ctx0" brushRef="#br0" timeOffset="16082.1189">11465 1598 1220 0,'0'0'54'0,"0"-8"11"0,0 8-52 0,0-5-13 16,3-3 0-16,0 3 0 0,-3-3 49 0,3 2 7 16,0-7 2-16,-1 5 0 0,1 3-32 0,-3 0-6 15,6-1-2-15,-3 4 0 0,-3-4-18 0,3-2 0 16,0 3 0-16,0-3 0 0,-3 3 0 0,0 5 10 16,3-8-2-16,-3-3 0 0,3 4 5 0,-3-1 1 15,0 2 0-15,0-2 0 0,0 3-14 0,0 0 9 16,-3-3-9-16,3 3 8 0,-3-3-8 0,0 2 8 15,0-2-8-15,0 3 8 0,0-3-8 0,-3 3 8 16,-2-6-8-16,2 9 8 0,-3-6 12 0,0 2 1 0,-3-2 1 0,0 3 0 16,0 0 13-16,-3-3 2 0,3 3 1 15,-3-3 0-15,0 2-18 0,1 1-3 0,2 2-1 16,-3-2 0-16,-6 5-16 0,3-8 10 0,0 3-10 0,-3 5 8 16,1 0-8-16,-1-8 0 0,0 8 0 0,-3 0 0 15,0 0 0-15,3 0 0 0,-5 0 0 0,2 0 0 16,-6 3 0-16,3 2 0 0,-3-5 0 0,1 5 0 15,-4 3 0-15,0-3 10 0,6-2-10 0,-2 2 10 16,-1 3 0-16,0 3 0 0,0-3 0 0,4 0 0 16,-1 2 9-16,0 4 1 0,0-6 1 0,3 2 0 15,-2-2-21-15,-1 5 0 0,0-7 0 0,3 2 0 16,0-1 20-16,1 4 0 0,2-3 0 0,0 3 0 16,0 2-11-16,3 0-9 0,-3 0 12 0,1 0-12 15,-1 3 8-15,3 0-8 0,0 0 0 0,0 3 0 0,0-6 8 16,3 5-8-16,1-4 0 0,2-1 0 15,-3 0 0-15,6 0 0 0,-3 1 0 0,3-1 0 0,0 0 0 16,0 0 0-16,0-2 0 0,0 2 0 0,0 0 0 16,3 0 0-16,0 1 0 0,-3-1 0 0,4 0 0 0,2-5 0 15,0 3 0-15,0 2 0 0,0 3 0 0,3-3 12 16,0 0-4-16,0 6-8 0,3-6 12 0,-3 6-12 16,0-6 12-16,3 0-12 0,0 3 25 0,0 0-1 15,2 2-1-15,1-2 0 0,3 3-23 0,-3-6-13 16,0 3 1-16,0 0 1 0,3-3 11 0,-3 0 0 15,3 0 8-15,0 1-8 0,0 1 0 0,0-1 0 16,0-4 0-16,3 3 8 0,0 1-8 0,-1 4 0 16,1-5 8-16,3 1-8 0,0-1 16 0,0 0 0 15,0 0-1-15,3-2 0 0,0 0 3 0,0-1 1 0,-1 3 0 0,1-7 0 16,3 4-1-16,3 1 0 0,-3-3 0 0,3 2 0 16,-4-2-2-16,7 3-1 0,-3-3 0 0,0 0 0 15,0 0-15-15,-4 2 0 0,4-7-12 0,0 2 12 16,0 0 0-16,0 1 0 0,-1-4 0 0,1 4 0 15,6-6 0-15,-3 2 0 0,0 1 0 0,2 0 0 16,1 2 14-16,0-5-3 0,-3 3-1 0,0-1 0 16,-1 1-10-16,4 0 0 0,-3-3 0 0,0 0 0 15,-1 0 0-15,4-3 0 0,0 0 10 0,0-2-10 16,-1 5 17-16,1-5-3 0,6-1-1 0,-3 4 0 16,-1-4 0-16,1 4 0 0,-3-4 0 0,0 1 0 15,-3 0-13-15,2 2 9 0,-2-5-9 0,3 3 8 16,-6-3-8-16,2 3 0 0,-2-6 0 0,3 9 8 15,-3-12 3-15,-3 9 0 0,3-6 0 0,-1 1 0 0,-2 5 6 16,0-9 2-16,0 6 0 0,0-2 0 0,0 2-7 0,-1-5-2 16,-2-1 0-16,0 1 0 0,3 3-10 0,-6 2 0 15,0-6 0-15,0 1 0 0,-1 3 0 0,1-4 0 16,-3 1 0-16,3-3 0 0,-3 3 0 0,3-3 0 16,3 0 0-16,-6-2 0 0,0-1 0 0,-1 1 0 15,4-6 0-15,-3 5 8 0,-6-2-8 0,3 3 10 16,-3-1-10-16,0 1 10 0,0-1-10 0,-3 3 10 15,0-2-10-15,3-3 10 0,-6-3 4 0,0 3 1 16,3 2 0-16,-6-7 0 0,3 4-15 0,-3-1 9 16,-3 2-9-16,0-3 8 0,-6 3-8 0,0-6 10 15,0 1-10-15,-6 2 10 0,1 3-10 0,-1-6 0 16,-6 6 0-16,0-3 0 0,-3 3 0 0,-5-3 0 0,-4 8 0 0,-9 0 0 31,-2 3-31-31,-7 5-5 0,-3 0 0 0,-2 8-1 16,-4-5-173-16,-5 5-34 0,-9 5-8 0</inkml:trace>
  <inkml:trace contextRef="#ctx0" brushRef="#br0" timeOffset="19123.4518">7619 4085 972 0,'-9'-8'43'0,"9"8"9"0,0 0-42 0,0 0-10 0,-6-2 0 0,3 2 0 16,3 0 53-16,0 0 9 0,0-6 2 0,-3 1 0 16,-6 2-19-16,9 3-3 0,3-5-1 0,-3 5 0 15,-6-5-26-15,3 2-6 0,3 3-1 0,0 0 0 16,0 0-8-16,0 0 0 0,0-5 0 0,0 5 0 16,6-5 0-16,-6 5 12 0,-6-3-12 0,0-2 12 15,6 5 8-15,-3-3 1 0,-3 0 1 0,0 1 0 16,-6-1 2-16,3 0 0 0,7 3 0 0,-7 0 0 15,-6-2 4-15,3-1 2 0,3 0 0 0,0 3 0 16,-3 0-9-16,0-2-1 0,0-1-1 0,0 3 0 0,6 0-11 16,-6 0-8-16,-5 0 12 0,2-2-12 0,6 2 0 15,-6 0 0-15,-6-3 0 0,0 6 0 0,0-1 13 16,-2-2-4-16,5 3-1 0,-6-1 0 0,-6 1-8 0,6 0 0 16,1 2 0-16,-4-2 0 0,0-1 0 0,0 4-12 15,3-1 0-15,1 0 1 0,-4-2 11 0,3 2 0 16,-3 3 0-16,0 0 0 0,1 3 8 0,2-3-8 15,-3 2 10-15,-3-2-10 0,3 0 19 0,4 3-3 16,-7-3 0-16,3-1 0 0,3 4-1 0,-3 0-1 16,4-1 0-16,-1 3 0 0,0-2 3 0,3 2 1 15,0-2 0-15,0-1 0 0,4 4 0 0,-1-1 0 16,-3 0 0-16,3-2 0 0,0 2-4 0,0 0-1 16,0 0 0-16,1 3 0 0,-4 0-13 0,3 0 11 15,0-3-11-15,3 0 10 0,3 6-10 0,0-3 0 0,0 2 0 16,1-2 0-16,2 0 0 0,-3 3 0 0,3-3 0 0,0-1 0 15,0-1 0-15,6 1 0 0,0-1 0 16,0-1 8-16,0 0-8 0,3 0 0 0,0-2 0 0,3 0 0 16,0 2 8-16,0-3-8 0,3 1 0 0,-3 2 8 15,3-2-8-15,0 2 0 0,0-2 0 0,0 2 0 16,3 0 0-16,-3-2 0 0,-3 2 11 0,5 0-11 16,1 0 11-16,3-2-11 0,-6-1 12 0,6 4-12 15,0-4 8-15,0 4-8 0,0-4 0 0,0 3 0 16,3 1 9-16,-3-4-1 0,5 1-8 0,-5-1 12 15,3 1 0-15,0-3 0 0,0 2 0 0,3-2 0 16,0-2-2-16,-3-1-1 0,5 6 0 0,-2-4 0 16,0-1 0-16,3 2 0 0,-3 0 0 0,6 0 0 15,-1-3-9-15,4 3 0 0,-3 0 0 0,3 0 0 16,-3 2 8-16,0-2-8 0,2 0 8 0,1 0-8 0,3 0 8 16,-3 0-8-16,-1 0 8 0,4 0-8 0,0 0 11 15,3-3-3-15,-1-2-8 0,1 2 12 0,-3-2-12 0,3-1 11 16,-1-2-11-16,-2 3 10 0,0-3 1 0,0 0 0 15,0 0 0-15,2 0 0 0,-2-3 0 0,-3 1 0 16,3-1 0-16,-1 0 0 0,4-2 1 0,-3 0 0 16,-3 2 0-16,-1-2 0 0,7 0-3 0,0 2 0 15,-9-2 0-15,0-1 0 0,-1 4-1 0,4-1-8 16,-3-5 12-16,0 3-4 0,-6-1-8 0,2 4 10 16,1-3-10-16,0-3 10 0,-3 2-10 0,3-2 0 15,0-2 9-15,-1468-1-9 0,2938 3 0 0,-1470 0 9 0,0-2-9 0,3-1 0 16,0 3 8-16,-4-2-8 0,-5-1 0 0,3 0 0 15,3 1 0-15,0-1 8 0,-6-2-8 0,-3 3 0 16,0-4 10-16,-1 1-10 0,1 2 8 0,0-4-8 16,-6 1 11-16,3-2-3 0,3 1-8 0,-3-1 12 15,0 0-12-15,0-3 8 0,0 1-8 0,-3-1 0 16,3 1 0-16,-3-1 0 0,0 1 0 0,-3-1 0 16,0 1 9-16,-1 2-9 0,1-5 8 0,-3 2-8 15,0 1 8-15,0 2-8 0,0-3 0 0,0 1 8 16,0-1 6-16,-3 1 1 0,3-4 0 0,-2 1 0 15,2 3-15-15,-3-3 0 0,3-1 0 0,-3 1-10 16,-3 0 10-16,3 0 9 0,-3-3-1 0,3 6-8 16,-3-4 18-16,0 1-3 0,-6 3-1 0,0-3 0 15,3 2-2-15,-3 1-1 0,-3-1 0 0,-3 3 0 16,-2-2-11-16,2 2 0 0,-3 0 0 0,-3 3 0 0,-6-3 0 16,1 3 0-16,2 2 0 0,0 0 0 0,-6 3 0 0,0-2-12 15,1 2 4-15,-4 3 8 0,0 2-28 0,-5-2 3 16,-1 2 0-16,0 3 0 15,4 3-36-15,-7-1-7 0,0 1-2 0,1 0 0 16,-1-1-127-16,3 4-26 0</inkml:trace>
  <inkml:trace contextRef="#ctx0" brushRef="#br0" timeOffset="21561.7649">13063 4143 1094 0,'3'-2'97'15,"-3"-4"-77"-15,0 1-20 0,3 3 0 16,-3-4 99-16,3 4 16 0,0-4 3 0,-3 4 1 0,-3-4-48 0,3 1-10 16,0-3-1-16,0 5-1 0,-3 1-31 0,3 2-5 15,0-5-2-15,0-1 0 0,-3 4-13 0,0-1-8 16,0-2 8-16,0-1-8 0,-3 4 0 0,3-1-10 15,-3-2 1-15,-3 2 0 16,0 0-18-16,0 1-3 0,-3-3-1 0,1 2 0 0,-4 0 31 0,0 1 0 16,0-1 0-16,0 0 0 0,-3 1 12 0,-3 2-4 15,1-3 0-15,-4 3-8 0,0 0 24 0,-3 0-3 16,0 3 0-16,1-3 0 0,-4 0-21 0,3 2 0 16,-3 1 0-16,0 0 0 0,7-1 11 0,-4 1-3 15,0 2 0-15,3-2 0 0,3-1 12 0,-2 4 1 16,2-1 1-16,0 0 0 0,0 1 10 0,0 2 1 15,-3 0 1-15,4-1 0 0,-1 1-21 0,0 0-4 16,0 0-1-16,0 0 0 0,3 0-8 0,1 0 8 0,-1 3-8 16,-3-1 8-16,0 1-8 0,0-1 0 0,3 4 0 0,0-1 0 15,1 0 0-15,2 0 0 0,-3 1 0 0,6-1 0 16,-3 3 0-16,3-3 0 0,0 0 0 0,3 3 0 16,-3 0 0-16,3 0 0 0,1-3 0 0,-4 3 0 15,3 0 0-15,3 0 0 0,0-3 0 0,-3 3 8 16,3 2-8-16,0-2 10 0,-3-5-10 0,6 5 10 15,-3-1-1-15,3 1 0 0,-3-2 0 0,6 1 0 16,-3 1-1-16,3 0 0 0,0 0 0 0,0 0 0 16,3 2-8-16,0 4 8 0,-3-7-8 0,3 7 8 15,0-4-8-15,0 1 0 0,0-3 0 0,3-1 0 16,-3 1 8-16,3 3-8 0,0-6 8 0,0 6-8 16,3-4 8-16,0 4-8 0,-3 0 0 0,3-4 8 15,2 1-8-15,1 0 8 0,-3 0-8 0,3 0 8 0,3-3 0 16,0 6 0-16,3-6 0 0,0 0 0 0,0-5 6 0,-1 3 1 15,4-3 0-15,-3 2 0 0,-3-2-3 0,3 3 0 16,3-1 0-16,0 3 0 0,-1-2 3 0,4 0 0 16,0 2 0-16,-3-3 0 0,0 4-5 0,0-6-1 15,-1 2 0-15,1-2 0 0,3 3 3 0,-3-3 1 16,0 2 0-16,2-2 0 0,1 0-13 0,3 3 0 16,0-3-9-16,-3 0 9 0,5 0 0 0,-2-1 0 15,0 4 0-15,3-6 10 0,-3 3 2 0,2 0 0 16,-2-3 0-16,3 1 0 0,0 2-12 0,-1-6 8 15,-2 1-8-15,6 2 8 0,0-5 0 0,2 3-8 0,-5 0 12 16,0-1-4-16,3-2 1 0,-1 0 0 16,1 0 0-16,-3 0 0 0,0 0 3 0,-3 0 1 0,-1 3 0 15,1-3 0-15,-3 0-2 0,3 0-1 0,-1 0 0 0,1-3 0 16,0 3-10-16,0 0 0 0,-3 0 0 0,2-2 8 16,-2-1-8-16,3 0 0 0,0-2 9 0,-3 0-9 15,-1 2 16-15,1-2-2 0,0 2 0 0,-3 0 0 16,0-4-14-16,0 1 9 0,-4-2-9 0,4 3 8 15,0-6-8-15,0 1 0 0,0 2 0 0,0-3 0 16,-1-2 0-16,1 0 8 0,0-6-8 0,0 6 8 16,-3-3-8-16,0-2 0 0,3 2 9 0,-4 0-9 15,4-3 0-15,-3 1 0 0,-3-1 0 0,3 1 0 16,-3-1 0-16,3 1 9 0,-7-1-9 0,1-2 0 16,0 3 0-16,0-1 0 0,-3 1 0 0,-3-1 0 15,3 3 13-15,-6 0-4 0,3-2-1 0,-3-1 0 0,3 1-8 0,-3 2 0 16,-3-3 0-16,3 1 0 0,-3-1 0 0,0 1 12 15,0-3-2-15,-3-1 0 0,3 4-10 16,0-1 0-16,-3-2 0 0,3 0 0 0,-6 0 0 16,3 0 0-16,0 2 0 0,-3 1 0 0,0-1 0 0,0 3 0 15,0-2 0-15,-3 2 0 0,3-3 8 0,-6 4-8 16,0-4 0-16,-2 1 8 0,-1 2-8 0,0 0 0 16,-6-3 0-16,3 1 0 0,3 2 0 0,-6-3 0 15,1-2 0-15,-1 3 0 0,0-1 0 0,-3 1 0 16,3-1 0-16,-3 1 0 0,1-1 0 0,-4 1 0 15,0-1 0-15,-3 0 8 0,-2 4-8 0,-4-4-14 16,-3 3 3-16,0-2 1 0,-2 4 10 0,-1 1 8 16,-3-3-8-16,1 6 11 0,-7-1-11 0,-2 3 0 0,-7 0 0 15,-2 6 0-15,-4 2-18 0,1 2 4 0,-4 1 1 16,1 5 0 0,2 0-36-16,-5 2-7 0,-4 4-2 0,4 4-736 0,-1 1-147 0</inkml:trace>
  <inkml:trace contextRef="#ctx0" brushRef="#br0" timeOffset="24675.8985">7973 8213 1152 0,'0'0'102'0,"0"0"-82"0,0 0-20 0,-3-3 0 15,-3-2 77-15,6 5 11 0,0 0 3 0,0 0 0 0,-6-8-33 16,6 3-6-16,0-1-2 0,0 6 0 0,0 0-38 0,0 0-12 16,0-8 0-16,0 8 0 0,6-5-9 15,-6 5-9-15,0 0-2 0,-6-5 0 0,6-1 4 0,-6-2 0 16,0 1 0-16,-3 1 0 0,0 4 16 0,-2-4 9 16,5 1-1-16,-9 0 0 0,0-1 30 0,0 1 6 15,3 2 0-15,0 1 1 0,-6-1 11 0,-3-2 1 16,1 2 1-16,2-2 0 0,3 2-11 0,-3-5-3 15,-3 3 0-15,3 2 0 0,3 1-21 0,-5-1-5 16,-4-2-1-16,0 2 0 0,0-2-17 0,3 0 0 16,3-3 0-16,-2 2 0 0,-7 1 0 0,3 2 0 15,6 1 8-15,-3-1-8 0,-5 1 0 0,5-1 0 16,-3 0 8-16,6 3-8 0,-3 6 9 0,0-4-1 16,-5 1-8-16,5 2 12 0,6 0 4 0,-9 1 0 0,-9 2 0 15,4-3 0-15,5 3-16 0,0 0 0 0,0 0 0 16,0 2 0-16,-3 1 0 0,4-3 0 0,2 2 0 15,-3 1 0-15,3-3 0 0,0 3 0 0,3-1 8 0,1 1-8 16,-4 2 0-16,3-2 0 0,-3 2 0 0,3 0 0 16,-3 0 0-16,7 3 0 0,-4-3 0 0,0 1 0 15,-3-1 0-15,3 3 0 0,0-3 8 0,0 0-8 16,1 0 16-16,2 3-2 0,0-3-1 0,0 3 0 16,0 0-2-16,0-3-1 0,-3 3 0 0,3-2 0 15,3 4-10-15,-2 1 8 0,2-4-8 0,-3 4 8 16,0-3-8-16,0 2 0 0,0-2 0 0,0 5 8 15,0-2-8-15,3 2 0 0,1-5 9 0,2 2-9 16,-3-2 11-16,0 3-3 0,6-3 0 0,-3 2 0 16,6-2 8-16,-3-3 2 0,0 3 0 0,3 0 0 0,0 0-18 15,0-3 0-15,0 3 8 0,0-3-8 0,3 1 0 16,0-1-9-16,0-3 1 0,0 1 0 0,0 0 16 16,0 2 4-16,3-3 1 0,0 1 0 0,0 0-13 15,-3-4 0-15,6 7-9 0,-3-6 9 0,3 2 0 16,0 1 0-16,0-1 0 0,0 1 0 0,3 2 16 0,-3-2-3 15,0-1-1-15,3 4 0 0,3-1 0 0,-4 0 0 16,1 3 0-16,3 0 0 0,0 0-12 0,-3 0 8 16,3-3-8-16,0 0 0 0,0 3 12 0,0 0-3 15,0-3-1-15,3-2 0 0,-4-1 1 0,4 3 0 16,0-5 0-16,0 0 0 0,3 0 5 0,-3 0 1 16,3-3 0-16,0 3 0 0,-1 0-4 0,4 0-1 15,-3-2 0-15,3 1 0 0,0-1-1 0,3 2 0 0,-7 0 0 16,7 0 0-16,0-1-9 0,0 1 10 0,-3-2-10 0,3 4 10 15,-1-2-10-15,1 0 0 0,-3 3 0 0,3-1 0 16,-3-4 0-16,2 2 8 0,4 0-8 0,-3-1 0 16,-3 1 0-16,0-2 8 0,8-4-8 0,-5 4 0 15,-3-1 0-15,0-2 8 0,6-3-8 0,3 0 0 16,-4 2 8-16,4-2-8 0,-6-2 0 0,3 2 8 16,5 0-8-16,-5 0 8 0,0 0-8 0,3-3 8 15,3 3-8-15,-1 0 0 0,-8-3-10 0,0 1 10 16,-3 2 0-16,0 0-9 0,2-3 9 0,1 0 0 15,-9 3 8-15,3-2 6 0,3-4 2 0,-3 1 0 16,-1 0-5-16,-2 0-1 0,3-1 0 0,-3-2 0 16,6 0-10-16,-3-2 12 0,-3-1-12 0,0 1 12 15,8-1-12-15,-5 0 10 0,0 1-10 0,-3-1 10 0,6-2-10 0,-6 0 0 16,0 5 0-16,-1-3 8 0,-5-2-8 0,6 2 0 0,3-2 0 16,-3 3 8-16,-3-1-8 0,-3 0 0 0,0 1 0 0,0-3 8 15,0-1-8-15,0-1 8 0,-6 1-8 0,2-2 8 16,4 1 0-16,-6-1 0 0,-6 0 0 0,6-3 0 15,3-4-8-15,-3-4 8 0,-3 1-8 0,0-1 8 16,3-2-8-16,0 0 0 0,0 2 0 0,0-2 0 16,0 0 0-16,0 3 0 0,3-3-11 0,0 2 11 15,-3 3 0-15,3-2-8 0,0 0 8 0,0 4 0 16,-3 1 0-16,0 5 0 0,-3-2 0 0,3-1 0 16,-3 1 0-16,0-1 0 0,-3 1 8 0,0 2-8 15,0 0 9-15,-3 3-9 0,3-1 12 0,-3-1-12 16,0 1 11-16,-3-1-11 0,3 1 10 0,-6 1-10 15,0-3 0-15,0 0 0 0,-2 0 0 0,2 1 0 16,-6-4 0-16,-3 3-8 0,3-2 8 0,0-1 0 16,0-2-13-16,-5 2 4 0,-7 4 1 0,0-4 0 15,-3 3-24 1,1 0-5-16,-4 3-1 0,-6 0 0 0,4-6-149 0,-1 6-29 16,-27-8-7-16,1 5-1 0</inkml:trace>
  <inkml:trace contextRef="#ctx0" brushRef="#br0" timeOffset="27847.0266">12739 8025 748 0,'0'0'67'0,"0"0"-54"0,0 0-13 0,0 0 0 16,0 0 143-16,0 0 25 0,0 0 6 0,0 0 1 15,0 0-124-15,0 0-25 0,0 0-5 0,0 0-1 16,0 0 12-16,0 0 1 0,0 0 1 0,0 0 0 16,0 0-16-16,0 0-3 0,0 0-1 0,0 0 0 15,-6-3-6-15,6 3-8 0,-6 0 11 0,6 0-11 16,-6-2 8-16,0-1-8 0,0 3 0 0,3 0 0 16,3 0 0-16,-9 0 0 0,0-3 0 0,0 6 0 15,0 0 8-15,-3 2-8 0,3-3 0 0,-6 4 0 16,3-1 24-16,-2-2-3 0,2 2 0 0,-3 0 0 15,3 3 9-15,-3-2 2 0,0-1 0 0,3 3 0 0,0 0-3 16,-3 0 0-16,4-3 0 0,-1 3 0 0,-3 2-11 16,3-2-2-16,-3 0-1 0,0 0 0 0,0 3-15 0,0-3 8 15,0 0-8-15,-2 2 0 0,-1 1 0 0,0-1 0 16,0 4 0-16,3-4 0 0,-3 3 12 0,0-2-4 16,4-3-8-16,-1 5 12 0,3 0 6 0,0 1 1 15,0-4 0-15,-3 6 0 0,3-3-3 0,-3 3 0 16,-3 0 0-16,3 3 0 0,1-1 2 0,2 1 0 15,-3-1 0-15,3 1 0 0,3-1-2 0,0 3-1 16,0-2 0-16,3-1 0 0,0 1-4 0,3 0-1 16,0 2 0-16,3-5 0 0,0 2-2 0,3 1 0 15,0-1 0-15,0-2 0 0,0 0 4 0,3 0 0 0,0 5 0 16,0-3 0-16,0-2 0 0,3 3 1 0,0-3 0 0,0 5 0 16,0 0-1-16,3 0 0 0,-3 3 0 0,-1-3 0 15,4 0 0-15,0 1 0 0,-3-1 0 0,3 0 0 16,-6 0-12-16,3-2 9 0,3-4-9 0,3 4 8 15,3-3 4-15,0 0 0 0,-4 0 0 0,7-3 0 16,0 0-3-16,3-2 0 0,-3-1 0 0,0 1 0 16,-1-3 4-16,1 0 1 0,0 0 0 0,0 0 0 15,0-1 5-15,0 1 1 0,2-2 0 0,1-1 0 16,0-2-20-16,-3 2 0 0,3-2 0 0,2-1 0 16,-2 3 8-16,0 1-8 0,0-4 12 0,3 4-12 15,-4-4 10-15,1 1-10 0,0-3 8 0,0 3-8 16,3-1 9-16,-3 1-9 0,5-6 10 0,-2 1-10 0,3-1 12 15,0-2-3-15,-1-1-1 0,1 1 0 16,-6 0 1-16,3 0 0 0,0-1 0 0,-1 1 0 0,-5 0 0 16,0-1 0-16,-3 1 0 0,0 0 0 0,-3 2 11 15,-1 1 3-15,1-4 0 0,-3 4 0 0,0-1-23 0,0 0 8 16,0-2-8-16,0 0 0 0,0 2 8 0,3-2-8 16,0 2 8-16,-4 0-8 0,4-4 0 0,0 1 0 15,0-4 0-15,0 2 8 0,3 0-8 0,0 0 0 16,0-3 0-16,-1-2 8 0,-2 2-8 0,3 1 0 15,0 5 0-15,0-3 0 0,-3-3 0 0,3 3 0 16,-3-2 0-16,-1 2 0 0,-2 0 13 0,-3-3-1 16,3 0-1-16,-3 1 0 0,-3-1 19 0,0 3 4 15,3-5 1-15,-3 3 0 0,0-1-35 0,0-2 0 0,0 0 0 16,0-1 0-16,0 1 0 0,0 0 0 0,0 0 0 16,2 2 0-16,-2-5-8 0,0 3 8 0,-3-3 0 0,3 0-9 15,0 3 9-15,-3-3 0 0,0-2 0 0,-3 2-8 16,3 0 8-16,0-3 0 0,-3 1 0 0,0 2 0 15,0-3 0-15,0 1 0 0,0-1 8 16,0 1-8-16,0 2 0 0,-3 0 9 0,3 0-9 0,-3 3 0 16,0-3 16-16,3 0-4 0,-6 3-1 0,3-3 0 15,0 0-11-15,0 0 0 0,0 0-12 0,-3 1 12 16,3 1 0-16,-3-2 0 0,1-2 0 0,-1 2 0 16,0-2 0-16,0-1 0 0,-3 3 0 0,0-2 0 15,0-4 0-15,0 4 0 0,0 5 0 0,-3-6 0 16,-3 3 0-16,3-5 0 0,-3 3 0 0,1-1 0 15,-4 1 0-15,3-1 0 0,-3 3 0 0,0 0 0 0,3 0 0 16,-6 1 0-16,-5-1 0 0,2 0 0 16,0 3 0-16,-3-3 0 0,0 0 0 0,-5 0 0 0,-1 5 0 15,-3-2 0-15,0 0 8 0,-5 2-8 0,-7 3 0 0,-2 3 0 16,-1 0 0-16,-6 0 0 0,1 5 0 0,-4 0-16 16,-2 2 4-16,-1 3 1 15,4 6-35-15,-1-3-7 0,4 5-2 16,2 0 0-16,1 3-129 0,-4 6-25 0,-3 1-6 0</inkml:trace>
  <inkml:trace contextRef="#ctx0" brushRef="#br0" timeOffset="33957.161">4821 12935 1044 0,'0'0'46'0,"-3"-5"10"0,-3 3-45 0,3-4-11 16,-3 1 0-16,3 0 0 0,-3 2 25 0,3-2 3 16,0-1 1-16,0 1 0 0,0 0 18 0,0 0 3 15,-3 2 1-15,3-2 0 0,-3 2 0 0,0 0 0 16,0 1 0-16,0-1 0 0,1 0 3 0,-1 3 1 16,0-2 0-16,0-1 0 0,3 3-11 0,-3 0-1 15,0-3-1-15,0 3 0 0,0 0-14 0,0 0-4 16,0 0 0-16,0 3 0 0,-3-3-2 0,3 0-1 15,-3 0 0-15,0 0 0 0,3 0 10 0,-3 0 1 16,-2 0 1-16,-1 3 0 0,3-1-1 0,0-2 0 16,-3 3 0-16,0 0 0 0,0-1-20 0,0 1-12 0,0 0 12 15,-3 2-12-15,0-2 13 0,4-1-4 0,-1 1-1 0,-3 0 0 16,0-1 6-16,-3 1 1 0,3 2 0 0,0-2 0 16,-3-1 1-16,1 4 1 0,-1-1 0 0,0 0 0 15,0 1-1-15,0 1-1 0,0 4 0 0,0-3 0 16,-2 0-1-16,2 0 0 0,0 0 0 0,-3 0 0 15,3 2-14-15,0 1 0 0,0-3 0 0,1 0 0 16,2 2 0-16,0-2 0 0,0-2 0 0,3 2 0 16,-3 2 0-16,3 1 0 0,3-3 0 0,0 2 0 15,-3 1 0-15,1 2 0 0,2 0 11 0,-3-2-11 16,3 2 13-16,-3 0-4 0,3 3-1 0,-3 0 0 16,0 0-8-16,3 0 10 0,0 2-10 0,0-2 10 15,0 3-10-15,0-3 0 0,1 2 0 0,-1 1 0 0,0 2 0 16,0-3 0-16,3 4 9 0,-3 1-9 15,3-2 18-15,0 1-1 0,-3 1 0 0,6-1 0 0,-3-4-17 16,0 1 10-16,3 2-10 0,0-5 8 0,0 0-8 16,3-1 0-16,-3 1 0 0,3-2 8 0,-3-4-8 0,6 3 0 15,0-2 9-15,-3 2-9 0,3-2 0 0,0 2 8 16,0-2-8-16,0 2 0 0,0-3 9 0,3 4-9 16,0-1 12-16,0 0-12 0,0 0 14 0,0-2-4 15,0 2-1-15,3 3 0 0,-3 0-1 0,3-3 0 16,0 0 0-16,-1 1 0 0,4-1 1 0,0 0 0 15,0-2 0-15,0-1 0 0,3 1 1 0,0-3 0 16,0 2 0-16,-3-2 0 0,3 0-10 0,-1 0 12 16,1 0-12-16,3 0 12 0,3 0-12 0,0 0 10 0,0 0-10 15,0 0 10-15,-1 2-10 0,1-2 0 0,0 0 9 16,0 3-9-16,3-3 8 0,-3 0-8 0,-1 0 10 0,1 2-10 16,0-2 9-16,6-3-9 0,-6 1 8 0,5-1-8 15,-2 0 0-15,6 1 8 0,0-4-8 16,0 1 0-16,2-3 8 0,-2 3-8 0,0-3 0 0,3-3 8 15,-4 3-8-15,1-3 8 0,-3 3-8 0,3-2 8 16,-1-1-8-16,1 0 10 0,-3 1-10 0,0 2 10 16,-3 0-2-16,2 0-8 0,-5 0 12 0,3-3-4 15,-3 3 5-15,0 0 1 0,0 0 0 0,-4-3 0 16,4 3-4-16,-3-2-1 0,0 2 0 0,0 0 0 16,0-3-9-16,-1 0 8 0,-2 1-8 0,3 2 8 15,3-6-8-15,0 4 0 0,-3-3 0 0,3-1 0 16,2 1 20-16,1 0-2 0,-6-1 0 0,3-2 0 15,-3 0-18-15,0 1-19 0,0-4 4 0,-1 3 1 0,1 0 14 16,0-2 0-16,-3 2 0 0,0 0 0 0,3 0 8 0,-3 0-8 16,-1-3 9-16,-2 3-9 0,3-2 11 0,0 2-11 15,-3 0 12-15,3-3-12 0,0 3 9 0,-3 0-9 16,3-2 0-16,-1 2 9 0,1-3-9 0,-3 1 0 16,0-1 0-16,0 3 0 0,0-2 0 0,0-1 8 15,0 0-8-15,0 3 0 0,0-2 0 0,0-1 0 16,2 3 8-16,-2-2-8 0,0-1 0 0,0 1 0 15,0-1 0-15,0 0 0 0,3-2 0 0,-3 3 0 16,0-1 0-16,0 0 0 0,-1 1 0 0,1-1 0 16,-3 1 0-16,0 2 0 0,-3-3 0 0,3 1 0 15,-3 2 0-15,-3 0 0 0,0-3 9 0,3 1-9 0,-3 2 10 16,0-3-10-16,-3 0 10 0,0 1-10 0,3-3 10 16,-3 2-10-16,3-2 8 0,-3 2-8 0,3 1 0 15,0-4 0-15,0 1 0 0,0 0 0 0,-3 0 0 0,3-1 0 16,0 1 0-16,-3 0 0 0,0 0 0 0,3 2 0 15,-3 1 0-15,0-1 0 0,0 3 0 0,-3-2 0 16,0-1 0-16,0 0 0 0,0 1 0 0,0 2 0 16,-3-3 11-16,0 1-11 0,0-4 12 0,-3 7-12 15,3-4 15-15,-3 0-4 0,-3 1-1 0,0-3 0 16,0-1-10-16,1 4 0 0,-1-6 0 0,-3 3 0 16,3-3-8-16,0 0 8 0,0 3 0 0,0-1 0 15,0 1 0-15,0 0 0 0,-6-3 0 0,4 3 0 16,-4-3 0-16,0 0 0 0,0 0 0 0,3-2 8 15,-3 2-8-15,-3 0 0 0,1 3 9 0,-4-6-9 16,0 3 0-16,-3 3 0 0,-6-3 0 0,1 3 0 0,-4 2 0 0,0 1 0 16,-5-3-9-16,-4 5 9 0,3 0-10 0,-5 2 10 15,2 1-13-15,-12 5 5 0,-2 0-6 0,-1 3-1 16,1 2 0-16,2 6 0 16,-2-3-62-16,-4 5-13 0,1-3-2 0,-4 4-1 15,1 4-75-15,5-2-14 0,1 3-3 0</inkml:trace>
  <inkml:trace contextRef="#ctx0" brushRef="#br0" timeOffset="35897.1722">8994 12980 1440 0,'0'0'64'0,"0"0"12"0,0 0-60 0,0 0-16 0,0 0 0 0,0 0 0 15,0 0 182-15,0 0 34 0,0 0 6 0,0 0 2 16,0 0-176-16,0 0-34 0,-6-2-14 0,3-3 11 16,3-1-11-16,-6-2 0 0,3 3 0 0,-3 0 0 15,0-1-16-15,0 1 4 0,-3 0 0 0,3 0 1 16,-2 2 11-16,-1-2-8 0,0 2 8 0,-3 0-8 16,0-2 16-16,0 5 3 0,-3-3 1 0,0 3 0 15,0 3 13-15,-3-3 3 0,1 0 1 0,-4 3 0 16,0-1 8-16,0 1 2 0,-3-3 0 0,0 3 0 0,-2-1-1 15,-1-2 0-15,6 3 0 0,0-3 0 0,-3 3-11 0,4-3-3 16,-4 2 0-16,0-2 0 0,3 0-11 0,-3 0-2 16,3 0-1-16,-2-2 0 0,2 2-10 0,0 2 0 15,-3-2 0-15,-3 3 0 0,-5-1 0 0,2 1 0 16,3 0 0-16,0 5 0 0,-3-3 0 0,-2 3-11 16,-1 0 11-16,6 0-8 0,0 2 8 0,1 1 0 15,-7 5 0-15,3 0 0 0,3 2 11 0,1 1-3 16,-4-1 0-16,0 1 0 0,0 2 0 0,6 0 0 15,4-2 0-15,-1-1 0 0,-9 1 4 0,12-3 0 16,9-1 0-16,0-1 0 0,-3-4-12 0,3 1 0 16,6-1 0-16,3 4 0 0,3-1 0 0,-3-3 0 0,-3 6 0 15,3-2 0-15,6-1 0 0,-3 0 0 0,-3 0 0 0,-3 3 0 16,6 0 0-16,3 3 16 0,0-4 0 0,-3 4-1 16,0 2 1-16,3 3 1 0,3 0 0 0,0 0 0 15,-6-1-17-15,6 1 0 0,0-3 8 0,0 1-8 16,3 1 0-16,0-4 0 0,-3-3 0 0,2 2 0 15,10-2 8-15,-3 0 2 0,-3-3 0 0,3 0 0 16,6 1-10-16,0-4 0 0,-4 1 9 0,1-3-9 16,3 2 0-16,3 1 0 0,0-3 0 0,-1 2 0 15,-2-2 0-15,0 3 0 0,9-3 0 0,-3 3 8 16,-7-1-8-16,4 1 8 0,0-1-8 0,0 1 8 16,0 2-8-16,-4-2 9 0,4-1-9 0,-3 1 10 15,3-3-2-15,-3 0 0 0,2 0 0 0,1-3 0 0,-3-2 2 0,3 2 0 16,-3-2 0-16,2-3 0 0,-2 2-10 0,3-4-12 15,-3 2 2-15,3-3 1 0,-7 0 32 0,4-2 6 16,-3 5 2-16,0-3 0 0,-3 1-31 0,3 2 8 16,-4 0-8-16,4-3 0 0,-3 3 0 0,3-3 0 15,-3 1 0-15,0 2 0 0,2-3 8 0,-2 0 1 16,3-2 1-16,-3 0 0 0,3-3-2 0,0 3-8 16,0-1 12-16,-1-2-4 0,4 0-8 0,0-2 10 15,-3-1-10-15,0 3 10 0,0-5-10 0,-4 3 0 16,4-4 0-16,-3 6 0 0,0-2 0 0,0-3 0 15,0 2 0-15,-3 3 0 0,-1-3 0 0,1 3 8 16,0-2-8-16,-3 5 0 0,3-6 0 0,0 3 0 16,0 0 8-16,0 3-8 0,-1-3 0 0,1 0 0 0,0-3 9 0,-3 3-9 15,6-2 0-15,-3 2 0 0,0-5 0 0,0 2 8 16,0-2-8-16,2 0 0 0,-2-3 0 0,0 3 0 16,-3-1 0-16,0-2 0 0,0 1 8 0,0-1-8 15,-3 2 12-15,0 1-3 0,-3-3 0 0,0 3 0 16,-3 0 5-16,2 2 1 0,-5-2 0 0,3 3 0 15,0-1-3-15,-3-2-1 0,0 2 0 0,3 1 0 16,-3 2-11-16,3-3 0 0,0 0 0 0,0 4 0 16,0-7 0-16,3 4 0 0,-3-1 0 0,3 3 0 15,-3-5 0-15,0 2 0 0,3 1 0 0,-3-1 0 16,0 1 0-16,0-1-9 0,0 0 9 0,-3 4 0 16,0-4 0-16,3 3 0 0,-3-3 8 0,-3 1-8 15,3-1 13-15,-3 3-3 0,0-2-1 0,0-4 0 16,0 1 0-16,0 0 0 0,-3 2 0 0,3-2 0 0,-3 0-9 15,3 0 0-15,-3-3 0 0,3 3 0 0,0-3 0 16,-3 3 0-16,0-3 0 0,1 2 0 0,-1-1 0 16,-3-1 0-16,0 2 0 0,0 1 0 0,-3-3 0 15,-3 3 8-15,0-3-8 0,-3 3 8 0,0-5-8 0,-5 2 0 16,-1 2 0-16,-6 1 0 0,-6 0 0 16,-2 2 0-16,-1-2-9 0,-6 5 9 0,-2-2 0 15,-4 4 0-15,-3 1 0 0,-5 2 0 0,-7 1-13 0,1 2 1 16,2 2 0-16,1 1 0 0,-7 2-8 0,4 1-2 15,2-1 0-15,4 5 0 16,2-2-55-16,7 3-11 0,2 0-3 0,4-3-849 16,2 2-171-16</inkml:trace>
  <inkml:trace contextRef="#ctx0" brushRef="#br0" timeOffset="40808.0543">16435 11012 1152 0,'0'0'102'0,"0"0"-82"0,0 0-20 0,0 0 0 15,-3-3 182-15,3-2 32 0,0 5 6 0,-2-3 2 16,-1-2-142-16,3 5-28 0,0 0-5 0,0 0-2 16,0 0-33-16,0 0-12 0,-3-3 9 0,3 3-9 15,0 0-12-15,0 0-7 0,-6-2-1 0,-3-1-1 16,6 1 21-16,-3-1-9 0,0 0 9 0,-3 1 0 16,3 2 0-16,0-3 19 0,0-2-3 0,-3 2 0 0,3 0 0 15,-3 1 0-15,0-4 0 0,0 4 0 0,-3-1 9 0,1 0 2 16,-1 1 0-16,-3-1 0 0,-3-2-5 0,3 2-1 15,-6 1 0-15,0-1 0 0,0 0-1 0,-2 1-1 16,-1 2 0-16,-3-3 0 0,0 0 5 0,-5 3 0 16,-1-2 1-16,0 2 0 0,0 0-25 0,1 2 0 15,-4 1 0-15,3 2-11 0,3 1 11 0,4-1 0 16,-1 3 0-16,3-3 0 0,3 3 0 0,0-3 9 16,3 3-9-16,-2-2 0 0,2 2 0 0,0-3 0 15,-3 3 0-15,3 0 0 0,-3 0 0 0,0 0 0 16,1-1 0-16,-1-1 0 0,0 4 12 0,-3-2-4 15,9 0 0-15,-3 3-8 0,-2-1 13 0,2 1-4 16,-3 0-1-16,3 2 0 0,0 0-8 0,0 0 0 0,0 3 0 16,4-3 0-16,-1 6 0 0,0-3 0 0,3 0 0 0,0 0 0 15,3-1 0-15,0 1 0 0,3 0 0 16,3 0 0-16,-6 0 0 0,3 2 12 0,3-2-12 0,0 0 12 16,-3 3-4-16,3-6 0 0,-3 3 0 0,4-3 0 15,-1 3 1-15,0-3 0 0,0 0 0 0,0 1 0 16,0-1-1-16,0 0-8 0,0 0 12 0,-3 0-4 15,3 1-8-15,3 2 0 0,-3-1 9 0,0 1-9 16,0 3 8-16,3-1-8 0,-3 1 8 0,3-1-8 16,3 1 14-16,-3-1-2 0,0 1 0 0,3 0 0 15,0-4-12-15,0 1 0 0,-3 3 0 0,3-6 0 16,0 3 0-16,0 0 0 0,3-3-9 0,0-2 9 16,0-1 0-16,-1 3 8 0,1-2 1 0,3 0 0 0,-3-4 3 15,0 4 1-15,3-3 0 0,0 3 0 0,0-1-5 0,0 1-8 16,0-1 11-16,3-2-11 0,0 3 10 0,0-3-10 15,0 2 8-15,-1 1-8 0,1 0 9 0,3-4-9 16,0 4 10-16,0 0-10 0,0-6 9 0,0 3-9 16,0 2 8-16,0-2-8 0,-1 0 12 0,4 3-4 15,-3-3 0-15,3 0 0 0,0 0 3 0,-3 0 0 16,6 0 0-16,-4 0 0 0,1-1 4 0,-3 1 1 16,3-2 0-16,0-1 0 0,0 0-16 0,0 1 11 15,0-4-11-15,-1 4 10 0,4-4-10 0,0 1 0 16,0-1 0-16,0 1 8 0,3-3-8 0,-4 3 0 15,-2 2 9-15,0-5-9 0,3 3 0 0,0-1 8 16,3 1-8-16,-4-3 0 0,1 0 9 0,3 0-9 16,-3 0 12-16,0 0-12 0,0 0 11 0,-4-3-11 15,4 1 10-15,3-1-10 0,-3-2 0 0,3 2 0 0,0 0 0 16,2 1 0-16,1-3 16 0,3-1 0 0,-3 4 0 0,2-1 0 16,1-2-16-16,-3 2 8 0,0 0-8 0,0-2 0 15,-4 2 16-15,-2 1-2 0,3-6-1 0,0 5 0 16,-3-2-13-16,-1 0 0 0,1-1 0 0,-3 1 0 15,0 0 9-15,3-1-9 0,3 1 8 0,-3-3-8 16,-4 0 12-16,1 0-2 0,6 0-1 0,-3 0 0 16,0 1-9-16,0-4 0 0,-4 6 0 0,4-3 8 15,0 0-8-15,-3 0 0 0,-3-3 0 0,0 6 8 16,0-6 0-16,-3 3-8 0,-1 1 12 0,1 1-4 16,-6-2 10-16,6 0 2 0,-3-2 0 0,0 2 0 15,-6 3-10-15,3-3-2 0,3-6 0 0,0 4 0 16,-3 2-8-16,3-5 0 0,0 2 0 0,6-2 0 0,-4 2 0 15,1-2 0-15,-3 0 0 0,0-3 0 16,9 0 0-16,-3 0 0 0,-6 0 0 0,3 3 0 0,0-5 0 16,-3 4 0-16,0-2 0 0,-3 1 0 0,-1-1 11 15,1 0-3-15,0-3-8 0,0 3 12 0,-6-2-3 0,0 2-1 16,3-3 0-16,-3-2 0 0,0 0-8 0,0 0 0 16,-3-3 9-16,3 0-9 0,0 1 0 0,0-1 0 15,-6 0 0-15,0 0 0 0,0-5 0 0,-2 5 0 16,-4-5-9-16,-3 0 9 0,0 0 0 0,-3 0 0 15,0-3 0-15,-6 3 0 0,-2 0-10 0,-7 0 10 16,0 0 0-16,-9 2-9 0,-5 1-7 0,-10 2-2 16,-8 5 0-16,-1 3 0 15,-8 3-65-15,-7 8-13 0,-5 5-2 0,0 3-1 16,-1 2-35-16,-2 8-7 0,-6 6-2 0,6-1-1036 0</inkml:trace>
  <inkml:trace contextRef="#ctx0" brushRef="#br0" timeOffset="42667.0111">14929 14356 2077 0,'0'0'92'0,"-6"0"19"0,0 0-89 0,-3 0-22 16,4-2 0-16,-4-1 0 0,3 0 73 0,-3 1 11 15,6-1 1-15,-6-2 1 0,3-1-46 0,-3 1-8 16,3 0-3-16,0 0 0 0,0-3-29 0,-3 0 0 16,0 0-8-16,0 0 8 0,0 0 0 0,-3 0 0 15,1 0 0-15,-1 3 9 0,0-3-1 0,-3 3 0 16,-3 2 0-16,0-2 0 0,-6 2 4 0,3 0 0 15,-2 3 0-15,-4 0 0 0,-3 0-12 0,-3 3 8 16,-2 0-8-16,-1 2 8 0,0 0 3 0,-2 3 0 16,-1 0 0-16,0 3 0 0,-3-1-11 0,1 3 12 15,-1 3-12-15,0 3 12 0,4-3-4 0,-1 2-8 16,3 1 12-16,1-1-4 0,2 1-8 0,3 2 10 16,0-3-10-16,1 4 10 0,2-4-10 0,3 1 0 0,-3 2 0 15,3 0 0-15,1-2 11 0,-1 4 0 0,3-1 0 0,0 1 0 16,3-1-11-16,-3 1-17 0,1 1 4 0,-1 3 1 15,6-4 12-15,0 4 16 0,3-6-3 0,-3 3-1 16,0 0-4-16,0-1-8 0,0 1 11 0,4 0-11 16,-1 0 14-16,0-3-4 0,3 0-1 0,0 0 0 15,3-2-1-15,0 2 0 0,0-2 0 0,6-1 0 16,-3 1-8-16,3-1 0 0,0 1 0 0,3-1 0 16,3 1 0-16,-3-3 0 0,3 2 0 0,3 1 0 15,0-6 0-15,0 5 0 0,3-2 0 0,0 3 0 16,-1-6 0-16,1 0 8 0,0 6-8 0,0-3 8 15,0 0 8-15,3-1 0 0,6-1 1 0,-3-1 0 16,2-3 3-16,1-2 0 0,3 6 0 0,-3-4 0 16,6-2-8-16,-3 3 0 0,2-6-1 0,1 3 0 15,0-3-3-15,3 1-8 0,-1-1 12 0,1 0-4 0,0 0 0 0,3-2-8 16,2 2 12-16,-2 3-4 0,3-8-8 0,-3 8 8 16,-1-2-8-16,-2-1 8 0,0-3-8 0,3 1 0 15,-1 0 0-15,-2-1 0 0,3 1 10 0,0 0 0 16,-4-1 0-16,4-2 0 0,6 3-10 0,-6-3 0 15,-1 3 0-15,4-3 8 0,-6 2-8 0,3-2-14 16,-4 3 3-16,1 0 1 0,0-1 22 0,0 1 4 16,2-1 0-16,-2 4 1 0,3-4-4 0,0 1-1 15,-4-3 0-15,1 0 0 0,0 0 2 0,0 0 0 16,-1 0 0-16,1-3 0 0,-3 1-3 0,0-4-1 0,-3 1 0 16,2-3 0-16,1 3-10 0,-3-3 10 0,3-3-10 15,0 1 10-15,-1-1-10 0,1-2 0 0,-6 5 0 16,3-2 0-16,-3-4 0 0,-1 4 0 0,1-1 8 15,0-2-8-15,0 2 0 0,-3-2 0 0,0 0 9 16,3-3-9-16,-7 3 9 0,4-3-9 0,-3 3 12 0,3-3-12 16,-3-3 0-16,3 1 0 0,-3 2 0 0,3-3 0 15,-4 1 0-15,-2 2 0 0,0-3 0 0,0 4 0 16,0-4 0-16,-3 3 0 0,0-2 0 0,0 4 0 16,-6 1 8-16,0 0-8 0,0-3 9 0,0 0-9 15,-6 0 12-15,3 0-4 0,-3 1-8 0,3-1 12 16,-3-3-12-16,3 1 8 0,-6-1-8 0,3 1 0 15,-3-1 0-15,0 1 0 0,0 2-8 0,0 2 8 16,0-4 0-16,-3 5-8 0,0-6 8 0,0 3 0 16,0 3 0-16,3-3 0 0,-2 3 0 0,-1-3 0 0,0 3 0 15,-3 0 0-15,3-3 0 0,0 0 0 0,-3 3 0 16,0-3 0-16,-3-3 9 0,0 3-9 0,-3-2 8 0,-2-1-8 16,-4-2 0-16,0 0 8 0,3 0-8 15,-6 0 0-15,-2-3 0 0,-1 0 0 0,-6 3 0 16,0 0 0-16,1-3 0 0,-4 3 0 0,-6 0-14 0,1 2 2 15,-10 1 0-15,3 2 0 0,-2-3 0 0,2 6 0 16,4 0 0-16,-1-3 0 0,0 5 12 0,4 1-11 16,-4-4 11-16,4 6-10 15,-1-5-65-15,3 5-13 0,1 0-2 0,2 3-818 16,0 0-164-16</inkml:trace>
  <inkml:trace contextRef="#ctx0" brushRef="#br0" timeOffset="44556.9402">18948 14708 1324 0,'0'0'118'0,"3"-5"-94"15,0 2-24-15,0-2 0 16,0 0 84-16,0-3 12 0,3 2 2 0,-4 1 1 0,4 0-44 0,-3 0-9 16,0-1-2-16,0 1 0 0,0 0-15 0,-3 5-3 15,3-8-1-15,0 5 0 0,-3 3 9 0,3-5 2 16,0 0 0-16,-3 5 0 0,3-6 5 0,-3 6 2 15,0-5 0-15,-3 0 0 0,3 5-7 0,0 0-2 16,-3-6 0-16,0 1 0 0,-3 0 6 0,-3 2 0 16,3-2 1-16,-2 2 0 0,-4 1-31 0,0-4-10 15,-3 4 0-15,0-4 0 0,-3 4 27 0,-3-1-2 16,0-2 0-16,-5 2 0 0,-1-2 9 0,-3 0 2 16,-6-1 0-16,1 4 0 0,2-4-28 0,-3 4-8 15,-3-1 0-15,1 3 0 0,-4 0 11 0,0 0-2 16,4 3 0-16,-7-1 0 0,0 4-9 0,-2-1-14 15,2 5 3-15,-2 1 1 0,5 0 10 0,3-1 0 16,3 1 0-16,1 5-8 0,5 0 8 0,0-1 0 0,6 1 0 16,-2 3 0-16,2 2 0 0,0 5 8 0,0-2-8 15,6 3 11-15,0 2-11 0,1 0 12 0,-1-3-12 0,6 1 12 16,0-1-12-16,0 1 12 0,-3-3-12 0,3-1 12 16,9 4-12-16,-3-3 12 0,-3-1-12 0,3 1 12 15,0 3-12-15,3-3 0 0,3-1 0 0,-2 4 8 16,-4 2-8-16,3-3 12 0,6-2-12 0,0 0 12 15,2 2-12-15,1-2 0 0,3 3 0 0,6-3 0 16,-3-1 0-16,3 1 0 0,-3-3 0 0,3 0-11 16,3-2 19-16,-3 2 3 0,-4-5 1 0,4 5 0 15,0-5-12-15,3 0 10 0,-3 0-10 0,3 0 10 16,0-3 4-16,0 5 1 0,2-4 0 0,4 2 0 16,-3-1-3-16,6-4 0 0,-3 0 0 0,-1 2 0 0,1 0 0 15,0 0 0-15,3-2 0 0,-3-3 0 16,0 2 0-16,2-2 0 0,-2 0 0 0,3 0 0 0,0-2-12 15,-1-1 0-15,1-3 8 0,3 4-8 0,3-6 11 0,0 5-1 16,2-5 0-16,1 0 0 0,-3 0-10 0,-1 3 12 16,4-1-12-16,-3 1 12 0,0-3 2 0,-1 5 1 15,1-2 0-15,0 2 0 0,-3-5-15 0,5 0 0 16,-2 5-12-16,0-5 12 0,0-5 0 0,-1 5 0 16,4-2 8-16,-3-1-8 0,0 0 11 0,-1-2-11 15,-2 2 12-15,3-2-12 0,-6-3 14 0,2-2-4 16,1 4-1-16,3-4 0 0,0-1 2 0,-4-2 0 15,4 2 0-15,0 1 0 0,-6-1-2 0,5-2 0 0,-2 0 0 0,3-3 0 16,-6 0-1-16,2 0 0 0,-5 0 0 0,3 3 0 16,-3-3 4-16,-3 3 0 0,0 0 0 0,-1-1 0 15,1 1-1-15,0 3 0 0,-3-4 0 0,3 1 0 16,0 0-11-16,-1 2 0 0,1 1 9 16,-3-4-9-16,3 1 0 0,-3 0 0 0,-6 0 0 0,3 0 8 15,-4-1-8-15,4-2 0 0,0 1 0 0,0-1 8 16,-3 2-8-16,0 1 8 0,-3 0-8 0,3 0 8 15,-3 0 2-15,0-1 1 0,0 1 0 0,-3 0 0 16,2 0-11-16,-2-1 12 0,0 4-12 0,0-3 12 16,0 2-12-16,3-2 0 0,-6 2 0 0,0-2 0 15,0 0 0-15,0 2 0 0,0-2 8 0,-3 0-8 16,0-3 0-16,0 3 8 0,0-1-8 0,0-2 0 16,-3 1 8-16,-3-4-8 0,0 1 8 0,-3-4-8 15,0 1 0-15,-6-5 0 0,-2 2 0 0,-1-3-11 0,-6 1 11 16,-3-6 11-16,-3 3-3 0,-2-3 0 0,-7 3-8 0,-3 0 0 15,1 0 0-15,-10 0 0 0,-6 0-10 0,-2 2 10 16,-7 1-13-16,-5 0 5 0,-6 2-12 0,-4 0-3 16,-5 3 0-16,-6 2 0 15,-7 3-61-15,-2 6-13 0,-3 2-3 16,-6 3 0 0,3 2-127-16,-6 6-25 0</inkml:trace>
  <inkml:trace contextRef="#ctx0" brushRef="#br0" timeOffset="46386.7447">16730 17137 1267 0,'0'0'112'0,"0"0"-89"0,0 0-23 16,0 0 0-16,0 0 150 0,0 0 26 0,0 0 4 0,0 0 2 15,-6 5-73-15,6-5-14 0,0 0-3 0,0 0-1 16,-6 0-51-16,0 0-11 0,6 0-1 0,0 0-1 16,-6 0 7-16,6 0 2 0,0 0 0 0,0 0 0 15,-3-5 17-15,-3 5 4 0,-3 0 1 0,4 0 0 16,2-5-10-16,0 2-1 0,-6 3-1 0,3-5 0 16,-3 5-13-16,0-3-2 0,0-2-1 0,-3 0 0 15,-3 5-7-15,3-6-2 0,-3 4 0 0,0-4 0 16,-2 6-9-16,-1-2-3 0,-3-1 0 0,-3 0 0 15,0 3-9-15,-6-5 0 0,-2 5 0 0,-4 0 0 16,-3 0 0-16,4 5 0 0,-4 1 0 0,0-4 8 16,1-2-8-16,-4 8 0 0,0-2 0 0,-2 2 0 15,-4-3-11-15,3 5 3 0,1-2 0 0,2 0 0 16,0 6 0-16,4-4 0 0,-1-2 0 0,6 5 0 16,0 1 8-16,4-1 0 0,-4-3 0 0,3-2 0 15,3 0 0-15,-2 5-12 0,-1-2 4 0,0-3 0 16,0 5 8-16,0 0-8 0,7 1 8 0,-4-1-8 0,0 0 8 15,3 0-8-15,0 1 8 0,4-1-8 0,-1 3 8 16,3 0 0-16,0 2-9 0,0 3 9 0,3-2 0 0,0 2 0 16,1-3 0-16,2 1 0 0,0 2 0 0,3-2 12 15,-3 4-4-15,3-7 0 0,0 3-8 0,3-1 0 16,0-4 0-16,3 1 0 0,-3-1 0 0,3-1 0 16,0-2 0-16,3 2 0 0,0 0 0 0,0 0 0 15,0 0 0-15,3-5 0 0,3 6 0 0,-3-4 0 16,0-2 0-16,3 5 0 0,3-2 0 0,-3-3 0 15,0 5-12-15,3 0 12 0,3 1 0 0,-3-1 0 16,3-3 0-16,0 4 12 0,-4 1-12 0,4-1 0 0,3-1 9 16,0 0-9-16,0 3 8 0,3-5-8 0,-3-1 10 0,9-2-10 15,-4 3 10-15,1-3-10 0,3 5 10 0,0-5-10 16,6 5 12-16,-4-2-3 0,1-3-1 0,-3 5 0 16,3-3 2-16,-3-2 0 0,-4 6 0 0,1-7 0 15,3 7 0-15,-3-4 0 0,0-2 0 0,0 5 0 16,-1 1 2-16,-2-4 0 0,3-2 0 0,3 5 0 15,-3-5-3-15,0 3 0 0,-1-3 0 0,1 0 0 16,6-3-9-16,-3 3 0 0,0-8 9 0,0 5-9 16,2 1 0-16,1-6 0 0,-3 0 0 0,0 0 0 15,0 0 0-15,-1 0 0 0,1 0 0 0,0-6 0 16,-3 6 0-16,3 0 8 0,2 0-8 0,1-5 11 16,0 2-2-16,0-2 0 0,0 0 0 0,2 2 0 15,-5-7-9-15,3 7 0 0,3-8 9 0,-3 9-9 16,-4-9 0-16,1 3 0 0,3 3 0 0,-3 2 8 0,-3-7-8 15,-1 7 0-15,1-8 0 0,3 6 0 0,0-3 0 16,0 0 0-16,-6-2 0 0,2 2 0 0,4 0 0 0,0-3 8 16,-3 3-8-16,0-5 0 0,-3 3 0 0,2-4 9 15,4 6-9-15,-3-5 0 0,-3 0 14 0,3 0-4 16,0 5-1-16,-1-6 0 0,-2 1-9 0,3 0 0 16,0-3 9-16,0 3-9 0,3 5 0 0,-4-5 0 15,-5 0 0-15,6 5 0 0,0-3 0 0,-3-2 8 16,-6 5-8-16,0-3 0 0,3-2 10 0,-4 5-2 15,-2 0-8-15,-3-5 12 0,-3 2 1 0,3-2 0 16,3 5 0-16,0-2 0 0,-9-4-4 0,0 1-1 16,9 0 0-16,-3 5 0 0,0-5-8 0,-3 0 12 15,-3 2-12-15,3 0 12 0,3 1-12 0,-3-3 0 0,-6 5 9 0,3-3-9 16,6 3 0-16,-6-5 9 0,-3 5-9 0,0-3 0 16,-3 3 9-16,3 0-9 0,3-2 0 0,-3 2 9 15,-6-3-9-15,3 3 0 0,6-5 9 0,-3 0-9 16,-3 5 0-16,0-3 9 0,6-2-9 0,-3 0 0 15,3 0 11-15,-6 0-11 0,0 5 10 0,3-6-10 16,3 1 8-16,-3 3-8 0,-3-4 0 0,0 6 9 16,0-5-9-16,3 3 8 0,-5-4-8 0,-4 6 8 15,0-5-8-15,0 3 0 0,6-1 0 0,-9 0 0 16,-6-2 0-16,3 0 0 0,0 0 8 0,-2-6-8 16,-7 6 0-16,-6 0 0 0,0 0 0 0,-2-6 0 15,-7-2 0-15,-3 2-12 0,-8-7 4 0,-1 5 8 16,1-3-21-16,-1-3 3 0,-3 6 1 0,4 0 0 15,-4-3-56-15,4-2-11 0,-1 7-3 16,4-2-892-16,2 3-178 0</inkml:trace>
  <inkml:trace contextRef="#ctx0" brushRef="#br0" timeOffset="68060.2075">10164 2098 576 0,'0'0'12'0,"0"0"4"0,0 0 0 0,0 0 0 0,0 0-16 0,3 0 0 15,-3 0 0-15,6-2 0 0,0-1 54 0,-3-2 8 16,-3 5 2-16,6 0 0 0,-6 0-40 0,6-8-7 16,0 2-1-16,0 6-1 0,-6 0 23 0,0 0 5 0,0 0 1 15,0 0 0-15,0 0-32 0,0 0-12 16,0 0 11-16,0 0-11 0,5-5 53 0,-5 5 5 16,0 0 1-16,0 0 0 0,6-3-43 0,0 1-16 0,-6 2 11 0,0 0-11 31,0 0 57-31,0 0 6 0,0 0 1 0,0 0 0 15,0 0-52-15,0 0-12 0,0 0 0 0,-3 5 0 0,0 0 27 0,0 1 5 0,0 2 2 0,-2-3 0 16,-1-2-2-16,0 2-1 0,-3 3 0 0,3 2 0 0,-3-4-15 0,0 2-4 16,-3 5 0-16,3-8 0 15,-3 8-12-15,0-2-16 0,-3 5 3 0,0-3 1 0,-2 0 12 16,-1 3 0-16,3 3 0 0,-6-1 0 0,0 3 0 16,0 3 0-16,1-5 0 0,-4 4 0 0,-6 1 17 0,3 3 7 15,0 4 0-15,1-4 1 0,2-1-15 0,0 1-10 16,0-3 12-16,-3 2-12 0,4 1 0 0,-1-9 0 15,-3 3 0-15,0 6 0 0,3-9 0 0,-2 9 0 16,2-11 0-16,-3 7 0 0,-3-1 0 0,3 1 0 16,-2 4 0-16,2-6 0 0,-3 5 0 0,3-2 0 15,-3 3 0-15,4-6 0 0,-1 0 0 0,0 0 0 32,3 0 0-32,1-7 0 0,2 4 0 0,3-2 0 0,0 0 0 0,-3 0 0 0,6-3 0 0,0 0 0 15,0 0 0-15,-2 1 0 0,2 2 0 0,0-3 0 16,3 0 0-16,0-2 0 0,0-1 0 0,0 3 0 0,3-7 0 15,-3 2 0-15,0 0 0 0,1 0 0 0,2 2 0 0,-3 1 0 16,0-1 0-16,0 3 0 0,-3-2 0 0,0 2 0 16,0 1 0-16,3-1 0 0,-3-5 8 15,4 2-8-15,-1 1 0 0,0-3 10 0,3 0-10 0,-3 2 8 16,3-2-8-16,0 0 8 0,3-3-8 0,0 3 8 16,-3 0-8-16,3-2 0 0,0 2 0 0,-3 0 0 15,6-1 0-15,-6 1 0 0,4 0 0 0,-4 0 0 16,0 0 0-16,3-2 0 0,-3 4 0 0,0-5 0 15,0 3 20-15,0-2 1 0,0-1 1 0,3 3 0 16,-3-3-2-16,0 0 0 0,3 1 0 0,0 2 0 16,3 0-20-16,-3-3 0 0,3 3 0 0,-3-3 0 15,1 3 0-15,-1 0 0 0,0-3 0 0,0 3-8 0,3-2 8 16,-3 1 0-16,0 1 10 0,0 0-10 0,-3 0 9 16,0 3-9-16,3-3 8 0,-3 2-8 0,0 1 0 15,-3 0 0-15,3 2 8 0,-3 0-8 0,4 0 0 0,-7 3 0 16,3 0 0-16,0-3 8 0,0 0-8 0,-3 1 0 15,3-1 0-15,3 0 0 0,-6 0 0 0,6-5 0 16,0 3 0-16,1-3 0 0,-4 0 0 0,6 0 10 16,0-3-10-16,0 0 10 0,-3 1-10 0,3-4 0 15,-3 3 0-15,3 1 0 0,6-1 0 0,-6-2 0 16,-3 2 0-16,3 0 8 0,3-2-8 0,-6 2 8 16,0 1-8-16,0-1 8 0,0-3-8 0,1 4 0 15,2-4 0-15,0 4 0 16,0-1 0-16,0 0 0 0,-3 1 0 0,0-1 0 0,-6 0 0 0,3 0 0 15,3 1 8-15,6-1-8 0,3-5 0 0,0 5 0 16,-6 1 0-16,6-6 0 0,6 5 0 0,0-5 8 16,-6 0-8-16,0 0 8 0,0 0-8 0,0 0 8 0,-3 5-8 0,-6-2 8 15,0-1-8-15,9-2-11 0,0 0 3 0,0 0 0 32,-9 3-108-32,9-3-20 0,0 0-5 0</inkml:trace>
  <inkml:trace contextRef="#ctx0" brushRef="#br0" timeOffset="68731.9571">8684 2818 1630 0,'3'-13'36'0,"0"13"7"0,0-8 1 0,0 2 3 0,3 1-38 0,0 0-9 0,0 5 0 0,-3-3 0 15,-3 3 0-15,0 0 0 0,6-3 0 0,-6 3 8 16,0 0-8-16,0 0 0 0,0 0 0 0,0 0 0 16,0 0 0-16,0 0 0 0,0 0 0 0,3 8 8 15,-3-8-8-15,6 8 0 0,-3 6 0 0,0-6 8 16,-3-3 17-16,3 8 3 0,-3-8 1 0,0 9 0 15,-3-4 3-15,3 3 1 0,0 3 0 0,0 0 0 16,-3 3-13-16,0-1-2 0,3 1-1 0,-3 2 0 16,0 0 3-16,0 3 0 0,0-6 0 0,0 4 0 15,3-4 3-15,0 1 1 0,-3 2 0 0,0 0 0 0,3-5-8 16,-3 2-2-16,0 3 0 0,3-5 0 0,0-2-6 0,-3-4 0 16,3 3-8-16,3-2 12 0,-3-3-4 0,0 2 0 15,6-4-8-15,-6 2 12 0,3-3 1 0,0 0 0 16,-3-5 0-16,3 6 0 0,0 2 3 0,3-6 0 15,-3 1 0-15,3 5 0 0,0-8 6 0,0 2 2 16,0-2 0-16,0 0 0 0,3 0 6 0,0-2 2 16,0 2 0-16,6-8 0 0,-1 3-1 0,7-6 0 15,3 0 0-15,0-2 0 0,3 0-3 0,2 0 0 16,7-3 0-16,0-3 0 0,0 3-28 0,-1-2-10 16,1 2 0-16,3-3 0 0,-7 4-9 0,1 1-1 15,0-1-1-15,0 1 0 16,-1 1-95-16,-5 2-20 0,3 1-3 0,-6-1-877 0</inkml:trace>
  <inkml:trace contextRef="#ctx0" brushRef="#br0" timeOffset="72906.1424">8045 4773 1036 0,'-18'-5'46'0,"18"5"10"15,0 0-45-15,0 0-11 0,0 0 0 0,0 0 0 16,0 0 27-16,9-3 3 0,3 1 1 0,-1-1 0 0,-11 3 1 16,9 0 0-16,6-3 0 0,-3 3 0 0,0 0-4 0,0 0-1 15,-3 0 0-15,6 0 0 0,3 3-5 0,-6 0-1 16,-1-1 0-16,-2 1 0 0,6-1 3 0,0 1 0 15,-3 0 0-15,3-1 0 0,-3-2 4 0,3 3 2 16,0 0 0-16,2-1 0 0,1-2-2 0,0 0-1 16,3 0 0-16,0 0 0 0,0-2-7 0,2-1-2 15,1 0 0-15,3 3 0 0,-6 0-18 0,3 0-16 16,3-2 4-16,-1 2 0 0,-2 0 12 0,3 2 0 16,0-2 0-16,-1 3 0 15,-2 0 8-15,3-1 4 0,-3 1 0 0,0 2 1 16,0-2 9-16,2 0 2 0,-2-1 0 0,9 1 0 15,0-3 12-15,-1 0 4 0,1 2 0 0,0-2 0 16,3-2-31-16,-4 2-9 0,4-5 0 0,0 2 0 0,-4 0 11 16,4 1-11-16,0-4 10 0,3 4-10 0,-4-4 9 0,-2 4-9 15,3-1 8-15,0-2-8 0,-4 2 0 0,4 3 0 16,-3 0 0-16,-4 0 0 0,4 3 0 0,-3-1 0 16,-3 1 0-16,0 0 0 0,-1-1 0 0,4 4 0 15,0-1 0-15,-3-2 0 0,-1 5 0 0,4-3 0 16,0 0 0-16,3-2 0 0,-3-1 0 0,2 1 0 15,-2-3 0-15,3 3 0 0,-1-3 0 0,-2 2 0 16,-3-4 8-16,3 2-8 0,0-3 0 0,-4 3 8 16,4-3-8-16,-6 1 8 0,3 2-8 0,-3-3 0 15,-1 0 0-15,1 1 0 0,0 2 0 0,0 0 10 0,-3 0-10 16,2 0 10-16,-2 0 13 0,0 0 2 0,0 0 1 0,-3 0 0 16,3 2-6-16,-1-2 0 0,-2 0-1 0,6 3 0 15,-3 0-10-15,0-3-1 0,0 0-8 0,0 0 12 16,5 0-12-16,-5 0 0 0,3 0 8 0,0 0-8 15,0 2 0-15,-1-2 0 0,1 0 0 0,-3 0 0 16,0 0 8-16,0 0-8 0,-3 0 0 0,-1 0 0 16,1 0 0-16,-3 0 0 0,3 0 0 0,-3 0 0 15,3 0 0-15,-3 0 0 0,0 0 0 0,2 0 0 16,1 0 0-16,0 0 8 0,0 3-8 0,0-3 0 16,6 0 0-16,-4-3 11 0,-5 3-11 0,3-2 10 15,0-1-10-15,0 0 12 0,0 3-12 0,0-2 12 16,0-1-12-16,-4 1 0 0,1 2 0 0,-3-3 8 15,0 0-8-15,0 3 0 0,-3-2 9 0,0 2-9 16,0-3 8-16,0 3-8 0,0 0 10 0,0 3-10 0,-3-3 17 16,2 0-2-16,-2 2-1 0,0 1 0 0,3 0-14 0,-3-3 11 15,3 2-11-15,-3 1 10 0,3-1-10 0,0 1 0 16,0 0 0-16,0-3 0 0,-3 2 0 0,3 1 0 16,-3-3 0-16,3 0 0 0,-6 3 0 0,0-1 0 15,3-2 0-15,-6 0 0 0,0 0 8 0,0 0-8 16,0 0 0-16,0 0 8 0,0 0-8 0,0 0 0 15,0 0 0-15,0 0 0 0,0 0 0 0,0 0-17 16,0 0 4-16,0 0 1 16,0 0-31-16,5 3-5 0,-5-3-2 0,0 0 0 15,6 3-142-15,-3-1-28 0,3 6-5 0</inkml:trace>
  <inkml:trace contextRef="#ctx0" brushRef="#br0" timeOffset="73374.7714">10461 4450 1897 0,'-2'-5'41'0,"2"5"9"0,0 0 2 0,0 0 2 0,0 0-43 0,0 0-11 15,0 0 0-15,8-3 0 0,4 3 35 0,3 3 5 16,0 0 0-16,3-1 1 0,3 4-4 0,0 2-1 15,2-3 0-15,4 3 0 0,3 0-19 0,-3 5-4 16,6-2-1-16,-1 2 0 0,4 3 0 0,0-1-1 16,-4 1 0-16,1-2 0 0,0 1-11 0,0 1-12 15,-9 0 2-15,-1-3 1 0,-2 1 9 0,-6-1 0 16,0 3 0-16,-3-3 8 0,-6 0 4 0,0 3 0 16,-6 0 1-16,-3 3 0 0,-6 2 13 0,-6 0 2 0,-6 5 1 15,0 1 0-15,-8-1-1 0,-1 3 0 0,-3-2 0 16,-3-1 0-16,1 3-28 0,5-2 0 0,-3-3 0 15,3-1 0-15,4-1-10 0,2-4 2 0,3-2 0 0,3 0 0 32,3 0-140-32,0-3-28 0,3-2-6 0</inkml:trace>
  <inkml:trace contextRef="#ctx0" brushRef="#br0" timeOffset="75567.2418">11292 4800 518 0,'0'0'46'0,"0"0"-37"0,0 0-9 0,0 0 0 0,0 0 76 0,0 0 12 15,0 0 4-15,0 0 0 0,0 0-51 0,9 2-9 16,-9-2-3-16,6 3 0 0,3-3-7 0,-3 0-2 15,-6 0 0-15,6 0 0 0,3 0-8 0,-3 0-1 16,2 0-1-16,-2 0 0 0,0 0-10 0,3-3 0 16,-3 3 0-16,3 0 0 0,-3-2 0 0,3 2 8 15,0 0-8-15,0 0 8 0,-9 0 4 0,9 0 1 16,-3 0 0-16,3-3 0 0,0 3 6 0,-3-3 1 16,3 3 0-16,0 0 0 0,-4 3 19 0,1-3 4 15,0 3 1-15,-6-3 0 0,9 0 8 0,-9 0 3 16,6 0 0-16,3 2 0 0,-9-2-3 0,6 0-1 15,0 3 0-15,3-3 0 0,-3 5-8 0,0-2-2 0,0-3 0 16,0 0 0-16,3 0-19 0,-3 0-4 0,0 0-1 0,3 0 0 16,-3 0-17-16,2 0 8 0,1-3-8 15,-3 3 0-15,3 0 0 0,-3 0 0 0,0 0 0 0,0-3 0 16,0 3 21-16,0 0-2 0,-6 0-1 0,0 0 0 16,0 0-27-16,6 3-6 0,0 0-1 0,-6-3 0 15,0 0 16-15,0 0 0 0,3 2 0 0,-3-2 0 16,0 0 0-16,0 0 0 0,0 0 0 0,0 0 0 15,0 0 12-15,6 3 4 0,-6-3 2 0,0 0 0 16,6 0-18-16,-6 0-19 0,0 0 4 0,0 0 1 16,0 0 14-16,0 0 16 0,0 0-3 0,0 0-1 15,0 0-12-15,0 0 0 0,9 5 0 0,-3-2 0 16,-6-3 13-16,0 0-3 0,9-3-1 0,-3 3 0 16,0 0-9-16,2 0 0 0,-2 0 9 0,0 0-9 0,3-2 0 15,0-1 0-15,-3 0 0 0,3 1 8 0,0 2-8 16,0 0 0-16,-9 0 0 0,0 0 0 0,9 0 0 0,-9 0 0 15,0 0 0-15,0 0 8 0,0 0-8 0,0 0 9 16,0 0-9-16,0 0 10 0,0 0-2 0,0 0-8 16,0 0 12-16,0 0-4 0,0 0-8 0,0 0 0 15,-6-3 0-15,6 3 8 0,0 0-8 0,0 0 0 16,-6 0 0-16,6 0 0 0,0 0 0 0,0 0-9 16,0 0 9-16,-3 0 0 0,3 0-16 0,0 0 4 15,0 0 1-15,0 0 0 0,0 0-5 0,0 0 0 16,0 0-1-16,0 0 0 0,0 0 17 0,0 0 0 0,0 0 0 15,0 0 9-15,0 0-9 0,0 0 0 0,0 0-12 16,0 0 12-16,0 0 0 0,6 0 0 0,0 0 0 16,-6 0 12-16,0 0-12 0,0 0 0 0,9-3-12 0,-9 3 12 15,0 0-9-15,0 0 9 0,6-2 0 0,-6 2 0 16,0 0-16-16,0 0 4 0,0 0 1 0,0 0 0 31,0 0-20-31,0 0-4 0,0 0-1 0,0 0-521 0,0 0-105 0</inkml:trace>
  <inkml:trace contextRef="#ctx0" brushRef="#br0" timeOffset="77207.2318">11396 2442 586 0,'0'0'26'0,"0"0"6"0,0 0-32 0,0 0 0 0,0 0 0 0,0 0 0 16,0 0 41-16,0 0 3 0,0 0 0 0,0 0 0 16,0 0-28-16,0 0-4 0,0 0-2 0,0 0 0 15,0 0-10-15,0 0 10 0,0 0-10 0,0 0 10 16,0 0-10-16,0 0 0 0,0 0 0 0,0 0 8 15,0 0 12-15,0 0 3 0,-3-8 0 0,0 3 0 16,0 2 7-16,0 3 2 0,0-5 0 0,0 2 0 16,-3-2 6-16,6 5 2 0,-3 0 0 0,-6 0 0 15,6-8-5-15,-3 8-1 0,1 0 0 0,-1 0 0 16,6 0 0-16,-3 0 0 0,-3-3 0 0,6 3 0 16,-3 3-6-16,3-3-2 0,0 0 0 0,-6 0 0 0,6 0 6 15,0 0 2-15,0 0 0 0,0 0 0 0,-3 3-10 0,3-3-1 16,0 0-1-16,0 0 0 0,0 0 4 0,-3 5 1 15,0 0 0-15,3-5 0 0,-3 8-11 0,3-8-3 16,0 0 0-16,0 0 0 0,-3 3 7 0,3-3 2 16,0 5 0-16,0 0 0 0,0 3-9 0,0-2-1 15,0 2-1-15,0-8 0 0,0 8-11 0,3-3 0 16,-3-5 0-16,3 10 0 0,-3-10 21 0,3 6-1 16,-3 2 0-16,0-8 0 0,3 8-20 0,3-3-18 15,-3 3 3-15,0 0 1 0,-3-8 14 0,6 10 8 16,-3-4 0-16,0 4-8 0,3 1 18 0,-4-1-3 15,1 1-1-15,3 0 0 0,-3 2-14 0,3 0 9 16,3 0-9-16,0 0 8 0,-3 3-8 0,0 3 0 16,3-3 0-16,-3 5 0 0,0-5 0 0,3 2 0 15,0 3 0-15,-3-2 0 0,3-3 0 0,0 5 0 16,-3-5 0-16,0 2 0 0,-1-2 10 0,1 5-10 0,0-7 12 16,-3 4-12-16,3-2 13 0,3 0-4 0,-3 0-1 0,0 2 0 15,0-4 1-15,0 4 0 0,3-2 0 0,-3 0 0 16,3 0-9-16,-3 2 0 0,3 3 0 0,-3 1 0 15,3-4 0-15,0 1 8 0,-3 4-8 0,5-1 0 16,-5-4 0-16,3 1 0 0,0 2 0 0,-3-3 0 16,0 4 0-16,3-4 0 0,-3 1 0 0,3-4 0 15,-3 1 9-15,0 0-9 0,3-3 10 0,-3-2-10 16,0 0 21-16,0-1-1 0,0 1-1 0,0-1 0 16,2 4-6-16,-2-4-1 0,3 1 0 0,0-1 0 15,-3 1-12-15,3-1 11 0,0 1-11 0,0 0 10 16,0 2-10-16,0-5 0 0,0 5 0 0,-3-5 8 15,0 5-8-15,3-5 0 0,-3 3 0 0,0-1 8 0,0 1-8 16,-1 2 0-16,-2-2 0 0,3 2 0 16,-3-5 0-16,3 5 0 0,-3-5 0 0,0 3 0 0,3-1 0 15,0-2 8-15,-6 3-8 0,3-3 0 0,3 2 8 0,-3-2-8 16,3 0 0-16,0 0 8 0,-3 0-8 0,3 0 0 16,-3 0 0-16,0 0 8 0,0-3-8 0,0 3 0 15,3 0 0-15,-3 0 0 0,-3-8 0 0,6 11 8 16,0-4-8-16,0 4 0 0,-3-3 12 0,3 0-4 15,-3 2 0-15,2-2 0 0,1 0-8 0,0 3 12 16,-3-3-12-16,3 2 12 0,0-2-12 0,0 3 0 16,3-3 9-16,-3 3-9 0,0-4 0 0,0 1 9 15,3-2-9-15,-3 2 0 0,3 0 9 0,-3-3-9 0,0 3 0 16,3-3 9-16,-3 0-9 0,0 1 0 0,-3-4 9 16,3 4-9-16,-1-1 16 0,1 0-2 0,0 0 0 15,-3 1 0-15,3-1-14 0,-3 0 0 0,3 3 0 0,-3-2 0 16,-3-6 0-16,3 8 9 0,3-3-9 0,-6-5 8 15,0 0-8-15,3 8 10 0,0-3-10 0,3 3 10 16,-3-3-10-16,0 1 0 0,-3-6 0 0,3 5 0 16,0-3 0-16,-3-2 8 0,0 8-8 0,0-8 0 15,0 0 8-15,0 0-8 0,0 0 0 0,3 6 8 16,-3-6-8-16,3 5 10 0,-3-5-10 0,0 5 10 16,0 3-10-16,0-8-9 0,0 0 9 0,0 0-13 15,-6 6-70 1,6-6-13-16,0 0-4 0,0 0-936 0</inkml:trace>
  <inkml:trace contextRef="#ctx0" brushRef="#br0" timeOffset="78254.3711">11482 3223 756 0,'0'0'16'0,"0"0"4"0,0 0 1 0,0 0 0 0,0 0-21 0,0 0 0 16,-3-6 0-16,1 1 0 0,-1 2 37 0,3 3 3 15,0 0 1-15,3-8 0 0,-1 3-31 0,-2-5-10 16,3 2 0-16,0 0 0 0,0 0 8 0,0 0-8 15,0 0 0-15,0 3 0 0,0 2 23 0,-3-5-3 16,0 8 0-16,0 0 0 0,0-5 61 0,0 5 12 16,0-8 3-16,0 8 0 0,0 0-29 0,0 0-6 15,0-3-1-15,0 3 0 0,0 0-11 0,0 0-2 16,0 0-1-16,0 0 0 0,0 0-24 0,0 0-5 0,-3-2-1 16,3 2 0-16,0 0-16 0,0 0 0 0,0 0 8 0,0 0-8 15,0 0 0-15,0 0 0 0,0 0 0 0,0 0 0 16,0 0 0-16,0 0 0 0,0 0 10 0,0 0-10 15,-3 5 12-15,3 3-2 0,-3 0-1 0,3 0 0 16,-3 2 9-16,0 1 2 0,0 2 0 0,0 0 0 16,1 8-4-16,-1-5 0 0,-3 5 0 0,3 1 0 15,0-1-3-15,-3 0-1 0,3 3 0 0,-3-3 0 16,3-3-4-16,0 1 0 0,0-1-8 0,0-2 12 16,0 0-12-16,0-3 0 0,-3-2 0 0,3 2 0 15,0-2 12-15,-3 2-3 0,3-8-1 0,-3 6 0 16,0-3-8-16,0-3 0 0,-3 3 0 0,3 0 0 15,0-3 0-15,3 1 0 0,-6-1 0 0,3-2 0 16,6-3 0-16,0 0 0 0,-5-3 9 0,-1 0-9 16,3 1 0-16,-3-4 0 0,3 1 0 0,0 0 8 0,0-3-8 15,3-3 0-15,0 3 0 0,0-5 8 0,3-3-8 0,0 0 0 16,3-2 0-16,0-1 8 0,-3 3-8 0,5-5 0 16,1 0 0-16,0 3 0 0,0-4 0 0,0-1 0 15,3 4 0-15,-3-5 0 0,0 0 0 0,0 6 0 16,0-1 0-16,-3 6 0 0,3-8 0 0,-3 2 0 15,0 4 0-15,0-1 8 0,-6 3-8 0,6-1 0 16,-3-2 0-16,2 3 0 0,-2 3 0 0,0 2 0 16,0 2 0-16,0 1 0 0,0-3 0 0,3 5 0 15,-6 3 0-15,6-2 0 0,0 2 0 0,3 2 0 16,0 1 0-16,3 5 0 0,0-3 13 0,0 1 2 16,3 4 0-16,3 1 0 0,-4-1 10 0,4 6 3 0,3 0 0 15,-3 3 0-15,0-1-12 0,-3 3-3 0,3 3 0 16,2-3 0-16,1 1-2 0,-3-1-1 0,3 5 0 15,0-2 0-15,0 0-10 0,2 0 0 0,-2 2 0 0,0-2 0 32,0-3-69-32,-3 3-16 0,3-3-3 0</inkml:trace>
  <inkml:trace contextRef="#ctx0" brushRef="#br0" timeOffset="80118.9369">9452 1172 1688 0,'0'0'37'0,"0"0"8"0,0 0 2 0,0 0 0 0,0 0-38 0,0 0-9 0,0 0 0 0,3 8 0 16,3-3 10-16,-6-5 0 0,6 3 0 15,-6-3 0-15,6 5-10 0,3-5 0 0,3 0 0 0,-3 0 0 16,-6 0 8-16,6-8 0 0,0 3 0 0,-3-3 0 16,0-2 7-16,3 2 1 0,0-6 0 0,0 1 0 15,-3 3 12-15,-1-6 4 0,4 2 0 0,-3-4 0 16,6-6-4-16,0 3 0 0,-3 0 0 0,0-6 0 16,0 4-28-16,0 1 0 0,3-9-11 0,0 4 11 15,-3-5 0-15,0 6 0 0,2-8 9 0,1 2-1 16,0-5 0-16,0 10 1 15,-3 1 0-15,0-6 0 0,3 3-9 0,-3 3 0 0,0-6 9 0,3 8-9 16,-3 3 10-16,3-6-2 0,-1 1-8 0,-2 7 12 16,3-2 0-16,-3 8 0 0,0 0 0 0,0 2 0 15,0-2-4-15,-3 5 0 0,3-3-8 0,-3 9 12 0,-6-4-12 0,0 6 0 16,0 0 0-16,6-5 0 0,-3 3 0 0,3 2 0 16,-3 0 0-16,3 0 0 0,-6 0 0 0,6 2-8 15,-3 3 8-15,0 1 0 0,0 2 0 0,0 5-8 16,2-8 8-16,-2 8 0 0,3-5 0 0,0 3 0 0,0 2 0 15,0 0 0-15,0 1 0 0,0 7 0 0,3-3 0 0,-3 3 0 16,0 6 8-16,3 5 0 0,-3-1-8 0,3 1 12 16,-3 3 9-16,0 2 2 0,3-3 0 0,-3 16 0 15,3-7-9-15,-1 2-2 0,1-14 0 0,-3 9 0 16,0 0-12-16,3-3 0 0,-3-8 0 0,0-3 0 16,3 3 0-16,-3-7 0 0,0-4 0 0,0-5 0 15,0 1-15-15,0-6-2 0,0 2-1 0,0-7 0 31,-3 2-51-31,-3-5-11 0,0 0-1 0,0 0-1 0,0 0-103 0,0 0-21 16,-3-8-4-16,0 3-1 0</inkml:trace>
  <inkml:trace contextRef="#ctx0" brushRef="#br0" timeOffset="80384.5055">9652 868 1843 0,'0'0'164'0,"0"0"-132"15,0 0-32-15,0 0 0 0,9 0 23 0,3-3-3 16,3 3 0-16,-1-5 0 0,4 5-2 0,3-5-1 0,6-3 0 15,0 8 0-15,5-6 3 0,-2 6 0 0,0-8 0 0,3 8 0 32,0 0-40-32,2-5-8 0,-2 5-2 0</inkml:trace>
  <inkml:trace contextRef="#ctx0" brushRef="#br0" timeOffset="83290.0633">4815 4432 518 0,'0'0'46'0,"0"0"-37"16,0-6-9-16,0 1 0 0,0-3 89 0,-3-2 16 16,3 2 3-16,0-3 1 0,3 1-47 0,3-1-10 15,-3 0-1-15,3-2-1 0,0 3-40 0,0-4-10 0,0 1 0 16,0 0 0-16,-3 2 0 0,3-2 0 0,3 3 0 0,-7-1 0 16,1 0 21-16,-3 3 3 0,3-2 0 0,0 5 0 15,0-1 22-15,-3 6 5 0,0 0 1 0,3-5 0 16,-3 5-24-16,0 0-5 0,0 0-1 0,0 0 0 15,0 0 10-15,0 0 1 0,6 3 1 0,0 2 0 16,-3 3-11-16,0 2-3 0,0 4 0 0,0-1 0 16,-3 3 6-16,3 2 1 0,3 1 0 0,-6 2 0 15,3 3 13-15,0 5 2 0,-3-3 1 0,3 6 0 16,0 5 1-16,0-2 1 0,0-1 0 0,0 0 0 16,0 6-22-16,0 0-5 0,0-3-1 0,0-3 0 15,0-2-9-15,3-3-8 0,-3 0 12 0,0 0-12 16,-3-2 9-16,3-1-9 0,-3-2 0 0,3-3 9 15,-3-2-9-15,0-1 0 0,0 1 0 0,0-3 0 16,0-1-12-16,0-1-4 0,-3-4 0 0,3 1-1 16,0-3-51-16,-3 0-9 15,0-3-3-15,3-5 0 0,0 0-64 0,0 0-14 0,-3-3-2 16,-3-2-1-16</inkml:trace>
  <inkml:trace contextRef="#ctx0" brushRef="#br0" timeOffset="84008.6547">5047 4384 864 0,'0'0'76'0,"-3"-2"-60"0,0-4-16 0,0 1 0 15,3 5 102-15,0-5 18 0,-3 2 3 0,3-2 1 16,-3-1-43-16,3 6-8 0,3-5-1 0,-3 5-1 15,0-5-39-15,0 0-8 0,3-1-2 0,-3 6 0 16,6-5-13-16,3 0-9 0,-3-1 12 0,3 1-12 16,0 0 8-16,3-1-8 0,0 1 0 0,3 0 0 15,-1 0 0-15,4-1 0 0,-3 1 0 0,3 0 0 16,-6-1 0-16,3 1 0 0,3 0 0 0,0 0 0 16,-4 2 10-16,4-2-10 0,-6-1 8 0,3 4-8 15,0-1 0-15,-3 0 8 0,-6 3-8 0,3 6 0 16,0-4 27-16,-3 4 0 0,-3-1 0 0,3 6 0 15,0-1-4-15,-3 3-1 0,-3-2 0 0,-3 5 0 16,0 2 55-16,0-2 11 0,-3 3 3 0,6-1 0 16,-3 1-112-1,3-1-23-15,-6-2-4 0,3 3 0 0,-3-1 48 0,0 1 0 0,-6 2 12 0,3-5-3 16,0 0-9-16,0-3-12 0,0 0 2 0,-3 0 1 0,3 1-8 16,0-1-2-16,-2-3 0 0,-1 1 0 0,3 0 19 0,0-4-12 15,-3 1 12-15,3-2-10 0,-3-1 10 0,3 0 0 16,3 1 0-16,0-4-8 0,0 3 8 0,0-2 0 15,6-3 0-15,0 0 0 0,0 0-9 0,0 0 0 16,0 0 0-16,0 0 0 0,0 0-2 0,0 0 0 16,6-3 0-16,3-2 0 0,3-3 11 0,0 0 0 15,3 0 0-15,0 0-8 0,0-2 8 0,5-1 0 16,1 6 0-16,-3 0-8 0,-3-1 8 0,3-2 0 16,6 3 0-16,-3 0 0 0,-4 0 0 0,4 5 0 0,-3 0 0 15,3 0 0-15,-3 0 0 0,0 0 0 0,-3 5 0 16,-4 0 0-16,4 6 0 0,-3 2 0 0,-3-2 0 15,-3 2 0-15,0 3 0 0,0-3 8 0,-3 3-8 16,-3 2 0-16,0 1 13 0,-3 2-1 0,0 0-1 16,0 0 0-16,-3 0 4 0,-3 1 1 0,3-1 0 0,-3 0 0 15,0-2 4-15,-3 2 2 0,-5 0 0 0,2-3 0 16,0 4 0-16,-6-7 0 0,-3 7 0 0,3-4 0 16,1 3-2-16,-4 0-1 0,-3 1 0 0,0-4 0 15,0-2 5-15,1-3 2 0,-4 0 0 0,3 1 0 16,-3-4-18-16,0-2-8 0,1-3 0 0,2-2 8 15,-6 2-8-15,3-5-11 0,-2 0 3 0,5-2 0 16,6-1-108-16,0-2-22 16,3 0-4-16,0-1-718 0</inkml:trace>
  <inkml:trace contextRef="#ctx0" brushRef="#br0" timeOffset="106240.136">4636 8641 1382 0,'0'0'123'0,"-3"0"-99"16,3 0-24-16,-3 6 0 0,3-6 0 15,0 0 0-15,-6 5 0 0,6-5 0 0,0 0 16 16,0 0 2-16,0 0 0 0,0 0 0 0,0 0-10 0,0 0-8 16,0 0 12-16,0 0-12 0,0 0 8 0,0 0-8 15,0 0 0-15,0 0 0 0,0 0 8 0,0 0-8 16,0 0 0-16,0 0 0 0,0 0 26 0,0 0-2 16,0 0 0-16,0 5 0 0,0-5-9 0,0 8-3 15,0-8 0-15,-3 5 0 0,3 3 22 0,-2 0 4 16,-1 0 1-16,0-2 0 0,0 4-4 0,0 1-1 15,0-1 0-15,3 1 0 0,-3 2 6 0,0 3 0 16,0 5 1-16,0 3 0 0,0 0 5 0,0 2 1 16,0 6 0-16,3 5 0 0,0 3-19 0,0 2-4 15,0 0-1-15,0-2 0 0,6 5-11 0,-6-5-1 0,3-3-1 16,0 0 0-16,0-3-10 0,-3-2 0 0,3 0 9 0,0-3-9 16,-3-3 0-16,3 1 8 0,0-6-8 0,0-3 0 15,-3 1 0-15,0-3-20 0,0 0 4 0,0 0 1 31,0-9-33-31,0 1-6 0,-3-2-2 0,0-1-897 0</inkml:trace>
  <inkml:trace contextRef="#ctx0" brushRef="#br0" timeOffset="106802.5507">4669 8853 806 0,'0'0'72'0,"-6"3"-58"16,0-3-14-16,0 0 0 0,0 0 173 0,0 0 32 15,0-3 7-15,6 3 0 0,0 0-136 0,0 0-27 16,-6-3-5-16,6 3-2 0,-3-2-11 0,3 2-3 16,-3-3 0-16,3 3 0 0,0 0-28 0,0-8 0 15,0 8 0-15,3-5 0 0,0 2 0 0,6-2-13 16,0 2 4-16,3-2 1 0,0-3 8 0,3 0 0 0,6 3 0 0,-3-3 0 16,0 0 0-16,2 0 8 0,1 0-8 0,3-3 11 15,-3 1-11-15,3 2 8 0,-3 0-8 0,-1 3 8 16,4-3-8-16,0 2 8 0,0-1-8 15,0 1 8-15,-4 6 5 0,4-2 1 0,0 2 0 0,-3 0 0 16,-3 2 12-16,0 1 2 0,-1 0 1 0,-2 4 0 16,3 4-1-16,-3 0-1 0,-6 2 0 0,3 5 0 15,0 1 8-15,-3-1 1 0,-3 4 1 0,0-1 0 16,-3 3-10-16,0-1-3 0,-3 1 0 0,0 0 0 16,-6 2-5-16,3 1-2 0,0-1 0 0,-3-2 0 15,-3-3 3-15,0 3 0 0,0 3 0 0,-3-4 0 16,0-1-12-16,-3-1-8 0,-3 0 12 0,-2-3-12 15,-4 4 10-15,-6-1-10 0,-3-3 8 0,-2 1-8 16,-1-1 0-16,0 1 8 0,-3-3-8 0,1 2 0 0,-7 1 0 16,3-1 0-16,1-2 8 0,-1-5-8 0,-3-1 0 0,7 1 0 15,-4-3 0-15,6 0-11 16,1-6-28-16,2 4-5 0,6-6-2 0,3 0-660 16,3-6-132-16</inkml:trace>
  <inkml:trace contextRef="#ctx0" brushRef="#br0" timeOffset="108982.9514">2699 13811 979 0,'0'0'87'0,"-9"8"-70"0,3 0-17 0,0 3 0 0,0-1 112 0,3 4 18 15,-3 1 4-15,0 1 1 0,3 3-51 0,3 5-9 16,-3 2-3-16,3 6 0 0,0 2-29 0,3 3-7 16,-3 0 0-16,0 3-1 0,-3 5-12 0,0-3-3 15,3 6 0-15,-6-3 0 0,0 3 1 0,3-3 0 16,3-3 0-16,-3-2 0 0,-3-3-3 0,0-3-1 16,6-2 0-16,-6-1 0 0,3-7-17 0,0 0 8 15,0-3-8-15,3-2 0 16,0-3-19-16,0 0-10 0,-6-3-3 0,6-3 0 15,0-4-46-15,0-6-10 0,0 0-1 0,0 0-690 0</inkml:trace>
  <inkml:trace contextRef="#ctx0" brushRef="#br0" timeOffset="109311.5279">2588 14208 518 0,'-11'3'23'0,"11"-3"5"0,-6 2-28 0,6-2 0 0,-3-2 0 0,3 2 0 15,0 0 196-15,0-6 33 0,3-1 7 0,3-4 2 16,0 3-159-16,2-3-32 0,4-2-7 0,3 0 0 16,-3 0 12-16,6 0 2 0,-3-1 1 0,6 1 0 15,0 2-2-15,-4 1 0 0,4-1 0 0,0 3 0 16,-6-2-4-16,6 2-1 0,-6 3 0 0,0-1 0 15,-1 1-19-15,1 0-4 0,-3-1-1 0,3 1 0 16,-3 2-24-16,0-2 8 0,0 3-8 0,-3-1 0 16,3 3 0-16,-3-3-14 0,-3 1 2 0,3-1 0 15,-4 0-35-15,4 1-6 0,-3 2-2 0,3-3 0 16,-3 3-40-16,3-3-8 0,-3 1-1 0,0-4-1 0</inkml:trace>
  <inkml:trace contextRef="#ctx0" brushRef="#br0" timeOffset="109607.798">2702 14372 460 0,'-9'13'20'0,"3"-7"5"0,3-1-25 0,-3 3 0 0,0 0 0 0,3 0 0 16,3 0 149-16,-6 0 25 0,3-3 5 0,3-5 1 15,0 0-95-15,0 0-18 0,0 0-4 0,0 0-1 16,3 5-14-16,3 1-2 0,0-4-1 0,3-2 0 16,0 3-5-16,3-1-2 0,2-4 0 0,-2 2 0 15,3-3 14-15,9 3 4 0,-9-2 0 0,3-1 0 16,0-2-22-16,2-1-4 0,1 1-1 0,0 0 0 16,0-1-17-16,0 1-4 0,0 0-8 0,-3 0 12 15,-1-3-12-15,1 2 0 0,6 1 0 0,-9 2 0 16,-3-2-33-16,3 2 0 15,-3 1 0-15,-3-1 0 0,0 1-33 0,-1-1-6 0,-2 0-2 16</inkml:trace>
  <inkml:trace contextRef="#ctx0" brushRef="#br0" timeOffset="109889.0306">2547 14904 1267 0,'0'0'112'0,"0"0"-89"0,0 0-23 0,0 0 0 16,0 0 117-16,0 0 19 0,0 0 4 0,0 0 1 16,0 0-80-16,0 0-16 0,6 5-3 0,3-2-1 15,-3-3 7-15,3 3 2 0,5-1 0 0,1-2 0 16,-3 0-8-16,3 0-2 0,6-5 0 0,3 2 0 15,3-2-32-15,2-3-8 0,1-3 0 0,0 4 0 16,3-7-9-16,2 1-4 0,1 0-1 0,3-3 0 31,2 0-103-31,4 3-21 0,-3 0-4 0</inkml:trace>
  <inkml:trace contextRef="#ctx0" brushRef="#br0" timeOffset="111703.9428">9155 14499 2044 0,'-18'-5'91'0,"12"2"18"0,-3 1-87 0,0-1-22 16,0 0 0-16,3-2 0 0,-3 2 21 0,6-2 0 15,-3 0 0-15,3-3 0 0,-3 3-21 0,3-3 0 16,0 0 0-16,1 0-12 0,-1 0 3 0,0 0 0 16,-3 3 0-16,3-1 0 0,-3 1 9 0,0 2 0 15,0-2 0-15,-3 2 0 0,0 1 0 0,3-1 14 16,-3 0-3-16,-3 1-1 0,-3 2 3 0,3 0 1 15,-3 0 0-15,1 2 0 0,-4 1 2 0,3 0 0 16,-3-1 0-16,0 4 0 0,3-1-8 0,0 0-8 16,-3 3 11-16,4 0-11 0,-1 0 0 0,0 3 0 15,0-3 0-15,0 0 0 0,0 2 0 0,3 1 0 0,-6-3 0 0,4 5 0 16,-1 0 0-16,-3 0 0 0,3 1 0 0,0 1 0 16,3-1 21-16,3-1-2 0,0 3-1 0,3 0 0 15,-3 0 2-15,3-1 1 0,0 1 0 0,1 0 0 16,-1 3-12-16,3-1-9 0,0 6 12 0,0 0-12 15,3 0 8-15,-3-1-8 0,3 4 0 0,6 2 0 16,-3-3 9-16,3 1-9 0,2-1 0 0,-2-2 9 16,3-3 2-16,3 3 0 0,3-3 0 0,3-2 0 15,0-3-3-15,3 2-8 0,3-5 12 0,-1 3-4 16,1 0 0-16,0-3 0 0,0-2 0 0,3 0 0 16,-4-1 0-16,4-2-8 0,-3 0 12 0,3-3-4 15,-3 1 1-15,2-1 0 0,-5-2 0 0,-3-1 0 16,3-2 3-16,0-2 0 0,0-1 0 0,-4-2 0 0,-2 2-12 15,0-2 0-15,-3-1 0 0,0 1 0 0,0-3 0 16,-3 3 10-16,-6-3-10 0,6 3 10 0,-6-3-2 0,3-3-8 16,-6 3 12-16,0 0-4 0,-3 0 4 0,0-2 0 15,-3 2 0-15,0 0 0 0,-3 0 1 0,-3 0 1 16,3 0 0-16,-3-2 0 0,-6 2-14 0,3 0-10 16,1-3 2-16,-4 0 0 0,0 1-10 0,3 2-2 15,0-3 0-15,0 3 0 0,0 3 4 0,0-3 0 16,3 6 0-16,1-1 0 0,-1 0 5 0,3 1 2 15,-3 2 0-15,3 0 0 0,6 0 9 0,3 0 0 16,-9 0 10-16,9 0-10 0,0 0 17 0,0 0-2 16,0 0-1-16,0 0 0 0,0 0-1 0,0 0 0 15,0 0 0-15,9 0 0 0,0 0-1 0,3-3-1 0,3 0 0 16,5 1 0-16,1-4 1 0,6 1 0 0,3 2 0 16,3-2 0-16,-1-3-12 0,4 3 0 0,-6 2 0 0,3-2 8 31,2 0-125-31,1-3-26 0,3 2-5 0</inkml:trace>
  <inkml:trace contextRef="#ctx0" brushRef="#br0" timeOffset="114406.4263">14718 8266 806 0,'0'-3'72'0,"3"-2"-58"16,-3-1-14-16,0 6 0 0,0 0 50 0,3-5 7 15,0-3 2-15,0 3 0 0,0 2 29 0,0-2 7 0,0 0 1 0,0-1 0 16,-3 6-32-16,6-5-7 15,-3 0-1-15,-3 5 0 0,6-6 7 0,-6 6 1 0,0 0 0 16,0 0 0-16,0 0-36 0,0 0-8 0,0 0 0 16,0 0-1-16,0 0-8 0,6 6-2 0,-3-1 0 0,-3-5 0 15,0 0-9-15,6 8 10 0,-3-3-10 0,-3-5 10 16,0 0 4-16,0 8 1 0,3 0 0 0,-3-8 0 16,0 0 4-16,0 0 1 0,2 5 0 0,-2-5 0 15,3 8-7-15,-3-8-1 0,0 8 0 0,0 0 0 16,3-2-12-16,-3-1 0 0,0 3 8 0,0 0-8 15,0 0 0-15,0 2 11 0,3-2-11 0,-6 3 10 16,3-1-10-16,-3 4 10 0,3-4-10 0,0 3 10 16,0 1-2-16,0-1 0 0,-3 0 0 0,3 0 0 15,3 3 3-15,-6-3 0 0,3 1 0 0,-2-1 0 16,2 3 3-16,0-3 1 0,0-2 0 0,-3 4 0 16,0-1-6-16,0-1-1 0,0 0 0 0,0 3 0 0,-3-3 3 15,6 0 0-15,-3-2 0 0,0 2 0 0,0 0-3 16,0-2 0-16,3 0 0 0,-3-1 0 0,3 3 0 15,0-5 0-15,-3 0 0 0,0 3 0 0,3-3-8 0,0 2 12 16,-3-2-12-16,3 3 12 0,0-3-12 0,0 0 10 16,-3-3-10-16,3 3 10 0,0 3-10 0,0-3 10 15,0-3-10-15,-3 3 10 0,3-8 4 0,0 5 1 16,0-5 0-16,0 0 0 0,-3 8-15 0,3-8-16 16,0 5 3-16,0-5 1 0,0 0 12 0,-3 6 0 15,3-6 0-15,0 0 0 0,0 0 0 0,0 0 0 16,0 0 0-16,0 0 0 0,0 0 0 0,0 0 12 15,0 0-3-15,0 0 0 16,0 0-31-16,0 0-6 0,0 0-2 0,0 0 0 16,0 0-8-16,0 0-2 0,-3-3 0 0,3 3 0 15,-3-3-33-15,3 3-7 0,-3-5-2 0,3 5-825 0</inkml:trace>
  <inkml:trace contextRef="#ctx0" brushRef="#br0" timeOffset="115302.5105">14685 8199 864 0,'0'0'76'0,"0"0"-60"15,0 0-16-15,0 0 0 0,0 0 24 0,0 0 3 16,0 0 0-16,0 0 0 0,0 0 26 0,0 0 6 0,-3-2 1 16,3 2 0-16,0 0-12 0,0 0-1 0,0 0-1 0,0 0 0 15,0 0-14-15,0 0-4 0,0 0 0 0,9-3 0 16,0 3-3-16,3-2-1 0,0-1 0 0,0 0 0 16,6 3 5-16,3-2 1 0,-1-1 0 0,7 0 0 15,0 1 4-15,0-1 1 0,3-2 0 0,-4 2 0 16,4-2-15-16,0 2-2 0,0 0-1 0,-4 1 0 15,1-3-17-15,-3 2 8 0,3 0-8 0,-6 1 0 16,-4-4 0-16,1 6 0 0,0-2 0 0,-6 2 0 16,3 2-29-16,-6-2-3 0,3 0-1 15,-6 0 0-15,0 0 1 0,0 0 1 0,-6 0 0 0,0 0 0 16,0 0-21-16,0 0-4 0,0 0 0 0,0 0-383 16,0 0-76-16</inkml:trace>
  <inkml:trace contextRef="#ctx0" brushRef="#br0" timeOffset="115568.0738">14611 8464 403 0,'-9'3'17'0,"9"-3"5"0,0 0-22 0,0 0 0 0,-3 2 0 0,3-2 0 16,0 0 180-16,0 0 31 0,0 0 6 0,0 0 2 15,12 3-92-15,0 0-19 0,6-3-3 0,-1-3-1 16,4-2-54-16,3 2-11 0,0-2-3 0,6-1 0 15,2 1-8-15,1 0-1 0,0 0-1 0,3-1 0 16,-1 1-14-16,1 0-4 0,-3 2 0 0,0-2 0 16,-7 5-8-16,1-3 12 0,0-2-12 0,-3 5 12 15,-3 0-12-15,-4 0-11 0,1 0 3 0,-3 0 0 16,0 0-21 0,-3 2-4-16,-3-2-1 0,0 3 0 0,-3 0-55 0,0 2-11 15,-6-5-3-15</inkml:trace>
  <inkml:trace contextRef="#ctx0" brushRef="#br0" timeOffset="115771.4915">14569 8866 345 0,'0'0'31'0,"0"0"-31"15,0 0 0-15,0 0 0 0,9 3 292 0,3-3 52 16,0 5 10-16,6-2 2 0,0-3-237 0,2 0-48 15,1-3-10-15,3-2-1 0,6 0-24 0,0-1-4 0,-1 1 0 0,7 0-1 16,0-3-41-16,0 0-8 0,-1 3-2 0,1 2 0 31,-3-2-135-31,-1 2-27 0,28-2-6 0,-18-1 0 0</inkml:trace>
  <inkml:trace contextRef="#ctx0" brushRef="#br0" timeOffset="117614.4873">18760 11176 1324 0,'0'0'118'0,"0"-8"-94"15,-3 0-24-15,3 0 0 0,-3 0 116 0,3 0 18 0,-3 0 4 0,0-2 1 16,3 2-115-16,-3 0-24 16,0-3 0-16,-3 1 0 0,3 2-12 0,-3 0 1 0,0-3 1 15,-2 6 0-15,-1-3 10 0,3 0 0 0,-6 3 0 0,3 0 0 16,0-1 15-16,-3 4 5 0,3-4 0 0,-3 4 1 15,3 2 14-15,-3-3 2 0,-3 6 1 0,1-1 0 16,-1-2-6-16,0 6-2 0,-6-4 0 0,3 4 0 16,3-1-21-16,-3 0-9 0,0 0 8 0,4 3-8 15,-1 0 0-15,0 0 0 0,0 0 0 0,0 3 0 16,0-3 0-16,-3 0 0 0,3 0 0 0,-2 2 0 16,-1-2 8-16,3 3 4 0,-3-3 0 0,3 2 0 15,-3 1 21-15,3-1 5 0,0 4 1 0,1 1 0 16,2 1-5-16,-3 3-1 0,6-3 0 0,-3 5 0 15,0 0-17-15,-3 3-4 0,3 0-1 0,0 2 0 16,0 1-1-16,4-4 0 0,-4 4 0 0,6-3 0 16,3 2 9-16,0 1 1 0,3-1 1 0,3 1 0 0,6 2 18 0,3 0 3 15,2-3 1-15,4 3 0 0,0-2-14 0,3-1-2 16,0-2-1-16,3 2 0 0,-1-2-11 0,-2-3-3 16,3-2 0-16,3 0 0 0,-3-4-12 0,2 1 0 15,1-3 0-15,3-2 0 16,3 0-23-16,2-3-4 0,1 0-1 15,0-1 0-15,6-1-140 0,-4-1-28 0,1-2-5 0</inkml:trace>
  <inkml:trace contextRef="#ctx0" brushRef="#br0" timeOffset="120223.2269">12682 14528 1785 0,'0'0'159'0,"0"0"-127"0,-3-2-32 0,3 2 0 15,0 0 43-15,0 0 2 0,-3-6 1 0,0 1 0 16,3 5-10-16,-3-3-3 0,0-2 0 0,3 0 0 16,0 0-17-16,0 5-3 0,0 0-1 0,0 0 0 15,0-6 0-15,0 6-1 0,0 0 0 0,0 0 0 16,0 0 5-16,0 0 0 0,0 0 1 0,0 8 0 15,3 5 11-15,0 3 1 0,-3 3 1 0,3 5 0 16,0 2-10-16,3 3-1 0,-6 3-1 0,0 5 0 16,0 3-18-16,0 2 0 0,0 0 0 0,-3 1-9 15,0-4 21-15,3-2 4 0,0 0 0 0,0-5 1 16,-3-3-17-16,3 3 0 0,0-6-8 0,0-4 8 16,3-1-32-16,-3-3 0 0,-3 1 0 15,0-6 0-15,0-2-22 0,0-1-5 0,0-4-1 16,-3-1-585-16,6-5-118 0</inkml:trace>
  <inkml:trace contextRef="#ctx0" brushRef="#br0" timeOffset="120541.5991">12316 14706 1551 0,'0'0'68'0,"-6"-6"16"0,0 1-68 0,6 0-16 0,0 5 0 0,-3-6 0 16,0 1 36-16,3-3 3 0,3 6 1 0,0-4 0 16,3-2-5-16,3 3-1 0,-3 0 0 0,3-1 0 0,0 1 8 0,3 2 2 15,-1-4 0-15,4 4 0 0,0-2-2 0,3-1 0 16,0 1 0-16,3 0 0 0,0-1-12 0,2 1-2 15,1 0-1-15,3-3 0 0,0 0-15 0,3 0-4 16,-1 0 0-16,1 3 0 0,0-3-24 0,-3 5-4 16,-1-2-2-16,-2 2 0 15,0-2-34-15,-3 2-6 0,0 1-2 0,-6 2 0 16,0 0-100-16,-4 0-20 0,-2 2-4 0</inkml:trace>
  <inkml:trace contextRef="#ctx0" brushRef="#br0" timeOffset="120837.9341">12402 15298 806 0,'0'0'72'0,"0"0"-58"0,-6 6-14 0,6-1 0 0,-3 3 128 0,3-3 24 0,0-5 4 0,0 0 0 16,0 0-75-16,0 0-15 0,3 8-3 0,3-5-1 16,3-1 6-16,-3-2 0 0,3 0 1 0,0 0 0 15,3 0-17-15,3 0-4 0,-3 0-1 0,6-2 0 16,-4-4-11-16,7 1-1 0,6 0-1 0,-3-3 0 16,3 5-26-16,2-2-8 0,1-3 0 0,3 0 0 15,-3 3-121-15,2-1-31 16,-2 1-7-16</inkml:trace>
  <inkml:trace contextRef="#ctx0" brushRef="#br0" timeOffset="122696.8716">20621 14967 1681 0,'0'0'36'0,"0"0"8"0,0 0 2 0,8-5 2 0,1 3-38 0,3-1-10 0,0 0 0 0,6 1 0 16,-3-4 52-16,9 4 8 0,-3-4 1 0,2-2 1 15,4 6-10-15,0-3-1 0,0-1-1 0,3 1 0 16,-1 0-12-16,1-1-2 0,3 4-1 0,-3-4 0 16,-1 1-20-16,-2-3-4 0,0 3-1 0,0-3 0 15,-1 3-10-15,1-1-16 0,-6 1 4 0,0 0 1 32,0 2-31-32,-6 0-6 0,-3 1-2 0,-6-1-574 0,-1 1-114 0</inkml:trace>
  <inkml:trace contextRef="#ctx0" brushRef="#br0" timeOffset="123009.2988">21007 15063 1609 0,'0'0'71'0,"0"0"15"0,9 8-69 0,0 0-17 15,0 2 0-15,3 1 0 0,0 2 45 0,3-2 6 16,-3 2 1-16,3 0 0 0,0 3-20 0,-3-3-3 15,-1 6-1-15,1-1 0 0,-3 1-10 0,-3 2-2 16,0 0-1-16,0 6 0 0,-6 2 17 0,0 0 4 16,-3 0 1-16,-3-3 0 0,0 1 18 0,-3-1 3 15,-3-2 1-15,0 0 0 0,1-3-5 0,-7 0-1 16,0-2 0-16,0-1 0 0,-3 1-24 0,-3-6-5 16,1 5 0-16,-1-4-1 0,0-4-14 0,0 1-9 0,0-1 12 15,0-4-12-15,1-4 35 0,-1 1 0 0,6-3 0 16,0 0 0-16,-3-5-22 0,3-1-4 0,7 1-1 15,-1-3 0 1,0-2-38-16,3-1-8 0,0-5-2 0,0 3 0 16,3 0-80-16,0-6-17 0,6-2-3 0</inkml:trace>
  <inkml:trace contextRef="#ctx0" brushRef="#br0" timeOffset="124774.5003">17784 17828 2026 0,'-9'5'90'0,"9"-5"18"0,0 0-86 0,0 0-22 16,-3 3 0-16,3-3 0 0,0 0 8 0,0 0-8 16,0 0 8-16,0 0-8 0,0 0 8 0,9 5-8 15,0-5 10-15,3-5-10 0,0 5 17 0,0-8-2 16,2 8-1-16,1-8 0 0,3 2 5 0,-3-2 1 15,3-2 0-15,0 2 0 0,3-5 14 0,-1-1 3 16,-2-4 1-16,0 5 0 0,6-6-16 0,-3 1-3 0,0-9-1 16,-1 6 0-16,1-5-18 0,0-1 0 0,-3-5 0 0,-3 6 0 15,3-1 0-15,-6-4 0 0,0 4 0 0,-4 1-9 16,-2 2 9-16,3-2 0 0,-6 4 0 0,0-4 0 16,0-1 0-16,-3 1 0 0,0 2 0 0,-3 3 0 15,0 0 0-15,0-3 0 0,-3 6 0 0,3-4 0 16,-6 4 0-16,4-3 0 0,-4 2 0 0,0 6 0 15,0 0 0-15,0 2 0 0,0-2 8 0,-3 5-8 16,3 0 0-16,0 3 0 0,0-1 0 0,0 4 0 16,3-4 12-16,-3 4-3 0,0 2 0 0,3 0 0 15,1 0-1-15,-1 2 0 0,0 6 0 0,0-2 0 16,3 7 1-16,-3 5 0 0,3 4 0 0,0 7 0 16,0 0-9-16,0 3 0 0,0 7 0 0,0 1 0 15,0 0 0-15,6 5 8 0,-3 0-8 0,0 2 0 0,0 4 0 16,0-1 0-16,0-3 0 0,3 4 0 0,-3-9 0 15,3 3 0-15,-3 0 8 0,0-5-8 0,0-3 0 0,0-3 12 16,0 3-12-16,-3-8 12 0,0 3-12 0,-3 0 0 16,0-6 0-16,3-5 0 0,-6 3 0 0,3-8 10 15,0 8-10-15,0-11 10 0,0 0-10 0,-3 1 8 16,3-1-8-16,3-5 8 0,-3 2-8 0,3-2 0 16,-2-2 0-16,2 1 0 0,3-1 0 0,-3-6 0 15,0 5 0-15,3-5 0 0,0 0-8 0,0 0 8 16,0 0 0-16,0 0 0 0,0 0 0 0,0 0 0 15,-3-5-9-15,0-1 9 0,0-1 0 0,0-4-8 16,3 3 8-16,0-5 0 0,0 0 0 0,0-1-8 0,3-7 8 16,0 3 0-16,0-6 0 0,6-3 0 0,-1-2 0 0,4-2 0 15,3 4-12-15,6-5 12 0,-3 6-12 0,6-1 12 16,0 1 0-16,2 2-8 0,1 3 8 0,-3-3 0 16,3 8-20-16,0-2-1 0,-7 5 0 0,1 2 0 15,-3 0 9-15,0 1 1 0,-3 4 1 0,-3 4 0 16,-6 2 10-16,-6 0 0 0,9 0 0 0,-9 0 0 15,0 0 0-15,6 5 8 0,-6-5 0 0,3 8 0 16,-3 0 5-16,0 3 2 0,-6-3 0 0,3-1 0 16,-6 4-5-16,0-3-1 0,-3 5 0 0,0-5 0 15,-3 3-9-15,3 2 0 0,-3-5 0 0,0 5 0 16,1-2 0-16,-1 2 12 0,0-5 0 0,0 5 0 16,6 0-12-16,-3 1 12 0,6-1-12 0,0-3 12 0,3 6 3 15,6-3 1-15,-3 1 0 0,6-1 0 16,-3 5-4-16,6 1 0 0,3-6 0 0,0 6 0 15,6-6-12-15,0-5-13 0,-4 5 2 0,4-5 1 16,0 3-85-16,3-9-17 0,-3-2-3 16</inkml:trace>
  <inkml:trace contextRef="#ctx0" brushRef="#br0" timeOffset="127450.1818">13447 9073 806 0,'0'-14'36'0,"0"14"7"15,0 0-35-15,0-8-8 0,0 8 0 0,-3-5 0 0,3 0 90 0,-3 0 16 16,0-3 3-16,3 8 1 0,-3-3-71 0,3 3-15 16,-3-5-2-16,0 2-1 0,3 3 2 0,-6-3 0 15,3-5 0-15,3 8 0 0,0 0-8 0,0 0-2 16,0 0 0-16,0 0 0 0,0 0-13 0,0 0 0 15,0 0 8-15,0 0-8 0,0 0 9 0,-3 8-1 16,3-2 0-16,-3 4 0 0,3-2 26 0,3 0 5 16,-3-3 1-16,6 3 0 0,-6-8 14 0,3 8 3 15,0-2 1-15,-3-6 0 0,6 5-10 0,0 0-1 0,0 0-1 16,0 1 0-16,0-1-17 0,3 3-3 0,0 0-1 16,0-3 0-16,3 0-13 0,-3-2-2 0,2 2-1 0,-2 3 0 15,0-2-1-15,0-1 0 0,0 3 0 0,3 0 0 16,0 0 4-16,0 0 0 0,0-3 0 0,3 6 0 15,0-1 11-15,-1 1 2 0,1-1 1 0,6 4 0 16,-3-1-26-16,0 3 0 0,3-3 8 0,3 3-8 16,-1 0 8-16,1 0 0 0,3 2 0 0,0 1 0 15,-1-4 0-15,1 4 0 0,0 2 0 0,3-5 0 16,0-3 2-16,-1 3 0 0,1 0 0 0,0 2 0 16,0-2 2-16,-1 3 1 0,-2-6 0 0,3 3 0 15,0 3 3-15,-3-1 1 0,2-2 0 0,-2 0 0 16,0 0-1-16,3 2-1 0,-1-2 0 0,-2 0 0 15,-3 2-7-15,3 1-8 0,0-3 11 0,2 2-11 0,-2 1 0 16,0-1 0-16,-3-2 0 0,0 0 0 0,-4 0 9 0,1 3-9 16,0-4 0-16,0 1 9 0,-3-2 2 0,0 1 0 15,-6-1 0-15,2-1 0 0,1 0 5 0,0 0 2 16,0 3 0-16,-3-3 0 0,0 1-7 0,0-4-2 16,3 3 0-16,-3-2 0 0,-6 0-9 0,5-1 10 15,-2 1-10-15,6 2 10 0,0-2-10 0,-3-1 0 16,0 1 0-16,0-1 0 0,3 1 0 0,-3 0 0 15,3-1 0-15,-4 3 0 0,4-2 0 0,-3 0 0 16,0-1 0-16,3 1 0 0,-3-1 9 0,-3 3-9 16,3-2 10-16,-3 2-10 0,0 1 0 0,-3-1 0 0,2 0 0 15,-2 3 0-15,3-3 0 0,-3 3 0 0,3-3 0 16,0 0 0-16,0 3 0 0,0-2 0 0,3-4 0 16,-3 3 0-16,3 1 0 0,0-4 0 0,0 1 0 15,-3-1 0-15,2 1 0 0,1-3 8 0,3 0-8 0,-6 0 0 16,0 0 10-16,0-3-10 0,0 0 10 0,-3 1-10 15,3-1 21-15,-3 0-1 0,0-2-1 0,0 2 0 16,3 0-11-16,-3-2-8 0,0 2 12 0,-1 1-12 16,4-1 10-16,-3 0-10 0,0 0 8 0,0 1-8 15,3 2 0-15,0 0 0 0,-3-3 0 0,3 3 0 16,-3-3 0-16,3 0 0 0,0 3 0 0,-3-2 0 16,3 2 0-16,0 0 0 0,-3-1 0 0,3-1 0 15,-4 2 0-15,-2-3 0 0,3-2 0 0,-3 2 0 16,3 0 0-16,-6-5 16 0,3 6 0 0,-3-6-1 15,6 5 7-15,-3 0 2 0,0 0 0 0,-3-5 0 0,6 6-24 16,-3 2 0-16,3-3 0 0,-3 0 8 0,3 3-8 16,-3 0 0-16,3 0 0 0,0-3 0 0,0 3 0 15,0-2 0-15,0 1 0 0,0-1 0 0,-3 2 0 16,3 2 0-16,-3-4 0 0,3 2 0 0,0-3 0 0,-3 0 0 16,-1 0 0-16,1 3 0 0,-3-8 0 0,3 8 0 15,0 0 10-15,3 0-10 0,-6 0 8 0,3 3-8 16,0-3 0-16,0-3 0 0,-3 3 8 0,3 0-8 0,3 0 0 0,0-3 0 0,-3 3 8 0,0-3-8 15,0 3 0-15,3-3 0 0,-3 3 8 0,0-2-8 16,3 2 0-16,-3-3 9 0,3 3-9 0,0-3 8 16,-3 0-8-16,-3-5 8 0,6 6-8 0,-6-6 8 15,0 0-8-15,0 0 8 0,0 0-8 0,6 5 8 16,-6-5-8-16,0 0 8 0,0 0-8 0,0 0-14 16,0 0 3-16,0 0 1 15,-6 0-161-15,-6-3-32 0</inkml:trace>
  <inkml:trace contextRef="#ctx0" brushRef="#br0" timeOffset="127965.6464">15182 9887 1368 0,'-3'-10'60'0,"3"10"13"0,0 0-58 0,0 0-15 15,-3-5 0-15,3-1 0 0,0 1 76 0,0 5 12 16,0 0 2-16,0 0 1 0,-3-5-33 0,3 5-6 16,0 0-2-16,0 0 0 0,0 0-7 0,0 0-2 15,0 0 0-15,0 0 0 0,6-3-9 0,-6 3-3 16,0 0 0-16,9 0 0 0,-3 3 6 0,0-1 1 16,0 1 0-16,0 2 0 0,0 1-14 0,0 2-2 15,0-1-1-15,-3 1 0 0,3 6-3 0,0 2-1 16,0-1 0-16,0 4 0 0,-3 2 12 0,3 0 2 15,-3 3 1-15,3-3 0 0,-3 0-20 0,0-2-10 16,-3-3 10-16,0 0-10 0,0 0 31 0,0-3 0 0,-3-3 0 16,-3 1 0-16,3 0 3 0,-3-1 1 0,-3-2 0 15,-3 0 0-15,0-3-11 0,0 6-3 0,-3-6 0 0,-3 3 0 16,0 0-7-16,-5 3-2 0,-4-3 0 0,-3-1 0 16,-3 4-12-16,1 0-10 0,-1-1 2 0,-3 1 0 31,0 2-139-31,-2-2-27 0,-1 5-6 0</inkml:trace>
  <inkml:trace contextRef="#ctx0" brushRef="#br0" timeOffset="130896.3775">7291 5080 903 0,'-5'0'20'0,"-1"0"4"0,0 3 0 0,0-3 2 0,6 0-26 0,-3 2 0 15,-9-2 0-15,6 0 0 0,6 0 0 0,0 0 0 0,-12 0 0 0,3 0 0 16,6 3-9-16,3-3 9 0,0 0 0 0,-6 3 0 16,-3-1-12-16,0 1 12 0,9-3-12 0,0 0 12 15,-9 3 0-15,3-1 0 0,6-2 8 0,0 0-8 16,0 0 52-16,0 0 5 0,-6 5 1 0,6-5 0 15,0 0-6-15,0 0-2 0,0 0 0 0,0 0 0 16,0 0-10-16,0 0-1 0,0 0-1 0,0 0 0 16,-3 6 0-16,3-6 0 0,9 5 0 0,-9-5 0 15,0 0 3-15,0 0 1 0,6 8 0 0,0-3 0 16,-6-5-5-16,0 0-1 0,6 8 0 0,3-2 0 16,3 4-8-16,-6 1-1 0,-3-3-1 0,3 5 0 15,6-3 3-15,-6 4 1 0,-6 2 0 0,3 2 0 16,6 3-30-16,0 0 0 0,-3 3 0 0,-1 0 0 15,1 2 12-15,3 4-3 0,3-1-1 0,0 2 0 16,-6 1-8-16,6 3 8 16,0-4-8-16,0 4 8 0,0-4 7 0,0 1 1 15,-3 3 0-15,2-1 0 0,4 3-16 0,-6 0 0 0,-3-3 8 0,3 6-8 16,0 5 0-16,0 0 0 0,-3-3 8 0,-3 1-8 16,0-1 0-16,0 0 0 0,3 1 0 0,-6-1 0 15,-3-5 14-15,6 3-3 0,3 2-1 0,0-2 0 16,-6-3 9-16,0 0 1 0,3-3 1 0,3-2 0 15,0 3-12-15,-3-4-9 0,-3-4 12 0,3 2-12 16,3 0 9-16,-3 0-9 0,-6 0 0 0,3 0 9 16,3-2 7-16,3-3 0 0,-1 2 1 0,-2 0 0 15,-3-2-17-15,6 0 0 0,3 0 0 0,0 0 0 0,-6-3 8 0,0 0-8 16,6-2 0-16,0 2 0 0,-3 0 0 0,3 3 0 16,-9-3 0-16,6 3 0 0,6-1 0 0,-9-1 0 15,-3 4 0-15,0-2 0 0,3-6 8 0,3 4-8 16,-6-4 12-16,0 1-12 0,-6-3 0 0,3-3 0 15,6 0 0-15,-6 0 0 0,-3 0 0 0,0 1 0 16,6-4 0-16,0 3 10 0,-6 1-10 0,3-1 0 16,0 3 0-16,0-3 0 0,6 6 12 0,-3-1-4 15,-6 1 0-15,6 2 0 0,6-3 1 0,-3 3 0 16,-6 3 0-16,0-3 0 0,3 1-9 0,3-4 10 16,-3 3-10-16,0-5 10 0,-6 0-10 0,3 0 0 15,6 0 9-15,-6-3-9 0,-3 0 8 0,6 0-8 0,0 1 8 0,0-4-8 16,0 1 14-16,0-1-2 0,-3 1 0 0,3 0 0 15,3-3 3-15,0-1 0 0,-6 1 0 0,0 0 0 16,6 0-7-16,-3 3 0 0,0-3-8 0,-3 0 12 16,0 2-12-16,3 4 0 0,0-4 8 0,-3 3-8 15,-3-2 0-15,3 2 0 0,3 3 0 0,0-3 0 16,-3-2 0-16,3-1 9 0,0 4-9 0,3-6 8 16,3 2-8-16,-6-2 0 0,-3 0 0 0,6 0-11 15,0-3 11-15,-3-5 0 0,0 0 0 0,0 6 0 16,-3 2 0-16,3-3 0 0,0-5 0 0,0 0 0 15,-6 5 0-15,6-5 0 0,0 0 0 0,0 0 0 16,-6 5-12-16,6-5-3 0,3 3-1 0,-3-3 0 16,0 0-20-16,0 0-4 0,0 8 0 0,0-8-1060 15</inkml:trace>
  <inkml:trace contextRef="#ctx0" brushRef="#br0" timeOffset="131614.964">7211 6641 1450 0,'-15'-3'64'0,"15"3"14"0,-3-2-62 0,-3-1-16 0,3 3 0 0,3 0 0 16,-3-5 49-16,3 5 7 0,0 0 2 0,0 0 0 15,-3-5-36-15,9-1-7 0,3 1-2 0,3 0 0 16,-6-1-13-16,6 1 0 0,0 0 0 0,6-1 0 0,-3 1 20 0,0 3 0 16,-10-4 1-16,4 6 0 0,9-2 25 0,-6 2 5 15,-3 0 1-15,0 2 0 0,0 1-7 0,-3 0-1 16,3 2 0-16,-3 0 0 15,-3 6-16-15,0-1-3 0,6 1-1 0,0 2 0 0,-6 0-8 0,3 3-3 16,-1-3 0-16,1 3 0 0,3 5-13 0,-3 1 11 16,-3-4-11-16,6 3 10 0,0 1-10 0,3-4 0 15,-9 3 9-15,6-2-9 0,0-1 15 0,0 1-2 16,0-3 0-16,-3 0 0 0,0-1-3 0,0-1-1 16,3-1 0-16,-3-3 0 0,-6 1 1 0,2-3 0 15,4 0 0-15,0-3 0 0,-3 0 10 0,-3-5 1 16,0 0 1-16,6 6 0 0,3-1-22 0,-3-2 0 15,-6-3 0-15,0 0 0 0,9 0 12 0,-3 0-1 0,-6 0-1 0,0 0 0 16,0-8 8-16,6 2 2 0,3-1 0 0,-3-1 0 16,-9-3 1-16,6-2 1 0,6 0 0 0,0-3 0 15,-9 0-4-15,3-5-1 0,3-3 0 0,3 0 0 16,0-2-3-16,-3-4-1 0,-3 1 0 16,5-2 0-16,7-1-5 0,-3 0 0 0,-3 0-8 15,0 1 12-15,6 1-12 0,0 1 0 0,-3 0-12 0,0 3 12 16,0 2-24-16,-1 0 1 0,4 3 1 0,-6 0 0 31,0 0-90-31,0 2-19 0,3 1-3 0,0-1-933 0</inkml:trace>
  <inkml:trace contextRef="#ctx0" brushRef="#br0" timeOffset="134653.5588">13236 5329 644 0,'0'0'28'0,"0"0"7"0,0 0-35 0,0 0 0 16,0 0 0-16,0 0 0 0,0 0 20 0,0 0-4 15,0 0 0-15,0 0 0 0,0 0-16 0,0 0 10 0,0 0-10 16,0 0 8-16,0 0 3 0,0 0 0 15,0 0 0-15,0 0 0 0,0 0 21 0,0 0 4 16,0 0 0-16,6 5 1 0,-6-5-7 0,3 8-2 0,-3-8 0 16,0 0 0-16,0 0 13 0,0 0 3 0,0 0 0 15,0 0 0-15,0 0 11 0,3 8 2 0,-3-8 1 0,0 5 0 16,0-5 0-16,0 0 0 0,0 0 0 0,6 8 0 16,-4 0-30-16,-2-8-7 0,6 5-1 0,-3 3 0 15,-3-8 19-15,6 8 3 0,-3 0 1 0,0 3 0 16,3-1-11-16,-3 6-3 0,0 0 0 0,0 5 0 15,3 3 6-15,-3 0 1 0,3 2 0 0,0 1 0 16,-3 2-26-16,3 0-10 0,0 3 8 0,0-1-8 16,-3 1 13-16,3 3-2 0,-3-4-1 0,0 4 0 15,0-1-10-15,0 1 8 0,0-4-8 0,-3 1 8 16,6-3-8-16,-3 0 12 0,0-2-12 0,3-1 12 16,-3 3 7-16,2 0 1 0,-2-2 1 0,0 5 0 15,0 5-6-15,0-3-2 0,0-2 0 0,-3 2 0 16,0 3-1-16,0 0 0 0,0-2 0 0,0-4 0 0,0-1-12 15,0-4 8-15,-3 3-8 0,0-2 0 0,3-4 8 16,-3 4-8-16,0-3 0 0,0-1 9 0,1-1-1 0,-1-1-8 16,-3 3 12-16,3-1-4 0,0 1 0 0,3 0 0 15,-3-3 0-15,0 0 0 0,0 3 4 0,3-3 0 16,-3-2 0-16,0 2 0 0,3-2-12 0,-3 2 10 16,0 3-10-16,3-3 10 0,-3-3-10 0,-3 1 0 15,0 5 0-15,0-3 0 0,0 0 0 0,0 5 8 16,-3-2-8-16,3 0 0 0,-3-3 19 0,3 0-2 15,0 0 0-15,0 1 0 0,-3-4-27 0,3 1-6 16,1-1 0-16,-1 1-1 0,-3-3 17 0,6-1 0 16,-3 1 0-16,3 0 0 0,0 0 0 0,-3-3 0 0,3 1 0 15,0-1 0-15,3 0 0 0,-3 0 8 0,0 0-8 16,0 1 0-16,0-1 8 0,0 0-8 0,0 0 0 0,3 1 9 16,-3 1 0-16,0 1 0 0,3 0 0 0,-3 0 0 15,-3 0-9-15,6-3 0 0,-3-2 0 0,6 2 0 16,-6 3 0-16,3-3 10 0,-3 3-10 0,3-3 10 15,0-2-10-15,0-1 0 0,0-2 9 0,-3 3-9 16,3-3 0-16,0 2 8 0,0-2-8 0,0 0 0 16,0 0 0-16,0 0 9 0,3-3-9 0,-3 3 0 15,-3-2 9-15,3-6-9 0,0 8 0 0,0-3 9 16,-3 0-9-16,3-5 10 0,0 8-10 0,0-8 10 16,0 0-10-16,0 0 10 0,0 0-10 0,0 0 10 0,0 0 1 15,0 0 0-15,0 0 0 0,0 0 0 0,0 0-3 0,0 0 0 16,0 0 0-16,0 0 0 0,0 0 0 0,0 0-8 15,6 5 12-15,-6-5-4 0,0 0-8 0,0 0-11 16,0 0 3-16,0 0 0 16,0 0-39-16,0-5-7 0,-3-3-2 15,3 0-694-15,0-2-139 0</inkml:trace>
  <inkml:trace contextRef="#ctx0" brushRef="#br0" timeOffset="138728.721">13203 6366 856 0,'0'0'38'0,"0"0"8"0,0 0-37 0,0 0-9 0,0 0 0 0,0 0 0 16,0 0 60-16,0 0 11 0,0 0 1 0,0 0 1 16,0 0-41-16,0 0-8 0,0 0-1 0,0 0-1 15,0 0-22-15,0 0 0 0,0 0 0 0,0 0 0 16,0 0 0-16,0 0 0 0,0 0 0 0,0 0 0 16,0 0 0-16,0 0-8 0,0 0 8 0,0 0-8 15,0 0 8-15,0 0 0 0,0 0 0 0,0 0 0 16,0 0 11-16,0 0 4 0,0 0 1 0,0 0 0 0,-6 0 24 0,0 0 6 15,6 0 1-15,0 0 0 0,0 0-3 0,-6-3-1 16,3-2 0-16,3 5 0 0,0 0-33 0,0 0-10 16,-3-3 0-16,3 3 0 0,0 0 12 0,0 0-12 15,-3-5 12-15,3 5-12 0,0 0 12 0,0 0-12 16,-6-3 12-16,6 3-12 0,0 0 18 0,-3 0-3 16,0-2-1-16,3 2 0 0,0 0-14 0,0 0 0 15,0 0 0-15,0 0 0 0,0 0 11 0,0 0-1 16,0 0 0-16,0 0 0 0,0 0-10 0,0 0 0 15,0 0 9-15,0 0-9 0,0-6 8 0,0 6-8 16,3-5 8-16,-3 5-8 0,0 0 20 0,0 0 0 16,6-5 0-16,-6 5 0 0,0 0-20 0,6-3 0 15,0-2 0-15,0 2 0 0,-6 3 12 0,0 0-3 16,0 0 0-16,3-2 0 0,-3 2 7 0,6-3 2 0,-6 3 0 16,0 0 0-16,0 0-3 0,0 0-1 0,0 0 0 0,0 0 0 15,0 0-14-15,0 0 8 0,0 0-8 0,6 5 0 16,0 3 22-16,0-3-2 0,-3 1 0 0,3 2 0 15,-3 0-9-15,3 2-3 0,-3 1 0 0,3-1 0 16,-3 4 3-16,3-1 0 0,-1 3 0 0,1-3 0 16,0 0-1-16,0 3 0 0,0-3 0 0,-3 1 0 15,3-1 2-15,0 0 0 0,0-2 0 0,-3-1 0 16,3 1-2-16,-3-3 0 0,3 0 0 0,-3 0 0 16,0-1-10-16,3 1 10 0,-6-8-10 0,3 6 10 15,-3-6-10-15,0 0 0 0,0 0 0 0,0 0 8 16,6 8-8-16,-6-8 0 0,0 0 9 0,0 0-9 15,0 0 8-15,0 0-8 0,0 0 10 0,0 0-10 0,0 0 16 16,0 0-2-16,0 0-1 0,0 0 0 0,0 0 7 0,0 0 0 16,0 0 1-16,0 0 0 0,0 0-7 0,0 0-2 15,3-8 0-15,0 2 0 0,0 4-3 16,0-4-1-16,0 1 0 0,3-3 0 0,-3 3 0 0,0-3-8 16,0 0 12-16,3 0-4 0,-1 0 0 0,1-2 0 15,0-1 0-15,3-2 0 0,-3 2 0 0,0-2-8 16,3 0 12-16,-3 0-4 0,0-1-8 0,3 1 0 15,0-5 9-15,0 2-9 0,0-3 8 0,-3 3-8 16,0-2 10-16,3-1-10 0,0 1 0 0,2-3 8 16,1 2-8-16,-3-2 0 0,0-3 0 0,0 6 0 15,-3-4 0-15,3 4-10 0,0-1-6 0,3 1 0 0,-3 2-1 16,3 3 0 0,-3-1-11-16,0 1-1 0,-1 5-1 0,1-2 0 15,0 2-23-15,3 3-5 0,-3-1-1 0,0 1 0 16,3 2-37-16,-6 1-7 0,3-1-1 0,-3 0-1 0</inkml:trace>
  <inkml:trace contextRef="#ctx0" brushRef="#br0" timeOffset="141407.8967">12033 8668 172 0,'0'0'16'0,"0"0"-16"0,0 0 0 0,0 0 0 0,0 0 173 0,0 0 32 16,0 0 7-16,0 0 0 0,0 0-158 0,0 0-32 16,9-3-6-16,-9 3-2 0,0 0-14 0,0 0 0 15,0 0 0-15,0 0 0 16,6-3-25-16,-6 3-5 0,0 0-1 0,0 0 0 0,0 0 7 0,0 0 0 16,0 0 1-16,0 0 0 0,0 0 23 0,0 0 0 15,0 0 0-15,0 0 0 0,0 0 29 0,0 0 4 16,0 0 1-16,0 0 0 0,0 0 0 0,0 0 0 15,0 0 0-15,0 0 0 0,0 0-6 0,0 0-2 16,0 0 0-16,0 0 0 0,3-5 18 0,3 3 3 16,-6 2 1-16,0 0 0 0,0 0 18 0,0 0 4 15,0 0 1-15,0 0 0 0,3-6-4 0,-3 6-1 0,0 0 0 0,0 0 0 16,0 0-12-16,0 0-2 0,0 0-1 0,0 0 0 16,0 0-21-16,0 0-4 0,0 0-1 15,0 0 0-15,0 0-17 0,0 0-8 0,-3 6 8 0,-6-6-8 16,0 2 0-16,0 1 0 0,0-3-12 0,0 2 12 15,-3-2-13-15,0 6 5 0,1-4 8 0,-1-2-13 16,-6-2 13-16,3 2 0 0,-6 0 0 0,3 0 10 16,0 0-10-16,-2 0 0 0,-7 0 0 0,6 0 0 15,-3 0 0-15,0 0 13 0,-3 0-3 0,1 0-1 16,2 0-9-16,-3 0 0 0,0 2 9 0,3-2-9 16,-2 0 0-16,-1 0 0 0,-3 3 0 0,0-3 0 15,-2 0 0-15,-1 0 0 0,0 3 0 0,0-3 0 16,1-3 0-16,-4 3 8 0,0 0-8 0,1 0 0 15,-1 0 0-15,0 0 0 0,0 3 0 0,1-6 0 16,-1 0 0-16,-3 1 9 0,-2-4-9 0,2 4 0 16,0-1 12-16,-3 1-12 0,4-1 12 0,2 0-12 0,0 1 0 15,-2-1 0-15,2 0 0 0,-3 1 0 0,4-4 12 16,-7 1-12-16,0 2 12 0,3 1-12 0,1 2 0 0,2 0 0 16,-3 0 0-16,4 0-12 0,-4 0 12 0,3 0 0 15,1-3 0-15,-1-2 0 0,3 2 0 0,-6 1 0 16,7-4 12-16,-1 6-12 0,0-2 0 0,0-1 0 15,1-2 0-15,-1 2 0 0,0 0 0 0,0 3 0 16,1 0 0-16,2 0-9 0,0-2 9 0,-3 2 0 16,4-3 8-16,-4 3-8 0,0 0 11 0,0 0-3 15,7 0 0-15,-7-3 0 0,0 3 2 0,-3 0 0 16,4 0 0-16,-1 3 0 0,0 0-10 0,0-1 10 16,4 1-10-16,-4 0 10 0,0-1-10 0,0 4 10 15,1 2-10-15,2-6 10 0,0 1-10 0,0-1-16 0,-2 4 4 16,2-1 1-16,3-2 11 0,0 2-13 0,1 0 5 0,-1 1 8 15,3-6 0-15,-3 2 0 0,3-2 0 0,4 0 0 16,-4-2 12-16,3 2 3 0,-3 0 1 0,3-3 0 16,0 0-26-16,1 1-5 0,-1 2-1 0,3-3 0 15,0 0 16-15,0 1 0 0,3-1 0 0,0 3 0 16,0 0 11-16,1-3 5 0,-1 1 0 0,3-1 1 16,0 3-17-16,0-3-11 0,0 3 2 0,0-2 0 15,3 2 18-15,0-3 4 0,0 1 1 0,0-1 0 16,4 0-14-16,-1 3 0 0,-3 0 0 0,6 0-10 15,-3-2 10-15,6 2 0 0,-6 0 0 0,6 0 0 16,0 0-24-16,0 0-2 0,0 0-1 0,0 0 0 16,0 0-111-1,6 5-22-15,-3 0-5 0</inkml:trace>
  <inkml:trace contextRef="#ctx0" brushRef="#br0" timeOffset="142357.8118">10524 8168 1555 0,'0'0'68'0,"0"0"16"0,-6-3-68 0,6 3-16 0,0 0 0 0,0 0 0 16,0 0 74-16,0 0 11 0,0 0 3 0,0 0 0 15,0 0-64-15,-3 0-12 0,-3 3-2 0,3-1-1 16,-3 4-9-16,3-1 0 0,-3 0 0 0,3 3 8 16,-6 0-8-16,3 0 0 0,0 3 0 0,-2-1 0 0,-1 1 0 15,0 2 0-15,0 0 0 0,-3-2 0 0,3-1 0 0,0 4 0 16,3-4 0-16,-3 3 0 0,-3-2 0 0,0 2 0 16,0-2 0-16,0 2 0 0,-2-2 0 0,2-1 8 15,-3 3-8-15,0-2 0 0,3 2 12 0,-3 1-4 16,3-1 0-16,0 0 0 0,-3-2 7 0,6-4 1 15,-2 1 0-15,5 0 0 0,-3-2 5 0,0 2 2 16,3 0 0-16,0-3 0 0,0 0-7 0,3 0 0 16,0-2-1-16,0 2 0 0,3-5-15 0,0 0 11 15,0 0-11-15,6 6 10 0,0 4 4 0,0-2 1 16,0 0 0-16,3 3 0 0,3-3 10 0,0 2 3 16,2 1 0-16,1-1 0 0,0 6 0 0,6-3 0 15,0 3 0-15,0 0 0 0,-3 3-28 0,2-3 8 16,1 2-8-16,0 3 0 15,3 0-32-15,-3 3-12 0,0-3-3 0,-1 6-985 0</inkml:trace>
  <inkml:trace contextRef="#ctx0" brushRef="#br0" timeOffset="148447.406">5232 11226 979 0,'0'0'87'0,"0"0"-70"16,0-5-17-16,3 0 0 0,-3 5 132 0,0 0 24 15,3-6 4-15,-3 6 0 0,6-5-105 0,0 2-22 16,-6 3-4-16,8 0-1 0,1 0-12 0,-3 3-2 16,0 0-1-16,3 2 0 0,-3 0 9 0,0 6 2 0,0-3 0 15,0 5 0-15,-3 0-24 0,0 6 0 0,0 2 0 0,-3 5 0 16,3 1 0-16,-3 2 0 0,0 0 0 0,0 3 8 16,0 0 14-16,0-1 3 0,-3-2 1 15,3 1 0-15,-3-4-9 0,3 1-1 0,-3-4-1 0,0-2 0 16,0-5 6-16,3 0 2 0,-3-5 0 0,0-1 0 15,-3-2-3-15,3-2-1 0,3-6 0 0,0 0 0 16,0 0 29-16,0 0 7 0,0 0 1 0,0 0 0 16,6-6-20-16,0 1-4 0,0-6-1 0,9-2 0 15,0-3-7-15,9-2-2 0,-1-3 0 0,7-3 0 16,0-3-38-16,3 4-7 0,-1-4-1 0,4 1-698 16,-3-3-139-16</inkml:trace>
  <inkml:trace contextRef="#ctx0" brushRef="#br0" timeOffset="149869.4044">5339 11628 230 0,'0'0'20'0,"0"0"-20"15,0 0 0-15,0 0 0 0,0 0 93 0,0 0 15 16,0 0 2-16,0 0 1 0,0 0-74 0,0 0-14 15,0 0-3-15,-3-2-1 0,3 2-3 0,0-5 0 16,0 5 0-16,-3-3 0 0,3-2 36 0,0 5 6 16,0-6 2-16,0 6 0 0,-3-5 32 0,3 5 8 15,6-5 0-15,-3-1 1 0,0-2-20 0,3 3-4 16,0-3-1-16,0 0 0 0,0 0-10 0,3 0-2 16,-1 0-1-16,4-2 0 0,3-1-28 0,-3 1-6 0,3-3-1 15,0-1 0-15,3 1-19 0,-3 0-9 0,3 0 8 16,-1-1-8-16,1 1-12 0,0-3-8 0,0 0-2 0,0 3 0 31,0-3-111-31,0 3-23 0,2-3-4 0,1 0-511 0</inkml:trace>
  <inkml:trace contextRef="#ctx0" brushRef="#br0" timeOffset="151279.0024">6610 9189 288 0,'0'0'25'0,"0"0"-25"0,0 0 0 0,0-5 0 0,0-3 130 0,0 2 21 15,6-1 4-15,-3-1 1 0,0 0-116 0,0 2-24 16,3 1-4-16,0 0 0 0,0-3 12 0,0 3 2 15,-1-1 1-15,1 1 0 0,-6 5 10 0,0 0 3 16,0 0 0-16,0 0 0 0,0 0 0 0,0 0 1 16,0 0 0-16,0 0 0 0,0 0 4 0,0 0 1 15,0 0 0-15,0 0 0 0,0 0-13 0,0 8-2 16,3 0-1-16,-3 0 0 0,-3 2-10 0,3-2-1 16,-3 3-1-16,0-1 0 0,-2 1-3 0,-1 0-1 0,0-1 0 0,0 3 0 15,3 1-6-15,-3-1-8 0,0 0 11 0,-3 0-11 16,0 6 9-16,0-3-9 0,0 2 0 0,-3-2 9 31,0 3 3-31,3-1 0 0,-3 3 0 0,1 6 0 16,-4-1-4-16,0 3 0 0,0 0 0 0,0 1 0 0,3 1-8 0,-6 1 0 0,6-3 0 0,-3 0 0 15,1 0 10-15,-4 3-10 0,0-3 12 0,0 3-12 16,3-3 0-16,0 6 0 0,-3-4 0 0,0 4 0 16,-2-1 0-16,-1 0 0 0,3 1 0 0,0-1 0 0,0-2 0 15,0-3 0-15,1 0 10 0,2-2-10 0,-3-1 24 0,0 3 0 16,3-2 0-16,0-1 0 0,-3 1-1 0,3-1-1 15,-2 1 0-15,-1 2 0 0,0-3-12 0,0 1-2 16,0-1-8-16,0 3 12 0,0-2-12 16,1-1 9-16,2-2-9 0,0 2 8 0,0 1-8 0,0-1 0 15,0 3 0-15,0-2 0 0,-3 2 0 0,3-3 0 16,4 1 10-16,-4-1-10 0,0 1 8 0,0-3-8 16,0 2 0-16,3-2 0 0,0 0 0 0,0-3-16 15,0 0 4-15,3-3 0 0,-2 1 12 0,2-1 0 16,-3 1 0-16,3-3 0 0,0 0 12 0,3 0-4 15,0 0 0-15,0-1-8 0,0 1 12 0,3 0-12 16,-3 0 12-16,3 0-12 0,-3-3 11 0,3 3-11 0,-3 0 10 16,0 0-10-16,0-3 8 0,0 3-8 0,0 0 0 0,-2-3 9 15,2 5-9-15,0-4 0 0,-3 2 0 0,0-1 8 16,0 1-8-16,0 0 0 0,3 0 0 0,-3 0 0 16,0 0 0-16,0 0 0 0,0 0 0 0,3-3 0 15,-3 0 0-15,3 0 0 0,0 0 0 0,1 1 0 16,2-1-11-16,0 0 3 0,-3 0 0 0,3 1 0 15,0 2 8-15,-3-1 0 0,3 1 8 0,-3 0-8 16,0 3 0-16,0-1 0 0,0 3 0 0,0 1 0 16,0-1 0-16,0 0 0 0,-3 0 0 0,3 0 0 15,-3-2 0-15,0 2 0 0,3-3 0 0,0 1 0 16,0 2 0-16,-2-2 0 0,2-1 0 0,0 1 8 16,-3-3-8-16,3 2 0 0,-3-2 0 0,3 2 0 15,0-4 0-15,0 2 0 0,0-1 0 0,-3 1 0 0,0 3 0 16,0 2 0-16,3-3 0 0,-3 1 0 0,3 2 0 15,-3 0 0-15,0 1 0 0,1-1 0 0,-1 0 0 16,0 0 12-16,3 0-4 0,-6 0 0 0,3-2 0 0,0 2 0 16,-3-2 0-16,3 2 0 0,0 0-8 0,-3 0 11 15,3 0-11-15,-3-2 12 0,-2 2-12 0,2-3 0 16,3 1 0-16,-3 2 0 0,0-2 0 0,0-1 0 31,3-2 0-31,0 3 0 0,0-1 0 0,0 3 10 0,0-5-10 0,-3 3 10 0,4-3 6 0,-1 2 0 16,-3-2 1-16,0 2 0 0,3-2-9 0,-3 0-8 15,3 0 9-15,-3-3-9 0,3 1 0 0,3-4-20 0,0 1 4 16,0-3 0 0,0 0-35-16,3-3-6 0,0 0-2 0</inkml:trace>
  <inkml:trace contextRef="#ctx0" brushRef="#br0" timeOffset="153934.64">4208 12875 766 0,'0'0'34'0,"0"0"7"0,0 0-33 16,0 0-8-16,0 0 0 0,0 0 0 0,0 0 97 0,-3-3 18 0,3 0 3 0,0 3 1 15,0 0-34-15,0 0-6 0,0-5-2 0,-3 0 0 16,6-1-39-16,-3 6-8 0,0-5-2 0,0 5 0 15,0-5-11-15,3-3-2 0,0 0-1 0,0-3 0 16,0 3 10-16,0 1 3 0,0-4 0 0,-3 0 0 16,3-2 3-16,0 3 1 0,-3-4 0 0,3-2 0 15,-3 3-3-15,3-5-1 0,-3 2 0 0,3-3 0 16,-1 1 3-16,1-3 1 0,-3 2 0 0,0-2 0 16,3-3-9-16,0 0-2 0,0-2 0 0,0 2 0 15,0-2-12-15,3-4-8 0,-3 1 8 0,3-2-8 16,-3-1 0-16,3-3 0 0,0 4 0 0,0-4 0 15,-3 1 0-15,3 2 0 0,0 0 0 0,0 1 0 16,-3 4 8-16,3-2-8 0,0 3 10 0,0-1-10 16,3 1 17-16,-3-3-2 0,3 2-1 0,-4-2 0 0,4 0 1 15,0 0 0-15,3 0 0 0,-3-3 0 0,0 0-15 16,3 1 0-16,-6-1 0 0,3 0 0 0,0 3 0 16,3-3 0-16,0-2 0 0,0-1 0 0,-1 1 0 0,1 0 0 15,3-1 0-15,-3 1 0 0,3 2 0 16,0 3-8-16,-3-3 8 0,3 3 0 0,-3 0 0 0,0 0 0 15,-4 2 0-15,1 4 0 0,0-4 0 0,0 3 0 16,3-2 0-16,0 2 0 0,-3 0 0 0,0-2 11 16,6-6-11-16,-3 6 10 0,0-1-2 0,0-2 0 15,2 0 0-15,4 2 0 0,-3-2-8 0,3 3 0 16,-3-3 9-16,6 2-9 0,0-4 0 0,-4 4 0 16,4-2 0-16,-3 3 0 0,6-4 0 0,-3 4 0 15,0-3 0-15,-1 0 0 0,1 0 0 0,0 0 0 16,-3-1 0-16,0 7 0 0,-3-6 0 0,0 5 0 0,2-3 0 15,1 1 0-15,-3-1 9 0,3 1-9 0,-3 2 12 0,3-5-12 16,3 3 9-16,-1-1-9 0,4-2 0 0,-3 0 9 16,3 2-1-16,0-2 0 0,0 3 0 0,-1-3 0 15,1 0 4-15,0 2 0 0,0 1 0 0,-3 2 0 16,-1 0-12-16,1 3 0 0,-3 2 9 0,3-2-9 16,-6 3 0-16,3-3 9 0,0 2-9 0,-1 1 0 15,1-1 11-15,3 3-11 0,0-5 10 0,0 2-10 16,0-2 0-16,0 0 8 0,-4-5-8 0,7 4 0 15,0 1 0-15,0 0 0 0,0-3 0 0,-1 3 0 16,1-3-11-16,0 3 2 0,-3 0 0 0,0 0 0 16,0 2 9-16,-4 3 0 0,4 1 0 0,-3-1 0 0,0-3 0 15,0 3 0-15,-3 0 0 0,3 3 0 0,2-3 0 0,-2 0 14 16,0 3-3-16,3 0-1 0,-3 0 8 0,3-3 2 16,-3 0 0-16,2 3 0 0,4 0-20 0,0-1 0 15,3-4 8-15,-3-1-8 0,2 3 10 0,-2 1-2 16,3-1 0-16,-3-3 0 0,-3 6-8 0,-1-3 0 15,7 3 0-15,-6 0 0 0,3-3 0 0,-3 5 8 16,3 1-8-16,-7 2 0 0,1 2 0 0,0-2 0 16,0 0 0-16,-3 3 0 0,3 3-18 0,-3-1-2 15,2 3-1-15,-2-3 0 16,0 6-119-16,-3-3-23 0</inkml:trace>
  <inkml:trace contextRef="#ctx0" brushRef="#br0" timeOffset="154700.0728">5026 10067 1440 0,'0'0'128'0,"-9"0"-103"0,0 0-25 0,1 0 0 16,8 0 40-16,-9 3 2 0,0-3 1 0,3 3 0 15,6-3-12-15,0 0-3 0,-9 2 0 0,0-2 0 16,3 0-16-16,3 0-4 0,3 0-8 0,0 0 12 16,0 0-12-16,0 0 0 0,0 0-12 0,6 6 12 15,0-1 0-15,0 0-8 0,3-2 8 0,0 0 0 16,3 2 0-16,-4 0 0 0,4-2 0 0,0-1 0 15,3 1 0-15,-3 0 0 0,0-1 8 0,0-2-8 16,3 0 29-16,-3-2 0 0,0-1 0 0,2 0 0 16,-2 1-9-16,3-1-1 0,0-2-1 0,3 2 0 15,-3 1-2-15,-3-1-1 0,3-2 0 0,0 2 0 16,-1 0 8-16,1 1 1 0,-3-1 1 0,0 0 0 0,-3 3-25 16,0 3 0-16,-3-3 0 0,0 3 0 0,-3-1-8 15,3 6-1-15,-6-2 0 0,0 1 0 0,-3 1 22 16,0 3 5-16,-3 0 1 0,-3 2 0 0,-3 0-1 0,0 0 0 15,0 3 0-15,-3 0 0 0,0 0-7 0,-2 2-2 16,-1 1 0-16,0 2 0 0,-3 0-9 0,0 3 0 16,-3 0 0-16,-2 2 0 0,-1-2 0 0,0 3-14 15,0-1 2-15,0 3 0 0,1-2-10 0,-1-1-2 16,3 1 0-16,3 2 0 16,0-3-18-16,1 3-4 0,2-2-1 0,6-1-525 15,0 1-106-15</inkml:trace>
  <inkml:trace contextRef="#ctx0" brushRef="#br0" timeOffset="156148.8938">5035 10128 172 0,'-6'0'16'0,"3"0"-16"0,-3 0 0 0,0-2 0 16,3 2 136-16,-3-3 25 0,1 3 5 0,-1-3 1 15,0 3-103-15,0-2-20 0,0-1-4 0,6 3 0 16,0 0-25-16,0 0-5 0,-9 0-1 0,6-3 0 15,3 3-9-15,0 0 0 0,-6-2 0 0,3-4-11 16,3 6 11-16,0 0 0 0,0 0 8 0,-6-2-8 16,0-1 14-16,6 3-2 0,0 0 0 0,0 0 0 15,0 0 29-15,0 0 6 0,0 0 1 0,0 0 0 16,6 0 0-16,-6 0 0 0,0 0 0 0,6 3 0 0,3-1-23 16,0 4-4-16,-3-6-1 0,3 2 0 0,-3 1-12 15,2 0-8-15,1-1 8 0,0 1-8 0,0-3 9 0,0 0-9 16,3 3 12-16,-3-3-12 0,0 0 8 0,0 0-8 15,3-3 0-15,-3 3 0 0,0 0 8 16,0-3-8-16,0 3 0 0,-1-2 0 0,1-4 15 16,0 4-4-16,-3-1-1 0,3-2 0 0,0 2 3 0,-3 1 1 15,3-1 0-15,-9 3 0 0,6 0-3 0,-3 3-1 16,6-3 0-16,-9 0 0 0,0 0 2 0,6 2 0 16,0 1 0-16,0 2 0 0,-6-5 4 0,0 0 2 15,0 0 0-15,3 5 0 0,-3-5 8 0,0 6 2 16,0-6 0-16,-3 5 0 0,3 3-4 0,-3-3-1 15,-3 3 0-15,0-3 0 0,-3 3 0 0,3 3 0 16,0-3 0-16,-3 2 0 0,3 1-7 0,0 0 0 0,-3 2-1 16,3 0 0-16,-3 3-15 0,3 0 11 0,-3 2-11 0,4 4 10 15,-1-4-2-15,0 3 0 0,0-2 0 0,0 2 0 16,3-3-8-16,0 4 0 0,-3-4 0 0,3 3 0 16,-3-5 0-16,3 3 0 0,-3-3 0 0,3-1 0 15,0 1 0-15,0-2 0 0,3-1 0 0,-3-3 0 16,3 4 0-16,0-4 0 0,0 1-12 0,0-3 12 15,3 2-9-15,0 1 9 0,-3-3 0 0,0 2 0 32,3-2-56-32,0 0-5 0,-3 0-1 0,3 0-502 0,0-3-100 0</inkml:trace>
  <inkml:trace contextRef="#ctx0" brushRef="#br0" timeOffset="156649.1863">5288 10057 345 0,'0'0'15'0,"0"0"4"0,0 0-19 0,0 0 0 0,0 0 0 0,0 0 0 16,0 0 156-16,0 0 27 0,0 0 5 0,0 0 2 15,0 0-137-15,0 0-27 0,0 0-6 0,0 0 0 16,0 0-12-16,-3 5-8 0,3-5 9 0,-3 5-9 15,3-5 20-15,0 8-3 0,0 0 0 0,0 0 0 16,0 3 32-16,0-1 7 0,3 1 0 0,0 5 1 16,-3-3 2-16,0 3 0 0,3 5 0 0,-3-2 0 15,3 2-35-15,-3 3-6 0,0-1-2 0,0 1 0 16,-3 0 0-16,3 0-1 0,-3 0 0 0,3-3 0 16,-3 0-7-16,0-2-8 0,3-4 11 0,-3 1-11 15,0 0 8-15,-3-3-8 0,3 1 0 0,0-1 0 0,-3-3 8 0,1 1-8 16,2-3 0-16,3 0 0 0,-3 0 8 0,3-3-8 15,0-5 0-15,0 0 0 0,0 0 0 0,0 0-12 16,0 0 0-16,0 0 0 16,0 0-46-16,0 0-9 0,0 0-1 0,0 0-396 15,3-5-80-15</inkml:trace>
  <inkml:trace contextRef="#ctx0" brushRef="#br0" timeOffset="157735.7467">5220 10197 403 0,'0'0'36'0,"0"0"-36"0,0-5 0 0,0 2 0 16,-3-2 180-16,3 0 30 0,0-1 6 0,0 1 0 16,0 2-139-16,0 3-28 0,0-5-5 0,0 5-2 15,0 0-24-15,0 0-5 0,3-5-1 0,3 2 0 16,-3-2 5-16,-3 5 1 0,0 0 0 0,0 0 0 15,6 2 13-15,3 1 2 0,-3 0 1 0,-1 2 0 16,-2 3-24-16,3 0-10 0,0 0 8 0,0 2-8 16,-3 4 13-16,0-1-2 0,0 0-1 0,0 3 0 15,3 0-10-15,-3 2 12 0,-3 1-12 0,0-3 12 16,3 2-12-16,0-2 8 0,-3 0-8 0,3 0 8 16,-3-3 0-16,0 0 0 0,-3 1 0 0,3-4 0 15,0-2 9-15,0 3 2 0,0-1 0 0,0 1 0 16,-3-6-7-16,3 3 0 0,0-3-1 0,0 3 0 15,0-8-3-15,0 0 0 0,0 0 0 0,0 0 0 16,0 0 3-16,0 0 0 0,0 0 0 0,0 0 0 16,0 0 9-16,0 0 1 0,0 0 1 15,-3-2 0-15,-3-4-1 0,3 1 0 0,0-3 0 0,-3 3 0 16,3-6-5-16,-3 1 0 0,3-1-1 0,3-2 0 16,-6-3-5-16,3 0-1 0,3-2 0 0,-3-1 0 15,3 1-9-15,0-1-16 0,0 1 4 0,3-1 1 16,-3 0-13-1,3 4-2-15,-3-4-1 0,3 6 0 0,0-6 11 0,-3 6 1 0,0 3 1 0,3-4 0 16,-3 4 14-16,0-1-9 0,0 3 9 0,-3-2-8 16,3 2 8-16,0 2 9 0,0 6-1 0,0 0-8 15,0 0 12-15,0 0-12 0,0 0 12 0,0 0-12 16,0 0 8-16,0 0-8 0,3 8 0 0,0 0 0 0,0 3 9 16,0 2-9-16,3 0 0 0,-3 3 9 0,3 0-9 0,-3 3 12 15,0 2-12-15,0 0 12 0,-3 3-4 0,0 0-8 16,3-3 12-16,0 3-4 0,-6-3 4 0,3 0 1 15,3 0 0-15,-3-2 0 0,0-4-2 0,-3 1-1 16,0-5 0-16,3 2 0 0,-3-5 3 0,3 3 1 16,-6-3 0-16,3-3 0 0,3-5-6 0,-3 8-8 15,-3-6 11-15,6-2-11 0,-6 3 19 0,6-3-3 16,-6 0-1-16,3-3 0 0,-6 1 4 0,6-6 1 16,1 0 0-16,-4-3 0 0,3 1-8 0,-3-1-2 0,0-2 0 15,3 0 0-15,0-1-10 0,3-1-14 0,-6-1 3 0,3-3 1 31,3 1-27-31,-3 2-6 0,3-3-1 0,0 3-608 0,3-5-121 0</inkml:trace>
  <inkml:trace contextRef="#ctx0" brushRef="#br0" timeOffset="162211.8866">7812 9546 115 0,'0'0'0'0,"-3"-2"10"0,3-1-10 0,0 3 0 0,0-5 0 0,0-3 0 15,-3 2 147-15,3-2 27 0,3-2 6 0,-3 2 0 16,0 8-102-16,3-5-21 0,-3-3-4 0,3-3-1 15,0 6 0-15,-3 0-1 0,-3-1 0 0,3 1 0 16,3-3-16-16,-3 0-3 0,-3 0-1 0,0 3 0 16,0 2 3-16,3-2 1 0,0 0 0 0,-3-1 0 15,-3 1-13-15,0 2-2 0,6 3-1 0,0 0 0 16,0 0 1-16,0 0 0 0,0-2 0 0,0 2 0 0,0 0 1 16,0 0 1-16,0 0 0 0,0 0 0 0,6 5-6 0,-6 8-2 15,-3-2 0-15,3 2 0 0,3 0 10 16,0 3 3-16,0 0 0 0,0 3 0 15,0-1 1-15,6 1 0 0,0-4 0 0,-6 7 0 0,0-1-11 0,3 0-1 16,6 0-1-16,-3 0 0 0,0 0-2 0,0-2 0 16,-3 2 0-16,9 0 0 0,-3 6 7 0,-1 5 0 15,-2 2 1-15,0 3 0 0,9 5 7 0,-6 3 2 16,-3 0 0-16,-3 3 0 0,3 2 3 0,0 0 1 16,3 3 0-16,0 0 0 0,-6 0-34 0,6-3 0 15,5 1 0-15,1-1 0 0,-6-2 9 0,6-1-9 16,6-2 0-16,0-2 9 0,-1-1 1 0,1 0 0 15,-3 1 0-15,0-4 0 0,0 1-10 0,-3-3 0 0,-4 3 0 16,1-3 0-16,-3-3 0 0,0 0 12 0,0 1-12 0,0 2 12 16,-3 0-4-16,-3 0 0 0,3 5 0 0,-6 1 0 15,0-1-8-15,0-2 0 0,0 2 9 0,3-2-9 16,-3-1 8-16,0-2-8 0,3-2 10 0,-3-1-10 16,3 1 24-16,-1-4-2 0,-2-2 0 0,3 1 0 15,0-1 0-15,3-3 0 0,-3 1 0 0,0-4 0 16,0 1-9-16,0 0-1 0,3-3-1 0,-3 0 0 15,3 1-3-15,-3-4-8 0,-3 1 12 0,3 2-4 16,-3-3-8-16,0 1 8 0,3 2-8 0,-3 3 8 16,-3-3-8-16,6 3 0 0,-3 0 0 0,0-1 8 15,0-1-8-15,0 1 0 0,-3-1 0 0,0-4 0 16,0-2 0-16,0 0-11 0,0-3 3 0,0 0 0 16,-3 0 8-16,3-2 12 0,0 0-2 0,0-3-1 15,0 0-9-15,3 2 8 0,-3 1-8 0,0-3 8 0,2 2 3 16,1 1 0-16,-3 2 0 0,3 0 0 0,-3 0 2 0,3 3 1 15,0 0 0-15,0 3 0 0,0-6-5 0,0 6-1 16,-3-1 0-16,0 3 0 0,-3 0 0 0,3-2-8 16,0 5 12-16,0-3-4 0,0 0-8 0,0 0 0 15,3-2 0-15,-3-3 0 0,0-1 0 0,0 1 0 16,0-5 0-16,-3 0 0 0,3-4 0 0,-3 1 0 16,3-2 0-16,0-6 0 0,0 0 0 0,0 0 0 15,0 0 0-15,0 0 0 0,0 0 0 0,0 0 0 16,0 0 0-16,3 8 0 0,-3-3 0 0,0-5 0 15,0 5 0-15,3 6 0 0,-3-3 0 0,0 0 0 16,-3 0 8-16,3 0-8 0,0-1 0 0,0 4 12 0,0 0-12 16,0-3 12-16,-3 0-12 0,3-3 0 0,0 3 0 0,0-8 8 15,3 5-8-15,-3-5 0 0,0 0 0 0,0 5 0 16,0-5 0-16,0 0-14 0,0 0 3 0,0 0 1 31,-6 0-32-31,0-5-6 0,0-6-2 0,-2-7-1137 0</inkml:trace>
  <inkml:trace contextRef="#ctx0" brushRef="#br0" timeOffset="162977.1934">8771 10901 1238 0,'0'0'55'0,"-3"-3"11"0,3-2-53 0,-3 0-13 0,0 2 0 0,-3-2 0 15,3-1 82-15,0 1 14 0,0 0 2 0,-3 0 1 16,3-1-39-16,-3 4-8 0,3-4-2 0,-3 4 0 16,0-1-27-16,0 0-6 0,3 1-1 0,-3-1 0 15,0 0-16-15,6 3 0 0,0 0 0 0,-6 0 0 16,3-2 15-16,3 2-4 0,-5 2-1 0,5-2 0 16,-3 3 6-16,0 0 2 0,-3-1 0 0,3 1 0 0,3-3 11 15,-3 8 3-15,3 0 0 0,-3 2 0 0,-3 1 0 0,3 2 1 16,3 3 0-16,-3 3 0 0,0-1-9 0,0 3-3 15,-3 1 0-15,3 1 0 0,0-2-5 0,0 3-2 16,0 3 0-16,0-1 0 0,0 1-6 0,0-1-8 16,3-2 11-16,0-3-11 0,-3 6 18 0,3-6-3 15,0 0-1-15,0-3 0 0,-3 1-1 0,3-3 0 16,-3 0 0-16,3-3 0 0,-3-5-1 0,0 0-1 16,3 0 0-16,-3 0 0 0,0-3 10 0,3-5 3 15,-3 3 0-15,3-3 0 0,-6 2 19 0,6-2 4 16,-6-2 1-16,6 2 0 0,-6 0-24 0,0-3-5 15,0 0-1-15,-2 1 0 0,-1-4-2 0,0 1-1 16,-3-3 0-16,0 0 0 0,0-5-1 0,-3 2 0 16,0 1 0-16,0-3 0 0,-3-3 3 0,1 0 1 0,-4 0 0 15,0 0 0-15,-6 0-18 0,0 0 0 0,-5 0 0 16,-1 1 0-16,0-4 0 0,-3 3 0 0,1-2 0 0,-4 2 0 31,-3 0-25-31,7 3-6 0,5-3-1 0,-3 3 0 16,3 2 1-16,4-2 0 0,2 0 0 0,3 5 0 15,6-3-205-15,-6 3-42 0</inkml:trace>
  <inkml:trace contextRef="#ctx0" brushRef="#br0" timeOffset="165226.6246">7780 13578 882 0,'-15'3'39'0,"15"-3"8"0,0 0-38 0,0 0-9 16,0 0 0-16,-3 0 0 0,-6 3 48 0,9-3 8 16,0 0 2-16,0 0 0 0,0 0-14 0,0 0-4 15,0 0 0-15,0 0 0 0,0 0-25 0,0 0-6 16,0 0-1-16,0 0 0 0,0 0 10 0,0 0 2 15,0 0 0-15,0 0 0 0,0 0 16 0,0 0 3 16,0 0 1-16,0 0 0 0,-6 2 6 0,6-2 2 16,0 0 0-16,0 0 0 0,-6 3 2 0,0 0 1 15,6-3 0-15,0 0 0 0,-6 2 0 0,0 1 0 16,0 0 0-16,6-3 0 0,0 0 1 0,0 0 0 0,-9 0 0 0,3 0 0 16,6 0-11-16,-6 2-1 0,-6 1-1 15,0 0 0-15,4-3-1 0,2 0 0 0,0 2 0 0,-6-2 0 16,-6 3-30-16,6-1-8 0,0 1 0 0,-3-3 0 15,-6 0 0-15,3 0 0 0,4 0 0 0,-1 0 0 16,0-3 0-16,-3 3-15 0,-3 0 4 0,0-2 1 16,3 2 10-16,-2 0 0 0,-10 0 0 0,3 0 8 15,6-3 4-15,-6 3 2 0,-2 0 0 0,-4 3 0 16,-3-3 3-16,3 2 1 0,4 1 0 0,-4 0 0 16,0-1-6-16,3-2-2 0,1 3 0 0,2-3 0 15,0 0-2-15,-3 0-8 0,4 0 12 0,-4 3-4 16,0-3-8-16,3-3-12 0,-3 3 2 0,1 0 1 15,-1 0 9-15,3 0 14 0,3 0-3 0,0 0-1 16,1 0-10-16,-1 0 0 0,3 0 0 0,-3 0 0 16,3-3 0-16,-2 3-11 0,2-2 11 0,-3-1-12 15,3 3 12-15,0 0-8 0,-3 0 8 0,4 0-8 0,-1 0 8 16,0 0 0-16,3-3 0 0,0 3 0 16,-3 0 0-16,1 3 0 0,2-3 0 0,0 3 0 0,-3-3 0 15,3 2 0-15,0-2 12 0,0 0-4 0,4 0-8 0,-4 0 0 16,0 0 0-16,3-2 8 0,0-1-8 0,0 3 0 15,-3 0 0-15,-3-3 8 0,4 3-8 0,-1 0 0 16,-6-2 0-16,3 2 0 0,0-3 0 0,3 1-16 16,-2 2 4-16,2-3 0 0,-3 3 20 0,0 0 3 15,0-3 1-15,0 1 0 0,1 2-12 0,2 0 0 16,-3 2 0-16,3-2 8 0,3 0-8 0,3 0 0 16,-3 0 0-16,0 0 0 0,6 0-12 0,-2 0 1 15,5-2 1-15,0 2 0 16,6 0-92-16,0 0-18 0,0 0-4 0,0 0-572 0,0 0-115 15</inkml:trace>
  <inkml:trace contextRef="#ctx0" brushRef="#br0" timeOffset="165856.4629">7041 13118 1278 0,'0'0'56'0,"0"0"12"0,0 0-54 0,0 0-14 0,9 3 0 0,-3-3 0 16,-6 0 84-16,0 0 15 0,0 0 2 0,0 0 1 16,12 2-27-16,-3 1-6 0,-9-3-1 0,0 0 0 15,0 5-12-15,3 1-4 0,-3-1 0 0,-6 3 0 16,0 2-1-16,0 1-1 0,-3 0 0 0,0 2 0 16,-5 0-39-16,-1 0-11 0,0 0 0 0,-3 3 0 15,-3 0 16-15,-3 0-2 0,-3 3 0 0,4 2 0 16,-4 0 3-16,-3 0 1 0,0 0 0 0,1-2 0 15,-4 2 2-15,6-3 0 0,0 1 0 0,3-3 0 0,4 0-3 0,2-3 0 16,3 0 0-16,3 0 0 0,0-5-8 0,3 3-1 16,0-3-8-16,6 0 12 0,0-3-12 0,3 3 0 15,0-3 8-15,6 6-8 0,3 0 0 0,0-1 0 16,3 3 0-16,3 1 0 0,3 1 0 0,0 1 0 16,5 0 0-16,1 3 0 0,3-1 0 0,0 3 11 15,3 1-11-15,-4-1 10 0,4 0-24 0,0 3-5 16,0-3-1-16,-1 3 0 15,1 0-166-15,3 2-34 0</inkml:trace>
  <inkml:trace contextRef="#ctx0" brushRef="#br0" timeOffset="168184.0339">16051 12131 403 0,'0'-8'36'0,"0"8"-36"16,0-5 0-16,0 0 0 0,-2-1 182 0,2 1 30 15,0 2 5-15,0-2 2 0,0 0-137 0,2 2-27 16,-2-2-6-16,3-3-1 0,0 3-34 0,0-1-14 0,0 1 11 0,-3 5-11 16,3-5 0-16,-3 5 0 0,0 0 0 0,0 0 0 15,6-3 15-15,-6 3-3 0,0 0-1 0,0 0 0 16,0 0 18-16,0 0 4 0,0 0 1 0,6 5 0 16,-3 3-6-16,0 0-2 0,-3 3 0 0,0-3 0 15,0 5-11-15,0 0-3 0,-3 1 0 0,3 1 0 16,-3-1 16-16,0-1 2 0,-3 0 1 0,3 3 0 15,-3 0-14-15,0 0-2 0,1 2-1 0,-1 1 0 16,-3-1 17-16,-3 3 3 0,3 3 1 0,-3 3 0 16,-3-1 0-16,-3 6 0 0,3 2 0 0,-3 6 0 15,-2 2-9-15,2 6-2 0,-3 8 0 0,3-1 0 16,-3 1-12-16,0-1-2 0,3 6-1 0,-2-3 0 16,2 3-9-16,3-5 0 0,-3 2 0 0,3-5 0 15,-3 0 0-15,3-8 8 0,4 2-8 0,-4-2 0 16,0-2 10-16,0-4-10 0,3 1 12 0,-3-3-12 0,0 0 0 15,0 0 0-15,0-2 0 0,1-1 0 0,-1 0 0 16,0 3 10-16,-3-2-2 0,3-1 0 0,3 1 4 16,0-1 1-16,-3-2 0 0,0-3 0 0,7 0-13 15,-4-3 11-15,3 1-11 0,0-1 10 0,-3-2-10 0,3-3 0 16,3 0 0-16,0 1 8 0,-3-7-8 16,3 1 0-16,0 0 0 0,0-3 0 0,-3 1-9 0,3-4 9 15,0-2 0-15,0 3 0 0,0-3 0 0,1 0 0 16,2 0 0-16,-3 0 0 0,0-1 0 0,3 1 0 15,-3 3 0-15,0 0 0 0,0-1 0 0,3 3 0 16,0-2 0-16,-3 0 0 0,3-1 0 0,0 3 0 16,0-5 0-16,0 3 0 0,3-1-8 0,-3 1-2 15,3-3 0-15,0-3 0 16,0 3-26-16,0-2-4 0,0-6-2 0,0 0-934 0</inkml:trace>
  <inkml:trace contextRef="#ctx0" brushRef="#br0" timeOffset="170876.1416">15349 13086 806 0,'0'0'72'0,"0"0"-58"0,0 0-14 0,0 0 0 16,0 0 204-16,0 0 39 0,0 0 7 0,0 0 2 16,0 0-204-16,6-5-40 0,-3 0-8 0,3-1 0 15,3 4-10-15,-6 2-1 0,-3 0 0 0,6-3 0 16,0-2 11-16,0 2 0 0,0 1 0 0,-6 2 0 15,0 0 0-15,0 0 11 0,6 2-3 0,-6-2 0 16,0 0 21-16,0 0 4 0,6 0 1 0,-6 0 0 16,5 5-15-16,-5-5-3 0,0 0-1 0,6 3 0 15,-6-3-1-15,0 0 0 0,0 0 0 0,6 5 0 16,0 1-14-16,-6-6 9 0,0 0-9 0,0 0 8 16,3 5-8-16,0 3 8 0,0 0-8 0,-3-8 8 0,0 0 0 0,0 8-8 15,3 0 12-15,0 2-4 0,-3-2 12 0,0 0 3 16,0 3 0-16,0-3 0 0,3 2-2 0,0 1 0 15,-3-1 0-15,0 4 0 0,6-4-8 0,-6 1-1 16,3 2-1-16,0-2 0 0,0 2-11 0,0-5 12 31,-3 2-12-31,3-2 12 0,0-2 0 0,-3 2 1 0,0-8 0 0,3 8 0 16,-3-8 18-16,0 0 3 0,0 0 1 0,0 0 0 16,3 5 6-16,-3-5 2 0,0 0 0 0,12 2 0 15,0-2-6-15,0-2-1 0,3-6 0 0,5 0 0 16,4-5-2-16,6-6-1 0,6 1 0 0,2-9 0 15,10-2-17-15,0-5-3 0,2-1-1 0,4 4 0 32,-4-4-96-32,-2 3-19 0,3 1-4 0,-4-1-1036 0</inkml:trace>
  <inkml:trace contextRef="#ctx0" brushRef="#br0" timeOffset="172328.9257">16626 12033 1036 0,'0'0'46'0,"0"-5"10"0,0 0-45 0,-3 2-11 0,0-2 0 0,3-1 0 15,0 1 32-15,-3 0 4 0,3 0 0 0,-3-1 1 16,3 1-2-16,0 0-1 0,-3-1 0 0,3 1 0 16,0 0-2-16,0 0 0 0,3-1 0 0,-3 4 0 15,-3-4 0-15,3 6 0 0,6-5 0 0,-6 5 0 16,0 0 5-16,0 0 1 0,0 0 0 0,0 0 0 16,0 0-3-16,0 0-1 0,0 0 0 0,9 5 0 15,0 1-2-15,-3-4 0 0,0 4 0 0,3 1 0 0,3 1-4 0,-3 0 0 16,-6 0-1-16,5 0 0 0,-2 3-6 0,0 2-1 15,6 0 0-15,-6 0 0 0,0 3 2 16,0 0 0-16,6 0 0 0,-3 3 0 0,0-1 7 0,3 1 2 16,3 2 0-16,3 3 0 0,-1-1-10 0,1 4-1 15,0-1-1-15,3 1 0 0,0-1-8 0,0 3-2 16,-4 1 0-16,4-1 0 0,3-3 1 0,0 6 0 16,0 2 0-16,-3 1 0 0,-1-4-10 0,1 4 8 15,9-3-8-15,-6 2 8 0,-6 0-8 0,0-2 0 16,5 0 0-16,-2 0 8 0,-3 2 8 0,3-2 0 15,-3-1 1-15,0 4 0 0,2-1-5 0,-2 1 0 16,-6-4-1-16,3-2 0 0,6 1-11 0,-6 1 8 0,-6-4-8 0,3-3 8 16,0-1-8-16,-1 1 12 15,1-3-12-15,0 1 12 0,-6-4-12 0,6 3 0 16,3-2 0-16,-3 5 0 0,-6-3 0 0,6 3 0 0,-3-3 0 16,6-3 0-16,-6 6 0 0,-1-3 8 0,-2 3-8 0,6-3 0 15,3 0 0-15,-3 1 0 0,-9-1 8 0,3 0-8 16,0 0 0-16,3-2 12 0,-3-1-12 0,0 3 12 15,-3-5-12-15,0 3 12 0,6-1-12 0,0 1 12 16,-3-1-12-16,3-2 0 0,2 3 0 0,-2-4 0 16,0 1 0-16,0 3 0 0,3-3 0 0,-3-3-11 15,3 3 11-15,-3-3 0 0,0 0 0 0,0-2 0 16,0-1 25-16,0 4 7 0,-3-1 2 0,3-2 0 16,-1 2-34-16,-2-3 0 0,0 4 0 0,0-4 0 15,-3 1 13-15,3-1-4 0,0 4-1 0,-3-4 0 16,3 1-8-16,-3-1 0 0,3-2 0 0,0 3 0 0,0-3 0 15,0 0 8-15,-3-3-8 0,3 3 8 16,-3 0-8-16,3-3 0 0,0 3 0 0,0-3 0 0,-3 3 0 0,6 0 0 16,-6 0 0-16,3 0 0 0,-4 0 0 0,1 0 0 15,3 0 0-15,-3 0 0 0,3 0 8 0,-3-3 0 16,3 3 0-16,-3 3 0 0,0-3-8 0,3 2 0 16,-3 3 0-16,3 1 0 0,-3-1 0 0,3 0 8 15,0 3-8-15,0-3 8 0,0 3-8 0,0-3 0 16,-3 1 0-16,3-4 0 0,-3 3 8 0,3-5 0 15,-6 0 0-15,3-3 0 0,0 1-8 0,-3-6 0 16,0 0 0-16,0 0 0 0,0 0 0 0,0 5 0 16,3 3 0-16,0 0 0 0,-3-3 0 0,3 3 0 15,-3 0 11-15,0 0-11 0,3 3 0 0,0-1 0 0,-3 1 0 16,0 2 0-16,0-2-20 0,0-1 4 0,-3 1 0 16,0-1 0-1,0-2-37-15,3 0-7 0,-3 0-2 0,0-3-723 0,0-2-145 0</inkml:trace>
  <inkml:trace contextRef="#ctx0" brushRef="#br0" timeOffset="173076.8098">17471 13195 1364 0,'-9'-6'60'0,"9"6"13"0,-3-2-58 0,0-1-15 0,-3 1 0 0,3-4 0 15,-2 1 80-15,2 2 14 0,6-2 2 0,-6 0 1 16,0-1-28-16,0 4-5 0,3 2-2 0,0 0 0 16,0 0-30-16,3-8-5 0,-3 8-2 0,0-3 0 15,6 1-3-15,-6 2-1 0,0 0 0 0,0 0 0 16,0 0 5-16,0 0 1 0,0 0 0 0,0 0 0 16,0 0 0-16,0 0 0 0,0 0 0 0,-3 8 0 15,-3 5-8-15,0 0-2 0,6 0 0 0,-6 3 0 16,3 3-9-16,-6 2-8 0,0 0 9 0,3 0-9 15,3 3 8-15,-3-3-8 0,-6 0 0 0,6 0 9 16,0-2-9-16,3-1 0 0,-9 1 0 0,6-6 8 16,0 0-8-16,0-2-11 0,0 0 3 0,-2-6 0 15,-4 0 32-15,6 0 8 0,3 3 0 0,-3-5 1 16,0-3-33-16,0-3 0 0,6 3 0 0,0-5 0 16,0-3 0-16,0-2 0 0,6-4-12 0,0-4 12 15,3-3 0-15,3-3 16 0,-6-5-1 0,5 0-1 0,4 0-14 16,3-3 0-16,-3 0-12 0,0-2 12 0,0 2 0 0,0 3 0 15,3-3 0-15,-4 6 0 0,4-1 0 0,-3 11 0 16,3 3 0-16,-6 2 0 0,0 6 24 0,0 3 1 16,3 2 1-16,6 5 0 0,-4 5-11 0,1 4-3 15,-6 1 0-15,6 4 0 0,3 5-12 0,-3 5 9 16,-3 0-9-16,2 5 8 0,4 1-22 0,0-1-5 16,0 3-1-16,-3-2 0 15,0 2-124-15,0 0-26 0,-1 0-5 0</inkml:trace>
  <inkml:trace contextRef="#ctx0" brushRef="#br0" timeOffset="175466.9042">18236 15711 1400 0,'0'0'31'0,"0"0"6"0,0 0 2 0,0-5 0 0,3-3-31 0,0 2-8 16,0 1 0-16,0 0 0 0,0 0 0 0,-3-1-8 15,0 6 8-15,6-8-12 0,-3 3 12 0,0 0 11 16,-3 5-3-16,0 0 0 0,0 0-8 0,3-6 8 16,-3 6-8-16,0 0 8 0,0 0 24 0,0 0 5 15,3-5 1-15,-3 5 0 0,0 0-6 0,0 0 0 0,0 0-1 0,0 0 0 16,0 0 17-16,0 0 3 0,0 0 1 0,0 0 0 16,0 0-31-16,0 11-5 0,-3-3-2 0,0 2 0 15,-3 4 15-15,0 1 3 0,0 1 1 0,0 0 0 16,-3 5-7-16,0-2-2 0,-3 2 0 0,1-2 0 15,-1 4 0-15,-3-2 0 0,0 1 0 0,0-1 0 16,0 3 0-16,-3-1-1 0,0 4 0 0,1 2 0 16,-1 0-8-16,0 3-2 0,0-3 0 0,0 3 0 15,-3 2-13-15,3 3 0 0,1-2 8 0,-4-4-8 16,0 4 0-16,3-4 0 0,-3 4 0 0,3-3 0 16,0-1 0-16,-5 1 0 0,-1-5 0 0,0 4 0 15,9-2 0-15,-6-2 0 0,0-3 0 0,-2 2 0 16,2 1 0-16,3-1 14 0,3-2-4 0,-3-3-1 15,-3 5 2-15,7-2 0 0,2-3 0 0,-3-2 0 16,0 2 0-16,-3 0 0 0,3-2 0 0,3-1 0 0,0 4-11 16,3-4 0-16,-3 3 9 0,1-2-9 0,2-1 0 15,-3 6 0-15,-3-8 0 0,0 8 8 0,6-8-8 16,-3 2 8-16,-3 3-8 0,0-5 8 0,-3 0-8 0,7-3 12 16,-1 1-4-16,0 4 0 0,-6-7-8 0,6-1 8 15,6 1-8-15,-3-3 8 0,-3 2-8 0,3-2 0 16,0 0 8-16,0-3-8 0,3 3 0 0,1-2 8 15,-7-1-8-15,3 3 0 0,3-3 0 0,0 3 0 16,-3 0 0-16,0-3 0 0,0 1-9 0,3 2 9 16,-3 2-10-16,3-2 10 0,-6 0-12 0,3 3 12 15,3-3-13-15,0 0 5 0,-5 2-1 0,2-2 0 16,3 0 0-16,3-3 0 0,-3 3-6 0,0-2-1 0,3 1 0 16,0-4 0-16,3-3-4 0,0 0-2 0,-3 3 0 0,3-3 0 31,0 0-16-31,0 0-3 0,0 0-1 0,3-6-617 0,0-1-123 0</inkml:trace>
  <inkml:trace contextRef="#ctx0" brushRef="#br0" timeOffset="175923.9635">17525 16275 1958 0,'0'0'174'0,"0"0"-139"15,0 0-35-15,0 0 0 0,0 0 106 0,0 0 14 16,0 0 4-16,0 0 0 0,0 0-92 0,0 0-19 15,0 0-3-15,6 0-1 0,-3 2-9 0,6 1 0 16,-6-1 0-16,3 1 0 0,3 0 12 0,0 5 1 16,-9-3 0-16,0 8 0 0,5 0-13 0,1 1 0 15,-6 4 0-15,0 3 0 0,0-2 0 0,3-1 8 0,3 4-8 0,-3-4 9 32,-6 1 8-32,6-4 2 0,3 1 0 0,-3-2 0 15,-3-1-10-15,3-5-1 0,3 0-8 0,-3 2 12 16,6-7-2-16,-3 8-1 0,-3-6 0 0,6 3 0 15,3-6 19-15,3 4 3 0,0 2 1 0,2-3 0 16,4 0-12-16,0-5-1 0,3-5-1 0,3 5 0 16,0 0 18-16,-1-5 3 0,1-3 1 0,3 0 0 15,-3 2-52-15,-1-7-11 0,4-5-1 0,0 2-1 16,3-3-108-16,2-7-22 16,-2-1-4-16</inkml:trace>
  <inkml:trace contextRef="#ctx0" brushRef="#br0" timeOffset="178376.5047">14775 15531 1177 0,'0'0'52'0,"0"0"11"0,0 0-51 0,0 0-12 0,0 0 0 0,0 0 0 16,0 0 57-16,0-3 9 0,0 3 2 0,0 0 0 16,0 0-42-16,0-5-8 0,0 5-2 0,0 0 0 15,0 0 2-15,0 0 0 0,0 0 0 0,0 0 0 0,0 0 19 0,0 0 4 16,0 0 1-16,0 0 0 15,0 0-1-15,0 0 0 0,3 3 0 0,2 2 0 0,1-5 1 0,-6 0 0 16,6 5 0-16,0 1 0 0,0-4-7 0,0 4-2 16,-6-6 0-16,6 5 0 0,0 0-11 0,0-2-2 15,0 2-1-15,0 0 0 0,0 1 2 0,0-1 1 16,3 0 0-16,-3 6 0 0,3-3-1 0,0 2 0 16,3 1 0-16,-4 0 0 0,1 4-7 0,0-1-2 15,6 2 0-15,0 2 0 0,3 6 14 0,-3-3 2 16,0 3 1-16,0 0 0 0,2-1-29 0,1 1 8 15,-6 3-8-15,6-6 0 0,-3 3 8 0,3-3-8 16,-3 5 11-16,3-2-11 0,-4-3 9 0,4 6-9 16,0-1 0-16,3 3 9 0,-3 0-9 0,3-2 8 0,0 2-8 15,-4 0 8-15,1-2-8 0,0-1 0 0,-3 3 9 16,0-2-9-16,3-1 0 0,0 0 9 0,-4 1-9 16,1-1 0-16,0 4 9 0,-3-1-9 0,3-3 0 15,-3 1 9-15,3 4-9 0,-3-2 0 0,0-2 0 0,-3-3 0 16,-3-3 0-16,2-3 0 0,1 6 0 0,-3-8 8 15,0 3-8-15,0-1 0 0,0-5 0 0,3 3 8 16,-3 3-8-16,-3-6 0 0,3 0 9 0,0 0-9 16,0 1 0-16,-3 1 8 0,3-1-8 0,0-4 0 15,0 1 0-15,-3 2 0 0,3-5 0 0,0 3 8 16,0-1-8-16,-3 1 0 0,6-3 0 0,-4 2 8 16,-2-2-8-16,3 3 0 0,0-3 0 0,3 0 0 15,-3 5 0-15,0-2 0 0,0-1 0 0,0 1 0 16,0 2 0-16,0 0 0 0,-3-5 0 0,0 3 0 15,3-3 0-15,-3 2 9 0,3-2-9 0,-6-8 10 0,0 5 11 16,3 3 3-16,-3-2 0 0,0-6 0 0,0 0-13 0,3 8-3 16,3-3 0-16,-6-2 0 0,0-3-8 0,0 0 0 15,6 5 0-15,-3 3 0 0,-3-8 0 0,6 5 0 16,-3-5 0-16,0 5 0 0,0 3 0 0,2-2 0 16,-2 2 0-16,0-1 0 0,0 4-10 0,0 2-1 15,3-5 0-15,0 5 0 0,-3 3 11 0,3-2 0 16,-3-1 0-16,0 0 8 0,-3-2-8 0,3-1 0 15,-3-2 0-15,3-3-8 0,-3 1-6 0,0-6-1 16,0 0 0-16,0 0-776 16,0 0-155-16</inkml:trace>
  <inkml:trace contextRef="#ctx0" brushRef="#br0" timeOffset="180282.3128">15188 16243 403 0,'0'0'36'0,"0"0"-36"0,0 0 0 0,0 0 0 16,0-8 238-16,0 8 41 0,0 0 8 0,0 0 1 15,0-5-176-15,0 5-35 0,0 0-7 0,0 0-2 16,0 0-15-16,0 0-3 0,3-8-1 0,-3 8 0 15,0 0-25-15,0 0-4 0,6-6-2 0,-6 6 0 16,0 0-2-16,0 0-1 0,0 0 0 0,0 0 0 16,0 0 5-16,0 0 0 0,0 0 1 0,0 0 0 0,0 0 1 15,0 0 0-15,0 0 0 0,3 6 0 0,-3-6-10 16,0 0-1-16,0 0-1 0,0 8 0 16,0-1-10-16,0-7 0 0,0 0 0 0,0 0 0 0,0 0 0 0,0 0 0 15,0 0-10-15,0 0 10 0,0 0 0 0,0 0 0 16,0 0 0-16,0 0 0 0,0 0 0 0,0 0 12 15,0 0-1-15,0 0 0 0,0 0 8 0,0 0 1 16,0 0 1-16,0 0 0 0,0 0 2 0,0 0 0 16,0 0 0-16,0 0 0 0,0 0 1 0,-3 6 1 15,3-6 0-15,0 8 0 0,-3-3-9 0,0 3-3 16,0 0 0-16,3 0 0 0,-6 0-13 0,3 5 0 16,0 0 0-16,0 0 0 0,0 6 0 0,0-6 0 15,-3 3 0-15,6 0 0 0,-2 2 0 0,-4-4 0 0,3-1 8 16,0 0-8-16,3 0 0 0,-3-2 8 0,0 0-8 15,0-1 0-15,0-2 0 0,3 0 0 0,-3 3 0 16,3-3 0-16,0-8 0 0,0 5 0 0,-3-3 0 16,3 6-10-16,0-8 1 0,-3 6 0 0,3-6 0 15,0 0 0-15,0 0 9 0,0 0-13 0,0 0 5 0,0 0 8 16,0 0-11-16,0 0 11 0,0 0-8 0,0 0 8 16,0 0 0-16,0 0 0 0,0 0 0 0,0 0 0 15,0 0 0-15,0 0 9 0,0 0-9 0,3-6 10 16,0-2-2-16,-3 1-8 0,3-7 12 0,0 4-4 15,-3-1 0-15,3-2 0 0,0 0 0 0,0-3 0 16,0 3-8-16,0-3 0 0,3 2 9 0,-4-1-9 16,4-1 0-16,0 0 0 0,-3 0 0 0,3 3 0 15,0 0 0-15,3-1 0 0,-3-4 0 0,0 7 0 16,0 1 0-16,0-1 0 0,3 6-9 0,0-3 9 0,-3 0 0 16,0 3 0-16,3-3 0 0,0 2 0 0,-3 6 8 0,0 0-8 15,2-2 12-15,-2 2-4 0,3 2 5 0,-3-2 1 16,3 6 0-16,0-1 0 0,0 3-6 0,3 0 0 15,-3 2-8-15,6 1 12 0,-3 0-12 0,6 2 9 16,-7 0-9-16,7 0 8 0,0 6-8 0,-3-6 0 16,3 3 0-16,0-3 0 15,-3-2-37-15,3 2-13 0,-1 0-2 0,1-2-1 16,-3-1-152-16,0-4-31 0</inkml:trace>
  <inkml:trace contextRef="#ctx0" brushRef="#br0" timeOffset="181474.8935">15679 15047 446 0,'0'0'20'0,"0"0"4"0,0 0-24 0,0 0 0 16,-6-3 0-16,6 3 0 0,-3-2 83 0,3 2 12 16,0 0 2-16,0 0 1 0,-2-3-17 0,2 3-3 15,0 0-1-15,0 0 0 0,-3-3 2 0,3 3 0 16,-3-2 0-16,3 2 0 0,0 0-10 0,0 0-1 16,0 0-1-16,0 0 0 0,0 0-18 0,0 0-3 15,0-6-1-15,0 6 0 0,0 0-3 0,0 0-1 16,0 0 0-16,0 0 0 0,0 0-1 0,6 0-1 15,-6 0 0-15,8-2 0 0,-2 2-12 0,3 0-3 16,3 0 0-16,-3 2 0 0,3-2-9 0,0 3-3 0,0 0 0 16,3-3 0-16,3 2-2 0,-1-2-1 0,-2 0 0 0,3 3 0 15,3 0 2-15,0-3 0 0,0 2 0 0,3 1 0 16,-1 0-3-16,1-1-8 0,0-2 12 0,0 3-4 16,3-3-8-16,-4 2 10 0,4 1-10 0,-3-3 10 15,6 0-10-15,-3 3 0 0,-1-3 0 0,4 2 0 16,0-2 8-16,0 0-8 0,-1 3 8 0,1 0-8 15,0-1 0-15,0 4 0 0,-1-4 0 0,-2 1 0 16,0 0 0-16,3-1 0 0,0 3 0 0,-1-2 0 16,-2 0-8-16,0 2 8 0,3-2 0 0,-1-1 0 15,1 1 0-15,-3-3 0 0,-3 3 0 0,3-1 0 16,2 1 0-16,-5 0 0 0,-3-3 0 0,3 2 0 0,3-2 0 16,-7 0 0-16,1 0 0 0,-3 0 0 0,3 0 0 15,0 0-11-15,3 0 11 0,-7 0-8 0,-2 0 8 0,0 3 0 16,6-3 0-16,-6 3 0 0,0-1 12 0,0-2 5 15,-3 3 1-15,3-3 0 0,-1 2 6 0,-2-2 0 16,-6 0 1-16,6 3 0 0,3-3-5 0,-3 3 0 16,-3-3-1-16,0 2 0 0,6 1-19 0,-3 0 8 15,2-1-8-15,-2-2 0 0,-3 0 0 0,3 0 0 16,3 0 0-16,-3 3 0 0,-3-3 10 0,3 0-10 16,3 3 8-16,-3-3-8 0,3 2 8 0,-4-2-8 15,-2 3 8-15,6-3-8 0,-3 0 12 0,0 0-4 16,-3 0 0-16,0 3 0 0,0-3-8 0,0 2 0 0,0-2 0 15,-3 0 0-15,-6 0 8 0,9 0-8 0,3 0 12 16,-1 0-4-16,-11 0 5 0,9 0 1 0,9 0 0 0,-6 0 0 16,0 0 2-16,0 3 0 0,0-3 0 0,0 3 0 15,3-1-16-15,-3 1 0 0,-4-3 8 0,1 2-8 16,3-4 0-16,-3 2 0 0,-9 0 0 0,0 0 0 16,6 2 0-16,-3-2 0 0,-3 0 0 0,0 0 0 15,0 0-12-15,0 0-8 0,0 0-1 0,0 0-1 31,-12 0-119-31,0-2-24 0</inkml:trace>
  <inkml:trace contextRef="#ctx0" brushRef="#br0" timeOffset="181881.0458">16733 14748 2386 0,'-6'0'52'0,"6"0"12"0,0 0 1 0,0 0 3 0,0 0-55 0,0 0-13 0,0 0 0 15,0 0 0-15,9 5 13 0,0 0 0 0,-3-2 0 0,3 2 0 16,6 3-1-16,0 0 0 0,-3 0 0 0,-1 3 0 16,7 2-12-16,3 6 8 0,-3-1-8 0,-3 3 0 15,0 0 12-15,0 3-3 0,6 3-1 0,-7-4 0 16,-2 1 13-16,0 0 3 0,3 0 0 0,-3 0 0 16,-3-3 12-16,-3 0 4 0,0-2 0 0,-3-1 0 15,0 1-13-15,0-1-3 0,-9-5 0 0,-3 3 0 16,3 0 4-16,-3 0 1 0,-3 0 0 0,-6-3 0 15,-3 0-21-15,1 1-8 0,-4-1 0 0,-9 0 9 16,-6 0-166-16,1 0-34 16,-1 1-6-16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2:40:34.238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9149 2995 1479 0,'0'0'32'0,"0"0"8"0,0 0 0 0,0 0 2 0,0 0-34 0,0 0-8 15,-6 5 0-15,6-5 0 0,0 0 32 0,0 6 5 16,-3 2 1-16,3-8 0 0,0 0-9 0,0 0-1 16,0 0-1-16,0 0 0 0,0 0 17 0,0 0 4 15,0 5 1-15,0-5 0 0,0 0 23 0,0 0 5 16,0 0 1-16,0 0 0 0,0 0-4 0,0 0-1 15,0 0 0-15,0 0 0 0,0 0-21 0,0 0-5 16,0 0-1-16,-6 0 0 0,0 0-10 0,-3 8-3 16,-3-8 0-16,-3 5 0 0,-3 3-21 0,1 3-12 15,-4-3 12-15,-6 2-12 0,3 3 8 0,-3 3-8 0,1-10 0 16,2 4 0-16,0 1 8 0,-3 2-8 0,6-5 0 16,-3 0 0-16,1 0 0 0,-1 2 8 0,-3-2-8 0,0 0 0 15,3 0 0-15,-2-5 0 0,2-1 0 0,0 6 0 0,6-8 0 0,0 0 0 16,3 0 0-16,4 3 0 0,2 0 0 0,0-3 0 15,9 0 0-15,-3 0-12 0,3 0 12 0,0 0 0 0,0 0 0 16,0 0 0-16,-6 2 0 0,6-2 0 16,0 0 0-16,0 0 0 0,-9 6 0 0,9-6-11 15,0 0 2-15,0 0 0 0,-6 0 9 0,6 0 0 16,0 0 8-16,0 0-8 0,0 0 0 0,0 0 9 0,0 0-9 0,0 0 0 16,0 0 0-16,0 0 0 0,6 0-10 0,3-6 10 15,0 1 0-15,0 2 0 0,3-2 0 0,2-3 0 16,10 0-8-16,0-2 8 0,0-1 0 0,3-2 0 15,2 0 0-15,1-1-11 0,-3 1 11 0,3 0-8 16,-3 0 8-16,5 2 0 0,1-2 10 0,-3 2-10 16,0 1 12-16,-4-1-3 0,7 6-1 0,-3-8 0 15,-3 5-8-15,-1 2 0 0,-2-2 0 0,-3 3 0 16,-3 0 0-16,3 0 0 0,-6 2 0 0,0 0 0 16,-4-2 0-16,4 0 0 0,-6 5 9 0,3-3-1 15,-6 3-8-15,-6 0 12 0,0 0-4 0,0 0 0 16,0 0 8-16,0 0 3 0,-3 8 0 0,-6-3 0 15,-3 3 15-15,-3 0 3 0,-5 5 1 0,-7-7 0 0,-3 7-10 0,-3 0-1 16,-5 0-1-16,2-2 0 0,-3 5-16 0,-3-3-10 16,4 3 12-16,-1-3-12 0,0 3 8 0,-2-5-8 15,-4 2 0-15,0 0 0 0,7 0 0 0,-1-5 0 16,0 3 0-16,4-1 0 0,-1-4-16 0,6 2 0 16,0-6 0-16,7 1 0 0,-1 5 5 0,6-8 1 15,6-5 0-15,0 5 0 0,3-3 10 0,3 3-8 16,6 0 8-16,0 0-8 0,0 0 8 0,6-5-13 15,0-3 5-15,3 2 8 0,6 6-12 0,0-8 12 16,3 6-10-16,2-1 10 0,1-2 0 0,3 0 0 16,3-3 0-16,3 0 0 0,2 2 0 0,1-2 0 15,0 1 13-15,0-4-4 0,-1 3-9 0,-2-3-14 16,3 4 3-16,3-7 1 0,-1-2 10 0,1 6 0 16,-6-3 0-16,3 2 0 0,-1 3 0 0,-2-5 14 0,-3 5-3 0,-3 3-1 15,-3-3-10-15,-4 5 8 0,-5 0-8 0,0 3 8 16,-12 0 0-16,0 0 0 0,0 0 0 0,0 0 0 15,0 0 0-15,-3 6 0 0,0 2 0 0,-6-3 0 16,-3 5 0-16,-2 1-8 0,-7 0 12 0,0 2-4 16,0 0-8-16,-3 0 0 0,-6 1 0 0,1-1 8 15,2 3-8-15,3-3 0 0,0 0 0 0,0-2 0 16,1 2 0-16,-1 0 0 0,0-5 0 0,0 3 0 16,3-3-9-16,1 0 9 0,-1-3-12 0,3-5 12 15,6 3-11-15,0-3 11 0,3 0-10 0,3 0 10 16,3 2-9-16,3-2 9 0,0 0-8 0,0 0 8 0,6-5-8 0,3-3 8 15,6 3-8-15,-3-9 8 0,3 4 0 0,3-1-8 16,2-2 8-16,-2 2 0 0,3 1 0 0,3-1-8 16,3 1 8-16,-1 2 0 0,1-5 0 0,3 2 0 15,0 0 0-15,0-2 0 0,-1 3 0 0,-2-1 0 16,-6 3 0-16,0 0 0 0,0 0 0 0,-4-2 0 16,-2 2 0-16,0 0 0 0,-3 2 8 0,3-4-8 15,-3 2 10-15,0 3-10 0,0-1 0 0,0 1 0 16,-3 0 0-16,0 2 0 0,-4 0 0 0,4 1 0 15,-3-1 0-15,-6 3 0 0,0 0 0 0,6 0 0 16,-6 0 0-16,9-3 0 0,-9 3 0 0,0 0 8 16,0 0-8-16,0 0 0 0,0 0 0 0,0 0 8 15,0 0-8-15,0 0 0 0,0 0 0 0,0 0 8 16,0 0-8-16,3 8 0 0,-3-2 0 0,0 2 0 16,0-8 0-16,0 8 0 0,-3 0 0 0,3-1 0 0,0 1 0 15,-3 6 0-15,-3-1 0 0,3 0 0 0,-6 3 0 0,-2 5 0 16,-1 3 0-16,-3 2 8 0,0 6-8 0,0 5 0 15,-3-5 0-15,0 5 8 0,0-3-8 0,1 3 0 16,-1-2 0-16,3-6 11 0,0 0-11 0,0-3 10 16,3-4-10-16,0 4 0 0,3-7 0 0,0-4 8 15,0-4-8-15,3 0 8 0,0-1-8 0,4-4 8 16,2-6 0-16,0 0-8 0,-3 5 12 0,3-5-4 16,0 0-8-16,0 0 12 0,3-3-12 0,2-5 12 15,7 0-1-15,-3-2 0 0,0-6 0 0,0-3 0 16,0-2-2-16,3-3 0 0,0-2 0 0,3-6 0 15,-3 0-9-15,3-2 0 0,-1 2 9 0,-2-2-9 0,0 2 0 16,0 6 0-16,0-6 0 0,-3 5 0 0,0 1 0 0,-3 5 0 16,0 2 0-16,0 1 0 0,-3 2 0 0,0 0 0 15,-3 3 0-15,0 5 0 0,3-3 0 0,-3 3 0 16,0 0 0-16,0 8 0 0,0 0 0 0,0 0 0 16,0 0 0-16,0 0 0 0,0 0-11 0,0 0 11 15,0 6-13-15,-3 4 5 0,-3 3 8 0,3 9-8 16,-6 1 8-16,-3 7-8 0,-3 7 8 0,0 2 0 15,-6 6 0-15,4 3 0 0,-4 5 0 0,0-3 0 16,3-2 0-16,-3-3-12 0,0 2 12 0,6-10 0 16,1-2 0-16,2-3 0 0,0-3 0 0,3-6 0 15,3-1 8-15,0-4-8 0,3-5 10 0,0-2-2 16,0-3-8-16,0-3 12 0,3-5 0 0,0 0-1 16,0 0 0-16,0 0 0 0,3-8-2 0,0 0 0 0,3-5 0 15,0-3 0-15,0-2-9 0,6-4 0 0,3-4 0 0,-3-3 0 16,2-3 0-16,4-2 0 0,0-1 0 0,3-2 0 15,-3-2 0-15,0-1 0 0,0 6 0 0,-4-1 0 16,1 6 0-16,-3-3 0 0,0 9 0 0,-3-1 8 16,0 5-8-16,-3-2 0 0,0 5 0 0,-3 3 0 15,3 5-8-15,-3-5 8 0,0 5 0 0,-3 3 0 16,0 5 0-16,0 0 0 0,0 0-9 0,0 0 9 16,0 0-10-16,0 13 2 0,-6 3 0 0,-3 7 0 15,3 9 8-15,-6 0-8 0,0 5 8 0,0 5-8 16,-3-2 8-16,3 2 0 0,1-2 0 0,-1-6 0 0,3 1 0 15,0-6 0-15,0 0 0 0,0-5 0 0,0-3 0 0,3-8 0 16,0 0 0-16,0-2 0 0,0-6 0 16,0 1 16-16,6-6-4 0,0 0-1 0,0 0 3 15,0-6 1-15,-3-2 0 0,6-5 0 0,-3 0-15 0,0-6 8 16,0-2-8-16,0-3 0 0,6-5 0 0,0 0 0 16,-3-5-11-16,6-1 11 0,3-4 0 0,0 2 10 15,0 2 1-15,3 1 0 0,2 5-11 0,-2 8 0 16,0-6 0-16,-3 3 0 0,0 6 0 0,-3 5-17 15,0 2 4-15,-6 6 1 0,-3 5 12 0,0 0-12 16,0 0 12-16,0 0-12 0,0 13 12 0,-6 5-12 16,0 4 12-16,-3 4-12 0,3 6 12 0,-3-8 0 15,3 10-10-15,-3-7 10 0,3 2 0 0,3-3 0 16,-3 3 0-16,3-10 0 0,-3 5 0 0,1-3-11 16,2 0 11-16,-6 0-8 15,3 0-48-15,-3-2-10 0,3-3-2 0,-3 2 0 16,0 1-172-16,3-3-36 0</inkml:trace>
  <inkml:trace contextRef="#ctx0" brushRef="#br0" timeOffset="3407.6637">11852 2826 345 0,'0'0'31'0,"0"0"-31"16,0 0 0-16,0 0 0 0,6-6 107 0,-6-1 15 16,0 7 3-16,0-6 1 0,2-2-61 0,-2 3-12 15,0 5-2-15,0 0-1 0,-2-8 4 0,2 3 1 16,-3-1 0-16,0 1 0 0,0 3-3 0,0-1-1 0,0 0 0 0,3 3 0 15,-3-2-18-15,0 2-3 16,0-6-1-16,-3 4 0 0,6 2-2 0,-3 0-1 0,3 0 0 0,-6 0 0 16,6 0 14-16,-3-3 2 0,-3 3 1 0,0-3 0 15,0 3 10-15,3 0 3 0,-3 0 0 0,-3 0 0 16,3 3-14-16,-3 0-2 0,0-3-1 0,0 8 0 16,0-8-39-16,-2 2 0 0,5-2 0 0,-3 6 0 15,6-4 0-15,-3 1 0 0,0-1 0 0,0 1 0 16,6-3 8-16,-6 3-8 0,-3-1 8 0,9-2-8 15,0 0 24-15,0 0 1 0,-6 3 0 0,6-3 0 16,0 0 2-16,-6 5 0 0,6-5 0 0,0 0 0 16,0 0-1-16,0 0 0 0,0 0 0 0,-3 6 0 0,-6 4-6 15,6 1 0-15,0-3-1 0,3 2 0 0,0 1 5 16,0 2 0-16,0 3 1 0,0 0 0 0,-3 2-12 0,3 1-2 16,-3 2-1-16,3 3 0 0,-3 2 2 0,0 6 1 15,0 0 0-15,-3 2 0 0,3 6-1 0,0-3-1 16,3-3 0-16,-3 3 0 0,0 0 2 0,3 1 1 15,0-4 0-15,3-5 0 0,0 0-6 0,-3-2 0 16,0-4-8-16,0 1 12 0,0-5 6 0,0-3 1 16,-3 2 0-16,0-5 0 0,3 1 12 0,-3-1 2 15,0 0 1-15,0-2 0 0,3-1-16 0,0 1-3 16,0-1-1-16,-2-2 0 0,2 0-14 0,0-2 8 16,0-6-8-16,0 7 0 0,0 1 8 0,0-8-8 15,0 0 0-15,0 0 0 0,0 0 11 0,0 0-11 16,0 0 12-16,0 0-12 0,0 0 15 0,0-5-4 15,2-3-1-15,-2 0 0 0,-2 0-2 0,2 0 0 0,-3-2 0 0,0 2 0 16,0-3-8-16,0 1 0 0,-3-1 9 0,0 1-9 16,-6-4 0-16,3 4 8 0,-3-1-8 0,3-2 0 15,-3 2 0-15,0-2 0 0,0 0 0 0,-3 2 8 16,4-2-8-16,-4-3 0 0,0 3 0 0,3-3-8 16,-3 0 8-16,0-2-10 0,3-1 10 0,-3-2-10 15,0 0 10-15,1-3 0 0,-1 0 0 0,-3 0-8 16,0-2 8-16,3 2-12 0,6-2 12 0,-3-1-12 15,-3 3 1-15,3 3 0 16,1 3 0-16,-1-1 0 0,0 6 11 0,3 2-10 16,-3-2 10-16,0 8-10 0,0-6 10 0,0 9-8 15,0-6 8-15,-3 5-8 0,3 0 8 0,-2-2-8 16,2 2 8-16,0 3-8 0,3-2 8 0,0 2 0 16,0 0 0-16,0 0-8 0,0 0 8 0,6-3 0 15,-3 3-9-15,0 3 9 0,3-1 0 0,3-2 0 16,-3 0-9-16,3 0 9 0,-6 0 0 0,6 0 0 0,0 0-8 0,0 0 8 15,0 8 0-15,-3-8-8 0,-3 6 8 16,6-6 0-16,0 0 0 0,0 0 0 0,0 0 0 0,0 8 0 16,0-8-8-16,0 2 8 0,0-2 0 0,3 11 0 15,0-3-9-15,3-3 9 0,-3 3 0 0,3 0-9 16,0 0 9-16,3-3 0 0,3 6 0 0,0-1 0 16,0-2 0-16,6-2 0 0,-3 4 0 0,2 1 0 15,7 2 0-15,0-5 0 0,-3 2 0 0,0 4 0 16,-3-1 0-16,-1 3 0 0,4-3 0 0,0 3 0 15,-3 0-12-15,0 2 4 0,0-2 0 0,0 3 0 16,-1 5 8-16,1-9 14 0,0 1-3 0,-3 3-1 16,3-6-10-16,-3 0 0 0,0 0 0 0,0-2 8 15,-1 0-8-15,1-1 0 0,0-2 0 0,-3 0 8 0,0-3-8 16,0 1 0-16,0-1 9 0,-3 0-9 0,0-2 0 0,-3-3 8 16,0 3-8-16,0-3 0 0,-6 0 8 0,0 0-8 15,2 0 8-15,-2 0-8 0,0 0 0 0,0 0 0 16,0 0 0-16,6 5 8 0,-6-5-8 0,3 3 0 15,-3-3 0-15,3 2 0 0,-3-2 0 0,3 8 0 16,-3-8 0-16,0 0 8 0,6 0-8 0,-6 0 0 16,0 0 0-16,0 0 0 0,3 0 0 0,-3 0 0 15,0 0 0-15,0 0 8 0,0 0-8 0,3-8 8 16,0 3-8-16,0-3 8 0,-3 0-8 0,3 0 9 16,-3-3-9-16,3 4 10 0,0-4-10 0,-3 3 10 15,0 0-10-15,0 0 10 0,0 0-10 0,0 0 0 16,0 0 0-16,0-2 8 0,-3 2-8 0,3-3 8 0,0 1-8 15,0-4 8-15,0 4-8 0,3-3 0 0,3-1 0 16,0 1 0-16,0-3 0 0,0 0 0 0,0-2 0 16,3-3 0-16,0-3 0 0,0 0 0 0,-3-2 0 0,6-3 0 15,-1-9 0-15,1 4 0 0,0-11 0 0,0 3 0 16,3 5 0-16,0-6 0 0,-3 4 0 0,0 4-11 16,0 9 11-16,-3 2 0 0,-3 0 0 0,3 6-8 15,-4 7 8-15,-2 1 0 0,-3-4 0 0,3 6 0 16,-3 6 0-16,0-4 0 0,0 6 0 0,0 0 0 15,0 0 0-15,0 0 0 0,0 0 0 0,0 0 0 16,0 0 0-16,0 0 0 0,0 0 0 0,0 0 0 16,0 0 0-16,0 0 0 0,0 0-8 0,0 11 8 15,-3 0 0-15,0 4 0 0,-2-1 0 0,-1 4-8 0,0 3 8 16,-3 6 0-16,-3 5 0 0,3-1 0 0,0 4 0 0,-3 2 0 16,-3 0 0-16,3 0 0 0,0 0 0 0,0 3 0 15,0-1 0-15,4-4 0 0,-4-1 0 0,0-2 0 16,0 0 0-16,0-1 0 0,3 1 0 0,-3-5 0 15,3-4 0-15,0-1 0 0,3-1 0 0,-3-3 8 16,6 1-8-16,0-6 8 0,0 3-8 0,0-3 9 16,3-2-9-16,0-1 10 0,0-2-10 0,0 0 8 15,0-8-8-15,0 3 8 0,0-3-8 0,0 0 0 16,0 0 9-16,0 0-9 0,0 0 8 0,0 0-8 16,0 0 8-16,0-3-8 0,3-5 10 0,-3 0-2 15,3 0-8-15,0-2 12 0,-3-1-12 0,0-2 0 16,3-3 0-16,0 5 0 0,0-2 0 0,0-3 0 15,0 0 0-15,-3 6 0 0,3-1 0 0,0 3 0 0,-3 8 0 0,0-5 0 16,0 5 0-16,0 0 0 0,0 0 0 16,0 0 0-16,0 0 0 0,0 0 0 0,0 0 0 15,0 0 0-15,0 0 0 0,0 0 0 0,0 0 0 0,0 0 0 16,0 0 0-16,0 0-8 0,0 0 8 0,0 0 0 16,0 0 0-16,0 0 0 0,0 0 0 0,0 0 0 15,0 0 0-15,0 0 0 0,-6 3 0 0,0-1 9 16,0 1-9-16,-3 0 0 0,0-1 0 0,1 4 0 15,-4-4 0-15,3 4 8 0,-3-4-8 0,3 1 0 16,-3-1 0-16,3 1 0 0,-3-3 0 0,3 0 0 16,0 0 0-16,-3-3 0 0,0-2 8 0,4 0-8 15,-7 0 0-15,3-1-12 0,-3-2 2 0,0-2 1 16,-3-3 9-16,3 2 0 0,-3-5 0 0,1 5 0 0,2-2 0 16,0 3 0-16,0-4 0 0,3 4 0 0,3-3 0 0,0-1 0 15,0 4 0-15,3 2 0 0,0 0 10 0,0 0-2 16,-3 0-8-16,3 3 12 0,3-1-12 0,0 1-12 15,-2 3 3-15,2-4 0 0,3 6 9 0,-3-5 0 16,-3 5 0-16,6 0 8 0,0 0-8 0,0 0 0 16,-3-5 8-16,3 5-8 0,0 0 0 0,0-6 0 15,3 4 0-15,0-6-8 0,-3 8 8 0,3-3 0 16,0 1 0-16,0-4-8 0,2 4 8 0,-5 2 0 16,0 0 0-16,0 0 0 0,0 0 0 0,0 0-12 15,0 0 12-15,0 0-12 0,0 0 12 0,3 8 0 16,0-3 0-16,0 3 0 0,-3 0 0 0,3 0 0 15,0 0 0-15,3 2 0 0,-3-2 0 0,0 0 0 16,0 0 0-16,0 0-8 0,6 2 8 0,0 1 0 16,0 0 0-16,0-6 8 0,6 3-8 0,0 2 0 0,3 1 0 15,-1 0 0-15,1 2 0 0,0 3 0 0,0 0 0 0,0-1 0 16,-3 4 0-16,-3-3 0 0,3 0 0 0,-4 0 0 16,1-1 0-16,0-1 0 0,0-1 0 0,0 0 0 15,-3-5 0-15,-3 3 9 0,6-6-9 0,0 3 0 16,-6-3 12-16,0 1-12 0,-6-6 12 0,9 2-12 15,-3-2 11-15,-6 0-11 0,0 0 10 0,0 0-10 16,6-2 11-16,-6 2-11 0,0 0 12 0,0 0-12 16,2-6 10-16,-2 1-10 0,0 0 8 0,0-3-8 15,-2 0 8-15,-1 0-8 0,0-3 0 0,0 1 8 16,0-1-8-16,0-2 0 0,3 0 0 0,-3-3 0 16,3 0 0-16,0-3 0 0,-3 1 0 0,6 2 0 0,0 0 0 15,0-8-9-15,0 0 9 0,6 3-10 0,-4-3 10 0,4-2-12 16,-3-3 12-16,3 0-12 0,0 0 12 0,0-3 0 15,3-5 0-15,-3 0 0 0,0-3-12 0,3 6 2 16,0-3 1-16,0 5 0 0,3 3-4 0,-1 5-1 16,-2 0 0-16,-3 8 0 0,3-5 4 0,0 5 1 15,-6 3 0-15,3 0 0 0,-3 2 9 0,0 1 0 16,0 2 0-16,0 2 0 0,0-1 0 0,-3 1 0 16,3 1 0-16,-6 5 0 0,0 0 0 0,0 0-12 15,0 0 4-15,0 0 0 0,0 0 8 0,0 0 0 16,0 0 0-16,3 11 0 0,-3-1 0 0,-3 3 0 15,-3 1 0-15,-3 1 0 0,0 4 0 0,0 2 0 0,-3 6 0 0,-3 4 0 16,0 1 0-16,0 5 0 16,3 5 0-16,-5-2 0 0,2 3 0 0,0-1 0 0,0-2 0 15,0-3-8-15,-3 0 8 0,0-3 12 0,3 0-2 0,1-4-1 16,-4 1 3-16,3-2 0 0,0-2 0 0,0-6 0 16,3 3-3-16,0-6 0 0,0-2 0 0,0 0 0 15,3-3-9-15,1 1 0 0,-1-7 0 0,3 4 0 16,0-3-20-16,0 0-10 0,3-3-2 0,0 1 0 15,3-6-176-15,0 0-36 0</inkml:trace>
  <inkml:trace contextRef="#ctx0" brushRef="#br0" timeOffset="6453.6173">11265 4551 1324 0,'15'-5'59'0,"-6"-1"12"0,3 4-57 0,3-4-14 15,-3 6 0-15,3-2 0 0,-1-1 124 0,-2 0 21 0,-3 1 5 0,3 2 1 16,-3 2-58-16,3-2-11 0,-3 0-2 0,0 3-1 16,-3 0-40-16,0-1-8 0,0-2-2 0,0 0 0 15,-6 0-16-15,0 0-3 0,0 0-1 0,0 0 0 16,0 0 43-16,0 0 9 0,0 0 2 0,0 0 0 15,0 0-6-15,0 0-1 0,0 0 0 0,-9 8 0 16,3 0-35-16,-3-3-7 0,-3 1-2 0,0-1 0 16,-6 3-3-16,0 3-1 0,-2 2 0 0,-4 0 0 15,0 3-8-15,0 2 0 0,-6 4 0 0,1-1 0 16,2 0 0-16,-3 3 0 0,0-3 0 0,3-3 8 16,1 1-8-16,-1-3 12 0,-3 0-12 0,3 0 12 15,3-3-12-15,1 0 0 0,-1-5 0 0,3 3 0 16,0-3 0-16,6-3 0 0,3-3-8 0,0 1 8 0,4 0 0 0,-1-3 0 15,3 0 0-15,6 0 0 0,0 0 0 0,0-6 8 16,3 1 0-16,0-3 0 0,6-2-8 0,2-1-11 16,4 0 3-16,0-2 0 0,6 0 8 0,3 0 0 15,0 0 0-15,2-1 0 0,-2 1 0 0,3 0 0 16,0-3 0-16,0 0 0 0,2 0 0 0,1-2 0 16,0-1 0-16,0 1 0 0,-3-3 0 0,2 2 0 15,-2 3 8-15,-3 0-8 0,-3 3 0 0,-3 0 0 16,-4 2 0-16,-2 1 0 0,-3 4 0 0,-3-2 14 15,0 6-3-15,-6 2-1 0,0-6 21 0,0 6 4 16,0 0 1-16,-6 0 0 0,-6 3-28 0,0 2-8 16,-8 3 0-16,-1 6 0 0,-6-1 8 0,-3 3-8 0,0 2 0 0,1 3 0 15,-4 3 0-15,3 0 0 16,-3 0 0-16,4-3 0 0,-1 0 0 0,0-2 0 0,3-1 0 16,1-2 0-16,2 0 0 0,0-3 0 0,6 0 0 0,3-5-9 15,3 0 9-15,3-2-13 0,0-4 5 0,3 3 8 16,1-2 0-16,5-3 0 0,0 0 0 0,0 0 0 15,5-8-24-15,7-2 4 0,6-1 0 0,0-5 0 16,3 3 20-16,6-6-9 0,-3 1 9 0,2-3 0 16,-2-3 10-16,6 3 9 0,0-6 1 0,-1 3 1 15,7 3-21-15,-3 3 0 0,0-3 0 0,-4 2 8 16,1 3 0-16,0 0 1 0,-6 3 0 0,0 3 0 16,-4-1-9-16,-5 6 0 0,-3-1 0 0,0 4 0 15,-6-1 0-15,-6 3 0 0,0 0 0 0,0 0 0 0,0 0 0 16,-3 8 0-16,-3 0 11 0,-3 3-11 0,-6-1 14 0,0 1-3 15,-2 2-1-15,-1 0 0 0,0 0 3 0,-3 3 1 16,-3 0 0-16,0 0 0 0,-2 3-14 16,2-4-8-16,3 1 8 0,-3 0-13 0,0 0 13 0,3 0 0 15,-2-6 0-15,2 1 0 0,0 0 0 0,0-1 8 16,0-2-8-16,-2 3 10 0,-1-3-10 0,0 0 0 16,0 2 0-16,0-5 0 0,3 3-9 0,4-2 9 15,-1 2 0-15,3-3 0 0,3 0 0 0,0 1 0 16,0-4 0-16,0 3 0 0,3-2 0 0,3 0 0 15,-3-1 0-15,9-2 0 0,0 0 0 0,0 0 0 16,0 0 0-16,0 0 0 0,0 0 0 0,0 0 0 16,0 0 0-16,0 0 0 0,0 0 0 0,3 6-13 15,-3-6 4-15,6 5 1 0,3-2 8 0,0-1 11 16,-3 4-3-16,3-4 0 0,3 1-8 0,0 0 0 16,0-1 0-16,0 3 0 0,3-2 28 0,2 0 3 0,1 2 1 15,3 0 0-15,0 1-32 0,0-1 0 0,-3 0 0 0,2 0 0 16,-2 1 0-16,3-1 0 0,-3 0 0 0,3-2 0 15,0 2 0-15,3-2 0 0,-4 2 0 0,1-2 0 16,3 0 0-16,0-1 0 0,-3 3 0 0,-1-2 0 16,4 2 0-16,-3-2 0 0,3 2 0 0,-6-2 0 15,3 0 0-15,-3 2 0 0,-1 0 0 0,-5 1 0 16,0-4 0-16,0 1 0 0,-3 2 0 0,3-2-10 16,-6-1 10-16,-6-2 14 0,0 0-3 0,9 3-1 15,-9-3-10-15,0 0 0 0,0 0 9 0,0 0-9 16,0 0 0-16,0 0 0 0,0 0-12 0,0 0 4 0,0 0 8 15,0 0 0-15,0 0 10 0,0 0-10 0,0 0 10 0,0 0-10 16,0 0 10-16,0 0-10 0,0 0 8 0,0 0-8 16,0 0 0-16,0 0 0 0,0 0 8 0,-6-3-8 15,3 1 0-15,-3-1 9 0,0 3-9 0,0-3 0 16,0 1 0-16,0 2 0 0,-3-3 0 0,0 6 0 16,3-3 9-16,-3 0-9 0,0 2 0 0,1 1 0 15,-1-3-12-15,0 0 4 0,-3 3 8 0,3-1 0 16,0-2 0-16,0 0 0 0,0 0 0 0,3-2 0 15,0-1 0-15,-3-2-8 0,3 2 8 0,-6 1 0 16,-3-1 0-16,1 0 0 0,-1 1 0 0,-3-4 0 16,3 4 0-16,-3 2 0 0,0 0 0 0,3 0 0 15,-3 0 0-15,4 0 0 0,-1 2 0 0,0 1 0 16,3-3 0-16,-6 0-8 0,3 3 8 0,0-3 0 16,-3 5 0-16,4-2 0 0,-1-3-20 0,0 0 2 0,0 2 0 15,3 1 0-15,-3-3 18 0,0 0 14 0,3 0-2 0,0 0-1 16,1-3-11-16,-1 1 0 0,0-1 0 0,0-2 0 15,3 5 0-15,-3-3 0 0,3-2 0 16,-3 5 0-16,0-3 0 0,0 0 0 0,3 1 0 0,-3-1 0 16,1 3 0-16,2-3 0 0,0 3 0 0,-3-2 0 15,6 2-24-15,-3 0-8 16,0 0 0-16,0 0-1 0,9 0 21 0,-6-3 4 0,0 0 8 0,0-2-13 16,3 5 13-16,3 0 0 0,-3-5 0 0,3 5 0 15,0 0 0-15,-3-5 0 0,-3-3 0 0,6 2-9 16,0 6 9-16,0 0 0 0,0-5 0 0,0 0-8 0,0-1 8 15,-3-1 0-15,3 1 0 0,-3-2 0 0,3 3 0 0,0 5 0 16,-3-5 0-16,3-1 0 16,0 1 0-16,0 5 0 0,0 0 0 0,0 0 0 0,0-5 0 0,0 5 0 15,0 0 0-15,0 0 0 0,-3-5 0 0,3 5 0 16,0 0 0-16,0 0 0 0,0 0 0 0,0 0 0 16,6-6 0-16,0 1-8 0,0 2 8 0,0-2 0 15,0 0 0-15,0-1 0 0,3 1 0 0,-3 0-8 16,3 0 0-16,0-1 0 0,0-2 8 0,3 0 0 15,-3 0 0-15,0-2 0 0,2 2 0 0,1-3 0 16,3 1 0-16,0-1 0 0,3-2 0 0,0-3 0 16,3 0 0-16,3 0 0 0,-1 0 0 0,4 3 0 15,-3-5 0-15,0-1-8 0,3 6 8 0,-1 0 0 16,-2-6 0-16,0 3 0 0,3 3 0 0,-3 0 0 0,-1 0 0 0,1 2 0 16,-3-2 0-16,0 2 0 0,3 1 0 15,-6-1 0-15,-4 3 0 0,-2 3 0 16,0-6 0-16,0 6 0 0,-3 0 0 0,-3-1 0 0,0 4 0 15,3-4 0-15,-6 6 0 0,-3 0 0 0,0 0 0 0,0 0 0 16,0 0 0-16,0 0 0 0,0 0 0 0,0 0 0 16,0 0 9-16,0 0-9 0,0 0 12 0,-3 3-12 15,-3 5 8-15,-3-3-8 0,0 1 0 0,-3 2 0 16,-3 2 0-16,0 1 0 0,-2-1 0 0,-1 1 0 16,0 2 13-16,0 0-4 0,-3 3-1 0,-3 0 0 15,3 0-8-15,1 0 0 0,-4 2 0 0,0-2 8 16,0 3-8-16,0-3 0 0,-2 0 9 0,2-1-9 15,-3 4 0-15,3-6 0 0,0 3 0 0,1-3 0 0,-1 3 0 16,3-3 0-16,3-2 0 0,0 0 0 0,3-1 0 0,0-2 0 16,4 0 0-16,2-3 0 0,3 1 0 0,0-1 0 15,0-2 0-15,6-3 0 0,0 0 0 0,0 0 0 16,0 0 0-16,0 0 0 0,0 0-12 0,0 0 4 16,0 0 0-16,0 0 0 0,6 0 8 0,3 0 0 15,6-6 0-15,-4 4 0 0,7-4 0 0,-3 1 0 16,3-3 0-16,0 3 0 0,6-1 0 0,-1-1 0 15,1 1 0-15,0-2 0 0,3 3 0 0,0-3 0 16,-3 0 0-16,-1 3 0 0,-2-3 0 0,3 3 0 16,-3-3 0-16,0-3 8 0,-3 3-8 0,2 0 0 15,-2 0 0-15,0 0 0 0,-3 3 0 0,0-3 0 16,0 3 0-16,0 0 0 0,-4-1 0 0,1 1 0 16,0 2 8-16,-3 1-8 0,-9 2 0 0,0 0 0 15,0 0 0-15,0 0-8 0,0 0 8 0,0 0 0 16,6 0 0-16,-6 0 0 0,0 0 0 0,0 0 0 0,0 0 8 0,0 0-8 15,-6 2 0-15,-3 1 0 0,0 2 0 0,0 1-8 16,-5-1 8-16,2 0 0 0,-3 3 8 0,3-3-8 16,-6 3 0-16,3 0 0 0,-3 0-10 0,0 0 10 15,1-3 0-15,-4 3 0 0,3 3 0 0,-6-3 0 16,3 0 0-16,-3 2 0 0,-2-2-10 0,2 0 10 16,-3 3 0-16,3-3 0 0,3 0 0 0,1 0 0 15,-4 2-13-15,3-2 2 0,0-3 1 0,0 3 0 16,6 3 10-16,-3-3 0 0,4 3 0 0,2-4 0 15,0 1 0-15,-3 0 0 0,3 3 0 0,0-6-8 0,3 3 8 16,0-3 0-16,0 3 0 0,3-2 0 16,0-1 0-16,0-2 0 0,6-3 0 0,0 0 0 0,-3 5 0 15,3-5 0-15,0 0 0 0,0 0-8 0,0 0 8 0,0 0 0 16,0 0 0-16,0 0 0 0,0 0 0 0,9 3 0 16,0-1 0-16,0-2 0 0,3-2 12 0,3 2-1 15,0 0-1-15,6 0 0 0,0-3-10 0,-1 3 12 16,-2 0-12-16,6 3 12 0,3 2-4 0,0 0 0 15,2-2 0-15,1-1 0 0,-3 6 19 0,0-2 3 16,0-4 1-16,-4 4 0 0,-2-1-31 0,3 0-21 16,0 0 3-16,3 1 1 15,-1 2-59-15,4 0-11 0,0 0-2 0,0-1-1205 0</inkml:trace>
  <inkml:trace contextRef="#ctx0" brushRef="#br0" timeOffset="9754.0802">7500 6517 576 0,'0'0'51'0,"0"-3"-41"16,-3-2-10-16,3-1 0 0,0 1 122 0,-3-3 22 15,3 3 5-15,-3-3 1 0,3 3-94 0,-3-6-20 16,3 3-3-16,-3 0-1 0,3 3 17 0,0 0 3 15,0-1 1-15,-3 1 0 0,3 2 4 0,-3-2 1 16,3 5 0-16,0-2 0 0,0 2-15 0,3-3-3 0,-3 3-1 0,0 0 0 16,0 0 9-16,0 0 3 15,0 0 0-15,0 0 0 0,0 0-3 0,0 0 0 0,0 0 0 0,0 0 0 16,0 0-8-16,0 0-1 0,-6 8-1 0,6 5 0 16,-3 0-8-16,-3 6-2 0,0-1 0 0,0 9 0 15,-3-1 0-15,6-2 0 0,0 2 0 16,-3 4 0-16,0 1-15 0,3 1-3 0,3 2-1 0,-3 4 0 15,0-7-9-15,0 12 8 0,3-4-8 0,0-2 8 16,0-8 8-16,-3-2 2 0,1-3 0 0,-1 0 0 16,0-3-3-16,-3-5-1 0,3-1 0 0,-3-1 0 15,0-1-3-15,0 0-1 0,0-5 0 0,0 3 0 16,0-3-10-16,3-3 8 0,-3 0-8 0,6-5 8 16,-3 3-8-16,3-3 0 0,0 0 9 0,0 0-9 0,0 0 8 15,0 0-8-15,0 0 8 0,0-5-8 0,0-6 13 16,6-2-1-16,0-3-1 0,0 0 0 0,3-3-11 0,0-4 0 15,3-4-10-15,-3 1 10 0,-1-3 0 0,1 2 12 16,0-5-1-16,0 1 0 0,-3-1-1 0,3 3 0 16,-3 0 0-16,6 0 0 0,-6-1-10 0,0 4 0 15,-3 0 0-15,0 4 0 0,3 1 8 0,-3 0-8 16,-3 3 8-16,3 2-8 0,0 2 0 0,0 1 8 16,-3 0-8-16,3 5 0 0,0 3 0 0,0 2 0 15,-3 3 0-15,0 0 0 0,0 0 0 0,0 8 0 16,0 5-11-16,0 8 11 0,0 3 0 0,-3 5 0 15,3 6 0-15,0 2-8 0,-3 2 8 0,0 4 0 16,0-1 0-16,-3 3 0 0,3-5 0 0,0 0 8 16,-3-3-8-16,0-3 8 0,3-2 4 0,-3-3 2 0,0-3 0 15,0 1 0-15,0-6 9 0,0-3 1 16,0-4 1-16,0-4 0 0,0-2-1 0,3-3-1 0,3-5 0 16,0 0 0-16,0 0-11 0,-3-7-3 0,3-7 0 15,0-2 0-15,3-2-9 0,3-6 0 0,-3-2 0 16,6-9 0-16,3-2 0 0,-3-5 0 0,0 0 0 0,3-6 0 15,3 3 0-15,-3-3 0 0,0 3 0 0,0 0 0 16,-1 8-10-16,1 6 10 0,-3 1 0 0,-3 4-9 16,-3 7 9-16,3 6 0 0,0 3 0 0,-3 4-8 15,-3 6 8-15,0 0-10 0,-3 11 10 0,0 5-10 16,0 2 10-16,0 3 0 0,-3 6-9 0,3 5 9 16,3-3-10-16,0 0 10 0,-3 0-13 0,3 0 5 15,3-5 8-15,0 0-13 0,0-3 5 0,0-3 8 0,-3 1-10 16,0-6 10-16,0 0 0 0,3-2-9 0,-3-11 9 0,0 0 0 15,0 0 0-15,0 0 0 0,0 0 0 0,0 0 0 16,0 0 8-16,0 0-8 0,0 0 8 0,0-8-8 16,-3 0 10-16,6-2-10 0,0-1 0 0,-3-5 8 15,0 0-8-15,3-2 0 0,-3 2 0 0,0-5 0 16,0-1 0-16,0 1 0 0,0-3 0 0,0 1 0 16,0-1 0-16,0-3 0 0,0 1 0 0,0-1 0 15,0 1 0-15,0-3 0 0,0 0 0 0,0 2 0 16,6-2 0-16,-3 5 0 0,0 1 0 0,0 4 0 15,-3-2 0-15,3 5 0 0,0 3 0 0,-3 0 0 16,0 2 0-16,0 6 0 0,0 5-8 0,0 0 8 16,0 0 0-16,0 0 0 0,0 0 0 0,0 0-8 15,0 0 8-15,0 0 0 0,0 0 0 0,3 5 0 0,0 3 0 16,0 0 0-16,3 0 0 0,0 5 0 0,0 0 0 16,3 6 0-16,0-1 0 0,-3 6 0 0,-3-3 0 0,5 6 0 15,1-3 0-15,0 2 11 0,-3 1-3 0,3-1-8 16,3 3 11-16,-3 0-11 0,3-2 10 0,0 7-10 15,-3-2 9-15,0 0-9 0,3-1 8 0,-3 4-8 16,-1 2 0-16,1-6 0 0,-3-1 8 0,3-1-8 16,-3-6 0-16,-3 1 0 0,0-3 0 0,3-2 8 15,-3-6-8-15,-3 0 0 0,0-5 9 0,0-2-9 16,0-1 10-16,0-5-2 0,0 0-8 0,0 0 12 16,0 0-4-16,-3-5-8 0,0-3 11 0,0-5-11 15,0 2 11-15,-3-5-11 0,0-2 10 0,0-4-10 0,-3-1 0 16,0-1 0-16,-2-5 0 0,-1 0 0 0,0-3 0 15,0 0-8-15,0 0-1 0,-3 6 0 0,6-1-4 0,-3 1-1 16,-3 2 0-16,3 0 0 0,4 3 14 0,-1 0-11 16,-3 2 11-16,3-2-10 0,3 3 2 0,-3-1 0 15,3 3 0-15,-3-2 0 0,3-1-1 0,-3 3 0 16,0 1 0-16,3 1 0 0,-3 6 9 0,3-2-8 16,0 2 8-16,3 0-8 0,3 0 8 0,0 8 0 15,-3-5 0-15,3 5-8 0,0 0 8 0,0 0 0 16,6-8-9-16,-6 8 9 0,0 0 0 0,3 0 0 15,6 0 12-15,0 2-4 0,-3 6 3 0,0 0 0 16,0 3 0-16,6 5 0 0,0 2-3 0,6 3 0 16,-6 1 0-16,6 4 0 0,-1 1-8 0,4 2 10 15,-3 2-10-15,3 1 10 0,-3 3-10 0,3-4 0 16,-4 4 0-16,4-1 8 0,-6-2-8 0,3-3 0 0,-3 3 0 16,0-3 0-16,-6-5 0 0,3-1 0 0,0-1 9 0,-1-4-9 15,-2-2 9-15,0-3-9 0,-6-2 12 0,3-1-12 16,-3-2 12-16,0-5-12 0,-3-3 12 0,0 0-12 15,0 0 13-15,0 0-4 0,0 0-1 0,0 0 0 16,0 0-8-16,-6-3 0 0,-3-2 0 0,-3 0 8 16,0-3-8-16,-2-3 0 0,2 3 0 0,0-5 0 15,-6 0-9-15,3 0 9 0,0-6-12 0,-3 1 12 16,0-4-12-16,4 1 12 0,-7 0-12 0,6-3 12 16,6-2-12-16,-6-1 12 0,-3 3-12 0,3-5 12 15,3 6-12-15,0-4 4 0,1 3 8 0,-4-2-13 16,6 2 3-16,0 0 1 0,0 0 0 0,3 3 0 0,-6 3 0 15,3-1 0-15,0 1 0 0,0 2 0 0,0 3 9 0,3-1 0 16,0 4-9-16,3-3 9 0,-3 2 0 0,4 3-9 16,-4 0 9-16,3 0 0 0,3 0 0 0,0 3-8 15,-3-3 8-15,3 0 0 0,6 3 0 0,-6-3-8 16,3 0 8-16,-3 0 0 0,0 0 0 0,3 3 0 16,-3 5 0-16,0-6 0 0,0 1 0 0,0 5 0 15,0 0 0-15,0 0 0 0,0 0-9 0,0 0 9 16,0 0 0-16,0 0-9 0,0 0 9 0,0 0-8 15,0 0 8-15,-3 8-8 0,6 0 8 0,-3-8 0 16,0 0 0-16,0 8-8 0,-3 2 8 0,3-2-10 16,3 0 10-16,-3 3-10 0,-6 2 10 0,6 0-10 15,-3 3 10-15,0 3-10 0,-3 5 10 0,0-1 0 16,0 4 0-16,0 2 0 0,0 0 0 0,-3 5 0 16,0 1 0-16,0 7-8 0,3-2 8 0,-3 2 0 0,0-2 0 0,0 2-8 15,3-5 8-15,0-2 0 0,0-4 0 16,3-1 0-16,0-4 0 0,1-2 0 0,-1-6 0 15,-3-2 8-15,0-3-8 0,0 1 0 0,3-6 0 0,0-3 0 16,3-5 8-16,0 0-8 0,0 0 8 0,0-3-8 16,0-5 0-16,0-2 0 0,3-6 0 0,3-5 8 15,3-3-8-15,0-5 0 0,-1-6 0 0,4 1 0 16,0-3 0-16,0 3 0 0,3-3 0 0,-3-3 0 16,3 3 0-16,-3-3-8 0,3 3 8 0,0 0 0 15,-4 3 0-15,4 5 0 0,0 2 0 0,-3 6 0 16,-6 0 0-16,-3 7 0 0,0 4 0 0,0 5 0 15,3 2 0-15,-6 3 12 0,0 0-4 0,-3 5 0 0,3 3 1 0,0 5 1 16,-6 1 0-16,-6 4 0 0,0 3-2 0,0 1-8 16,0 1 12-16,-3 4-4 0,1-1-8 0,-1 1 0 15,3-3 0-15,0 2 8 0,3 0-8 0,-3 1 0 16,3-1 0-16,0-2 0 16,3 0-40-16,0 0-1 0,-3-3 0 0,3 0 0 15,3 0-175-15,0-2-36 0</inkml:trace>
  <inkml:trace contextRef="#ctx0" brushRef="#br0" timeOffset="13038.7598">5125 9872 57 0,'0'0'0'0,"0"0"0"16,0 0 0-16,0 0 0 0,2-8 183 0,-2 2 31 15,0 1 6-15,0 5 2 0,0-5-87 0,0 0-18 16,0-1-3-16,0 6-1 0,0 0-25 0,0 0-4 16,0-5-2-16,0 5 0 0,0-5-45 0,-2-1-9 15,2 1-1-15,0 5-1 0,0-8 9 0,0 3 1 16,2 0 1-16,-2-3 0 0,3 2-6 0,-3 6-2 15,0 0 0-15,0 0 0 0,0 0 7 0,0 0 0 16,3-5 1-16,-3 5 0 0,0 0-10 0,0 0-3 16,0 0 0-16,0 0 0 0,0 0-2 0,0 0-1 0,0 0 0 0,0 0 0 15,0 0-12-15,0 0-9 0,0 5 12 0,0 3-12 16,0 0 16-16,0 0-4 0,-3 0-1 0,0 5 0 16,3 1 9-16,-5 1 1 0,2 4 1 0,-6 2 0 15,6 3-4-15,-6 5-1 0,0 0 0 0,-3 5 0 16,0 1-5-16,0 2 0 0,0 0-1 0,-3 5 0 15,0-2-2-15,1-3 0 0,-4 0 0 0,3 3 0 16,-3-8-1-16,3-1 0 0,6-4 0 0,0-1 0 16,0-2-8-16,3-5 12 0,0-4-12 0,0-1 12 15,0-1 21-15,0-8 5 16,4 0 1-16,-1-2 0 0,3-3-53 0,0 0-10 0,-3-8-3 0,6-2 0 0,0-4 27 0,-1-4 0 16,1-3 0-16,0-3 0 0,3-3 0 0,3-2 0 15,0-5 0-15,3-1 0 0,-3 4 0 0,0-4 0 16,0 4 0-16,3-4 0 0,-3 6 0 0,3 0 0 15,-3 3 0-15,0 2 0 0,2 3 0 0,-2-1 0 16,-3 6 0-16,0 3 0 0,3 0 0 0,-6 5 0 16,3-2 0-16,-3 4 8 0,-3 6-8 0,0 0 8 15,0 0-8-15,0 0 8 0,0 0 0 0,3 13 0 32,-3 6 0-32,0 2 0 0,-3 0-8 0,0 6 8 15,-3-1-8-15,0 1 8 0,3-1-8 0,-3 1 0 0,0-4 8 0,3 1-8 16,0-3 0-16,0 1 0 0,-3-4 0 0,1 1 0 15,2-6 0-15,0 0 0 0,0-2 0 0,0-3 8 16,0 0-8-16,0-3-15 0,3-5 4 0,0 0 1 16,0 0 21-16,0 0 4 0,3-5 1 0,0-6 0 15,-3 0-16-15,3-5 0 0,3 1 0 0,-3-4 0 16,5-2 8-16,-2 0-8 0,0-3 0 0,3-3 0 16,-3 4 0-16,3-4 8 0,0 3-8 0,0-5 0 15,0 3 12-15,3-1-1 0,-3 4 0 0,0-1 0 16,0 0-11-16,-3 5 0 0,3 4 0 0,-1 1 0 0,-2 4 0 15,0 4 0-15,-3 4 0 0,3 2 0 0,0 2-9 0,0 4-4 16,-3 2-1-16,0 5 0 0,0 0 22 0,0 6 5 16,-3-1 1-16,3 3 0 0,-6 3-14 15,3 3-16-15,0-4 3 0,-3 1 1 16,0 0 20-16,0 2 4 0,0-2 0 0,0 0 1 0,-3-3-23 0,0 0-5 16,0 1-1-16,3-1 0 0,0 0 16 0,-3 0 0 15,3 0 0-15,3-2 0 0,-2-3 0 0,-1-3 0 16,0 0 0-16,0 0 0 0,0-2 0 0,0 0 0 15,3-4 0-15,-3 1 0 0,0 0 0 0,0 0 0 16,3-8 0-16,0 6 0 0,-3-1 0 0,0 0 0 16,3-5 0-16,0 5 0 0,0-5 0 0,0 6 0 15,0-4 0-15,0-2 0 16,0 8 0-16,0-8 0 0,0 0 0 0,0 0-9 0,0 0 9 16,0 0 0-16,0 0 0 0,3 6 0 0,3-4 0 0,-6-2 0 15,0 0 0-15,0 0 0 0,0 0 0 0,0 0 0 0,0 0 0 0,0 0 0 16,6-2 0-16,0-4 0 15,-3 1 0-15,3 0 0 0,-4-3 0 0,1 0 0 0,3 3 0 0,0-3 0 16,-3-3 0-16,3 0 0 0,0 1 0 0,3-3 0 16,0 2 8-16,0 0 6 0,0-2 2 0,3 0 0 15,3-3-16-15,0 0 8 0,0 3-8 0,2-5 0 16,-2 2 0-16,3 0-20 0,0 3 4 0,3-3 0 16,0 0 16-16,-3 0 0 0,2 0 0 0,-2 0 0 15,0 3 8-15,-6 2-8 0,3 1 0 0,-3-1 0 16,0 1 10-16,3 2-10 0,-7-3 10 0,4 3-10 0,-3 3 10 15,0-3-10-15,0 3 10 0,-3 2-10 0,-6 3 0 16,0 0 0-16,0 0 0 0,0 0 0 0,0 0 10 0,0 0-1 16,0 0 0-16,0 0 0 0,0 5 6 0,-3 3 1 15,-3-2 0-15,0 1 0 0,-3 4-7 0,3-3-1 16,-3 3 0-16,1-4 0 0,-4 4-8 0,3 0 0 16,-3-3 0-16,0 2 0 0,0 1 0 0,0-3 0 15,-3 0 0-15,-3 2 0 0,0 1 0 0,1-1 0 16,-1 1 8-16,-3 0-8 0,0-4 0 0,3 4 0 15,-3 2 0-15,1 1 0 0,-1-4 0 0,-3 6 0 16,0 0 0-16,3 2 8 0,3-2-8 0,-2 0 0 16,-1 3 0-16,0-3 0 15,3-3 0-15,0 3 0 0,3-3 0 0,3-5 0 0,3 0-9 0,3 2 9 0,-2-4 0 16,2 2 0-16,0-3-9 0,0-3 9 0,3 4 0 0,3-4-9 16,0-2 9-16,0 0-10 0,0 0 10 0,0 0-10 15,0 0 10-15,6-5 0 0,3-3-9 0,3 0 9 16,-4-2 0-16,4-1 0 0,-3-2 0 0,3 0 0 15,0-1 0-15,-6 4 0 0,6-1 0 0,-3 1 0 16,3-4 0-16,0 4 0 16,0-1 0-16,2-2 0 0,1-3 0 0,3-2 0 0,3-1 8 0,3 1-8 15,0 2 0-15,-3 0 0 0,-4 0 0 0,4 3 0 16,3 2 0-16,-3-2 0 0,-3 5 0 0,0 0 0 16,-1 0 0-16,-2 3 0 0,0 2 0 0,-3-2 0 15,0 0 0-15,0 2 0 0,-3 3 0 0,-3-3 0 16,-3 3 8-16,3-2-8 0,-3 2 0 0,-3 0 8 15,0 0-8-15,0 0 10 0,0 0-10 0,0 0 10 16,0 0-1-16,-6 0 0 0,-3 0 0 0,0 5 0 0,0-2-9 0,0 2 0 16,-3 3 9-16,-3-3-9 0,0 3 0 15,-2 3 0-15,-1-3 0 0,-3 5 8 0,0 0 7 0,0 0 1 16,0 0 1-16,-3 3 0 0,1 3-25 0,2-1-6 16,3-2-1-16,0 5 0 0,0-2 15 0,3-1 0 15,0-2-10-15,1 3 10 0,-1-6-8 0,3 3 8 16,3-3-10-16,0-2 10 15,-3-1-25-15,6 1 1 0,-3-3 0 0,3 0 0 0,6-8 8 0,0 0 3 16,0 0 0-16,0 0 0 0,0 0 13 0,-3-5 0 16,0-3-10-16,3 0 10 0,0-6 0 0,3 4 0 15,0-6 0-15,0 0 0 0,3 0 0 0,-3-2 0 16,3-1 8-16,-3-2-8 0,3 3 0 0,-3-6 0 16,0 3 0-16,3-1 0 0,-3 1 0 0,3 3 8 15,0-1-8-15,0 1 0 0,-3-1 0 0,3-2 0 0,0 2 0 16,0-2 0-16,-3 0 0 0,3 3 0 0,2 2 0 0,1-3 0 15,-3 3 0-15,-3 0 0 0,3 1 0 0,0 1 0 16,0-4 0-16,0 2 0 0,-3 3 0 0,0-1 0 16,3 4 0-16,0-1 0 0,-3 3 0 0,-3 0 0 15,3 0 0-15,-3 3 0 0,0 0 0 0,0 5 0 16,0 0 0-16,0 0 0 0,0 0 0 0,0 0 0 16,0 0-9-16,0 0 9 0,0 0 0 0,0 10 0 15,-3 1 0-15,0 5 0 0,0-3 0 0,0 8 0 16,-3 3 0-16,3 3 0 0,-3-1 0 0,0 6 0 15,0-3 0-15,3 0 0 16,-3 3 0-16,3 0 0 0,0-3-12 0,3-3-9 0,-3 3-2 0,0 0-773 16,3-5-154-16</inkml:trace>
  <inkml:trace contextRef="#ctx0" brushRef="#br0" timeOffset="17796.7464">5452 11356 518 0,'-12'13'23'0,"9"-10"5"0,0-6-28 0,0 1 0 15,-6-4 0-15,3 1 0 0,0-3 152 0,-3 3 24 16,6 2 6-16,-3 0 1 0,-3 3-75 0,4-2-16 15,2 2-2-15,0 0-1 0,0-3-21 0,-3 3-5 16,3-3-1-16,0 3 0 0,3 0 3 0,-6 0 1 16,3 0 0-16,3 0 0 0,0 0 19 0,0 0 4 15,-6 8 1-15,3-2 0 0,0 2-49 0,-3-3-9 16,0 0-3-16,0 6 0 0,-3-3-16 0,0 2-3 16,0 6-1-16,-3 0 0 0,-6 0-9 0,4 5 0 0,-4 3 0 15,0 2 0-15,0-2 29 0,0 5 4 0,-6 3 1 0,0 0 0 16,4 5-18-16,-1-11-4 0,0 3-1 0,3-2 0 15,-3 2-11-15,0-3 12 0,4 1-12 0,-1-3 12 16,3-3-12-16,0-3 0 0,3 1 0 0,3-6 0 16,3 0 0-16,0 1 0 0,0-6 0 0,3-1 0 15,0-1-11-15,3-6-1 0,0 0 0 0,9-6 0 16,0-1 12-16,3-1 0 0,0-3-9 0,3-2 9 16,3-3 0-16,0 0 15 0,2-5-3 0,-2 0 0 15,0-6 1-15,3 3 0 0,-3 1 0 0,0-4 0 16,-3 3-1-16,-4 1-1 0,1 1 0 0,0 4 0 0,0-1-1 15,-3 6 0-15,0 0 0 0,0 0 0 0,3-3-10 16,-3 3 10-16,0 7-10 0,0 1 10 0,0-6-10 16,3 3 0-16,2-2 0 0,1-1 0 0,3 1 0 15,0-1 0-15,0 1 0 0,6-1 0 0,0 0 0 0,-4-2 0 16,1 3 0-16,0-1 0 0,-3 3-16 0,-3 3-4 16,0 2-2-16,-6-2 0 0,-1 2 22 0,-2 3 0 15,0-3 0-15,-6 3 0 0,0 0 0 0,3 6 0 16,-3-6 8-16,0 0-8 0,0 0 12 0,-3 5 1 15,-3 6 0-15,0 2 0 0,1 0 3 0,2-2 0 16,-6 2 0-16,3-2 0 0,3-4-5 0,-6 1-1 16,0 3 0-16,0 2 0 0,3-2-2 0,-3 2-8 15,3-2 12-15,0-3-4 0,-3 2-8 0,3-2 0 16,0 3 0-16,0-3 0 0,3 2 0 0,-3-5 0 16,3 3 0-16,-3-2 0 0,6-6 0 0,0 0 0 0,-2 0-9 0,2 0 9 15,0 0-20-15,0 0 2 0,0 0 1 0,2-8 0 16,1-3 5-16,3-2 2 0,3-3 0 15,3-2 0-15,-3-4 10 0,3 4-8 0,3-3 8 16,-3 2-8-16,0-2 8 0,0 2 0 0,0 1 0 0,-3 2 0 0,-1 0 0 0,1 3 0 16,-3 0 0-16,0 2 0 0,0 1 0 0,-3 2 0 15,3 2 0-15,-3 1 0 0,-3 0 12 0,0 5 0 16,0 0 1-16,0 0 0 0,0 0 0 0,0 0 0 16,0 0 0-16,-9 5 0 0,0 3-4 0,0 0-1 15,-3 0 0-15,4 2 0 0,-7 6-8 0,0-5 0 0,-3-8 9 0,0 7-9 16,-3 14 8-16,3-3-8 0,-2 0 8 0,-1 3-8 15,0-5 0-15,0-1 0 0,0 1 0 16,-3-1 0-16,4 1-13 0,-1-1 2 0,6 1 1 0,0-3 0 16,0-3-1-16,3 0 0 0,3-2 0 0,0-1 0 15,3 1-1-15,0-3-1 0,6-8 0 0,0 0 0 16,0 0 3-16,0 0 1 0,0 0 0 0,3-8 0 16,3 0 9-16,0-5 0 0,0-1-9 0,3-1 9 15,-3-1 0-15,6 2 0 0,0 4 10 0,0-3-10 16,0-1 0-16,3 1-14 0,-1 0 1 0,4 2 0 15,-3 1 31-15,-3-3 6 0,0-3 2 0,0 5 0 16,3 6-26-16,3 2 8 0,-6-2-8 0,2 0 0 0,1-1 0 16,0 1 0-16,-3 2 8 0,0-2-8 0,0 2 0 15,0 1 0-15,-3-1 0 0,0-2 0 0,0 2 0 0,0 1 0 16,-3-1 0-16,-1-2 0 0,-2 2 10 0,3 0-10 16,-3 1 12-16,3-4-12 0,-6 6 0 0,6-2 0 15,-3-4 0-15,0 1 0 0,-3 5 0 0,3-5 0 16,-3 0 0-16,0 5 0 0,0 0 9 0,0 0-9 15,0 0 0-15,0-6 9 0,0 1-9 0,0 5 8 16,0 0-8-16,0 0 8 0,0 0 0 0,0 0-8 16,0 0 12-16,0 0-4 0,0 0-8 0,0 0 0 15,0 0 0-15,0 0 0 0,0 0 0 0,0 0 0 16,0 0 0-16,0 0 0 0,0 0 0 0,0 0 0 0,0 0 11 0,-3 5-11 16,3 3 11-16,-3 3-11 15,0-1 12-15,0 6-12 0,0 3 11 0,-3 5-11 16,3-1 10-16,-6 12-10 0,1-1 0 0,2 3 8 0,0 3-8 0,-3-3 0 15,3-3 0-15,0 1 0 0,0-6 8 0,3 0-8 16,3-5 0-16,-6-3 8 0,3 0-8 0,3-2 0 16,-3-6 8-16,3 0-8 0,-6-2 0 0,6-3 9 15,-3 0-9-15,3-3 0 0,0-5 0 0,0 0 8 16,0 0-8-16,0 0 0 0,0 0 0 0,0 0 0 16,0 0 0-16,0 0-9 0,0 0 9 0,0 0-10 15,0-8 10-15,3-3 0 0,-3 1 0 0,3-4 0 16,0 1 0-16,-3-3 8 0,3-7-8 0,0 1 8 15,0-4-8-15,0-1 0 0,-3 1 0 0,3-3 0 16,-3 2 0-16,3 1 0 0,0 5 0 0,-3 0 0 16,0 2 0-16,0 1 0 0,0-1 0 0,0 1-8 15,0-6 8-15,0 8 0 0,0 5 0 0,0 1 0 16,0-3 0-16,3 2 0 0,-3 0 0 0,3 1 0 0,0 2 0 0,-3 0 0 16,0-3 0-16,0 3 0 0,0 0 0 0,3 0 0 15,-3 1 0-15,0-1 0 0,0 2 0 0,0 1 0 16,0 5 0-16,0 0 0 0,0 0 0 0,0 0 0 15,0 0 0-15,0 0 0 0,6 3 0 0,0 5 0 16,0 0 0-16,0 5 8 0,-1 3-8 0,-2 2 0 16,0 1 0-16,0-1 0 0,0 3 0 0,3 3 0 15,-3 3 0-15,0 4 0 0,3-1 0 0,-3 4-15 16,3-2 3-16,-3 2 0 0,0-5 21 0,3 3 5 16,0-6 1-16,-3 1 0 0,0-3-15 0,0 2 0 15,0-5 0-15,0-2 0 0,-3-6 0 0,0-2 0 0,0-1 0 0,3-5 0 16,-3-5 0-16,0 0 8 15,0 0-8-15,0 0 0 0,0 0 0 0,0-7 0 0,-3-1-9 0,0-6 9 16,0 1 0-16,3-5 0 0,-3-1-8 0,0-5 8 16,-3-2 0-16,3-3 0 0,3-3 0 0,-3-2 0 15,3 4 0-15,3 1 0 0,-3 3-10 0,3 2 10 16,-3 3 0-16,3 2 0 0,0 6 0 0,-3 0 0 16,3 2 0-16,0 6 0 0,-3 0 0 0,0 5 0 15,0 0 0-15,0 0 0 0,0 0 8 0,0 0-8 16,0 8 0-16,0 5-12 0,0-2 0 0,0 4 1 15,0-1-29-15,3-1-5 0,0 3-2 0,6 0-780 16,-3-3-156-16</inkml:trace>
  <inkml:trace contextRef="#ctx0" brushRef="#br0" timeOffset="91720.1996">13382 6353 633 0,'0'0'28'0,"0"0"6"0,0 0-34 0,0 0 0 16,2-8 0-16,1 2 0 0,-3 6 155 0,3-5 24 0,0-3 5 0,-3 3 0 15,0 5-97-15,0-5-20 0,0-3-4 16,-3 0-1-16,3 8-4 0,0-6-1 0,-3 1 0 0,3 5 0 15,0 0-15-15,0 0-3 0,0 0-1 0,0 0 0 16,0-5-2-16,0 0 0 0,0 5 0 0,0 0 0 16,-3-6-3-16,3 6-1 0,3-2 0 0,-3-4 0 15,3 1-15-15,0 0-3 0,0-1-1 0,-3 1 0 16,3 0-13-16,0 0 0 0,0-1 8 0,0 1-8 16,3 2 18-16,-3 1 1 0,-3 2 0 0,6-3 0 15,-6 3 2-15,3 0 1 0,3-3 0 0,-6 3 0 16,0 0-2-16,0 0 0 0,6 6 0 0,-6-6 0 15,3 8-6-15,0 0-2 0,-6 0 0 0,3-1 0 16,0 1 10-16,-3 0 2 0,0-2 0 0,0 4 0 16,0 1-2-16,0 2 0 0,-3-2 0 0,0-1 0 15,-3 3-6-15,3 1 0 0,-3 2-1 0,1 2 0 0,-1 6-15 16,-3 0 9-16,0-1-9 0,-3 1 8 0,0 3 5 16,0-3 1-16,0-1 0 0,0 4 0 0,0-3 2 0,1 2 0 15,-1-5 0-15,0 3 0 0,3 0-7 0,-3-3-1 16,0 0 0-16,3-2 0 0,3-1-8 0,-3 1 0 15,3-9 0-15,1 1 8 0,5-3-8 0,0-3 0 16,3-5 0-16,0 0 8 0,0 0-8 0,0 0 0 16,0 0 0-16,0 0 8 0,0 0 0 0,6 0 0 15,2-2 0-15,-2-6 0 0,3-3-8 0,0 0 0 16,0-2 0-16,0 3 0 0,0-6 0 0,3 3 0 16,-3-3 8-16,3 0-8 0,-3 3 8 0,3-3-8 15,-3 0 0-15,0 3 8 0,-4-1-8 0,4 1 0 16,0 0 9-16,0 0-9 0,-3 2 8 0,0-2-8 0,3 0 10 15,-3-1-10-15,3 1 0 0,-3 0 8 0,3 0-8 16,-3-3 0-16,3 0 0 0,-3 3 0 0,3-3 0 16,-3 3 0-16,0-3 0 0,-1 5 0 0,4-5 0 0,-6 6 0 15,3-1 0-15,-3-2 0 0,3 2 0 0,-3 1 0 16,0 2 0-16,-3 2-12 0,0 6 12 0,0 0-10 16,3-2 10-16,-3 2-12 0,0 0 12 0,0 0-12 15,0 0 12-15,-3 8-12 0,-6 0 12 0,3 5-12 16,0 0 12-16,0 6 0 0,-2-1 0 0,-1 1-8 15,0 2 8-15,0 0 0 0,0 0 0 0,0 0 0 16,-3 1 0-16,3-4 0 0,0 1 0 0,0-1 0 16,-3 1 0-16,3-1 0 0,-3-2 0 0,3 0 0 15,-2 0 0-15,-1 0 0 0,-3-3 0 0,3 0 0 0,0-2 0 0,3-1 0 16,-3 1 0-16,3-3 0 0,0-3 0 0,3 0 0 16,0-2 0-16,6-3 0 0,0 0 0 0,0 0 0 15,0 0 0-15,0 0 0 0,-3-8 0 0,6 0 0 16,0 0 0-16,3-5 0 0,0 2 0 0,6-2 0 15,-3-3 0-15,3 0-12 0,0 1 12 0,0 1 0 16,-3-2 0-16,3 1 0 0,0-1 0 0,-4 0 0 16,1 0 0-16,0-3 0 0,0 4 0 0,0-1 0 15,0 0 0-15,-3-3 0 0,3 3 0 0,-3-2 0 16,0-1 0-16,0 4 0 0,-3-4 0 0,3 0 0 16,0 1 0-16,0-3 0 0,3 0-8 0,-3-1 8 15,3 1-8-15,-1 0 8 0,4 0-14 0,-3 2 2 16,3 1 1-16,-3 5 0 0,3-1 11 0,-3 4-13 0,-3 2 5 15,0 0 8-15,0 3 0 0,0-1 0 0,0 1 0 0,0 5 0 16,-6 0 0-16,0 0 0 0,0 0 0 0,0 0 8 16,0 0-8-16,0 0 0 0,0 0 0 0,0 0 0 0,0 0 0 15,0 0 0-15,0 0 0 0,0 0 0 16,0 0 0-16,0 0 0 0,0 0 0 0,3 5 0 0,3 1 0 16,-6-6 0-16,3 8 0 0,0-3 0 0,-3 3 9 0,3-3 0 15,-3-5 0-15,3 8 0 0,-3 0 4 0,2 0 1 16,1 0 0-16,0 2 0 0,0 1-6 0,0 0 0 15,0-1-8-15,3 3 12 0,-3 3-12 0,0 0-8 16,-9 3 8-16,6 2-13 0,0-3 13 0,3 4 0 16,0-1 0-16,0 0 0 0,3 0 22 0,0 0 7 15,0 0 2-15,3 1 0 0,0-7-31 0,0 4 8 16,0-6-8-16,0 3 0 0,0-3 0 0,-3-2 0 16,0-1 0-16,0-2 0 0,-3 0 9 0,-3-8-1 15,5 6 0-15,-5-6 0 0,0 0-8 0,0 0 0 16,0 0 0-16,0 0 0 0,0 0 0 0,0 0 15 0,0 0-4 15,0 0-1-15,0 0-10 0,0 0 12 16,0 0-12-16,0 0 12 0,0 0-4 0,-5 2-8 16,-1-2 12-16,0-2-4 0,3-1-8 0,-3-2 0 0,0 2 0 0,-3 0 0 15,3 1 0-15,-3-1 0 0,0 0 0 0,3 1 0 16,0-1 0-16,-3 1 0 0,3-1 0 0,0 0 0 16,6 3 0-16,-3-5 0 0,-3 0 0 0,3-3 0 15,0 2 0-15,0-1 0 0,0-4 0 0,0 0 0 16,-3-2 0-16,4 0 0 0,-4 0-11 0,3 2 11 15,-3-5-12-15,3 0 2 0,-3 6 1 0,0-6 0 16,0 3 9-16,0-1-8 0,0 1 8 0,0 0-8 16,3 0 8-16,-3-3-10 0,3 0 10 0,-3 3-10 15,3 0 10-15,0 5-13 0,0-6 5 0,0 4 8 16,0 2-9-16,-3-3 9 0,3 3 0 0,-3-2 0 0,3 2 0 16,0 0-8-16,-3-3 8 0,3 3 0 0,-3 0 0 0,4 0 0 15,-4-2 0-15,0 2 0 0,3 0-9 0,-3 0 9 16,0-3 0-16,3 4-9 0,-3-1 9 0,3 0-8 15,0 0 8-15,0 2-8 0,3 1 8 0,0 0 0 16,0 0 0-16,0-1 0 0,0 6 0 0,0 0 0 16,0 0 0-16,0 0-8 0,0 0 8 0,0 0 0 15,0 0 0-15,0 0 0 0,-3-2 0 0,3 2 0 16,0 0 0-16,0 0 0 0,0 0 0 0,0 0 0 16,0 0 0-16,-3 2 0 0,-3 6 0 0,3-3 0 15,0 1 0-15,0 2-8 0,-3 0 8 0,3 2 0 16,0 3-9-16,-3 1 9 0,3-1 0 0,0 5 0 15,-3-2 0-15,3 3 0 0,-3-1 0 0,-3 6 0 16,-3 0 0-16,1 0 0 0,-4 0-8 0,0 2 8 16,0 3 0-16,-3 0 0 0,-3 3 0 0,6-6 0 15,3 1 0-15,1-1 0 0,-4-4 0 0,6-4 0 0,0-2 10 16,3 0-10-16,0-3 0 0,3 0 0 0,0-2 0 16,0-3 0-16,3 0 0 0,0 0 0 0,3 0 0 0,-3-3 0 15,0-5 0-15,0 0 0 0,3 3 0 0,-3-3 0 16,6 2 0-16,-3 1 0 0,-3-3 9 0,6 0-9 15,-6 0 0-15,0 0 0 0,0 0 0 0,0-5 0 16,3-1 8-16,0 1-8 0,0-3 0 0,3 3 9 16,0-3-9-16,3 0 0 0,-3-3 0 0,2 1 0 15,1-4 11-15,3 1-3 0,0-5-8 0,0 2 12 16,0-3-12-16,0 1 0 0,0-9-12 0,0 6 12 16,3 0 0-16,-3-3 0 0,2 0 0 0,-2 1 0 0,0 1-8 15,0 1 8-15,3 3 0 0,-3-1 0 0,3 1-10 16,-3 2 10-16,3 3-8 0,-1-1 8 0,1 1 0 0,0 0 0 15,-3 5 0-15,0 0-8 0,3 0 8 0,-3 0 0 16,-3 6 0-16,0-1 0 0,0-2 0 0,-6 2-10 16,6 0 10-16,-4 1 0 0,-5 2 8 0,3 0 8 15,-3 0 1-15,6 5 1 16,-6-5-40-16,0 0-8 0,-3 8-2 0,3-3 0 0,3 3 32 0,0 0 0 16,0 3 13-16,0-3-4 0,0 2-9 0,3 1-11 15,-6 5 3-15,6-3 0 0,0 5 16 0,0 1 3 16,3-1 1-16,0 6 0 0,-3 0 5 0,3 0 2 15,3 5 0-15,0-3 0 0,0 3-9 0,-3 1-2 16,5 1 0-16,-2-2 0 0,0-2-8 0,-3-1 12 16,3 1-12-16,-3-1 12 0,0-2-12 0,0-5 0 15,0-4 0-15,3-1 0 16,-3-1-90-16,3-8-17 0,-4 1-3 0,7-9-1109 0</inkml:trace>
  <inkml:trace contextRef="#ctx0" brushRef="#br0" timeOffset="94437.39">10146 8363 900 0,'0'0'40'0,"0"0"8"0,0 0-39 0,0 0-9 15,6-5 0-15,-3-3 0 0,-3 3 96 0,0 5 18 16,3-8 3-16,-3 8 1 0,0-5-33 0,-3-1-6 16,3 6-2-16,-3-5 0 0,3 0-13 0,-6 0-4 15,3-1 0-15,0 4 0 0,-3-1-18 0,6 3-4 16,-3 0-1-16,3 0 0 0,0 0-16 0,-3-5-3 16,0-1-1-16,0 4 0 0,3 2-3 0,0 0-1 15,0-8 0-15,0 3 0 0,0-1-1 0,0 1 0 16,0 5 0-16,-3-5 0 0,3-3 12 0,-3 5 1 0,3-2 1 15,0 5 0-15,0 0-3 0,-6-3-1 0,3 3 0 0,-3 0 0 16,0 0-22-16,3 3 0 0,0-3 0 0,3 0 0 16,-6 2 0-16,6-2 0 0,0 0 0 0,0 0 0 15,0 0 0-15,0 0 0 0,0 0 8 0,0 0-8 16,0 0 0-16,0 0 8 0,0 0-8 0,0 0 0 16,0 0 11-16,0 0-3 0,0 0 0 0,0 0 0 15,0 0 11-15,0 0 1 0,9 0 1 0,0 0 0 16,-3 0 0-16,3 3 0 0,-3 0 0 0,3-3 0 15,-3 2 3-15,3 4 0 0,3-4 0 0,0 1 0 16,-3 5-4-16,6-3 0 0,-1 3 0 0,4 0 0 16,0 3-10-16,3-1-2 0,0 3-8 0,-3 1 12 0,3-1-4 15,-1 0-8-15,4 3 11 0,0 0-11 0,0-3 0 0,0 3 0 16,-4 0 0-16,4 0 0 0,-3-3 0 0,-6 0 0 16,3-2 0-16,-3 5 0 0,-3-6 0 0,-3 3 0 15,0-2 0-15,-1 2 0 0,-2 3 0 0,0 0 0 16,-3-3 0-16,0 3 0 0,3 0 9 0,-6-3-9 15,3 0 0-15,-3-2 9 0,0 0-9 0,0-3 8 16,0 0-8-16,0-8 8 0,0 0-8 0,0 0 0 16,0 0 9-16,0 0-9 0,0 0 12 0,0 0-3 15,0 0 0-15,0 0 0 0,0 0 10 0,-3-3 1 16,-3-2 1-16,6-1 0 0,-3 4-9 0,-3-1-3 16,3-5 0-16,-3 5 0 0,3 1-9 0,-2-4 0 0,-1 6 9 15,-3-2-9-15,0-1 0 0,0 1 0 0,-3-4 0 16,-3 4 0-16,0-4 0 0,-3 4 0 0,0-1 0 0,1 0 0 15,-1-2 0-15,0-3-8 0,3 3 0 0,-3 2 0 16,6-5 8-16,0 0 0 0,-3 0 0 0,1-2 0 16,-1 2 0-16,3-3 0 0,-3 1 0 0,0-4 0 15,0 1 0-15,0 0 0 0,0-3 0 0,0 3 0 16,4 0 0-16,-1 2-8 0,0 1 8 0,-3-1-8 16,3 3 8-16,0 0-10 0,0-3 10 0,-3 4-10 15,3 1 10-15,0-2 0 0,0 3 0 0,-2 0 0 16,2-1 0-16,-3 4 0 0,0-4 0 0,3 4 0 15,-3-3 0-15,-3-1 0 0,0 4 0 0,7-1 8 16,2 0-8-16,-3 1 0 0,3-1-8 0,0 0 8 0,9 3-8 16,0 0 8-16,3-5-8 0,-3 5 8 0,0 0-12 0,0 0 4 15,0-5 0-15,0 5 0 0,-3-5 8 0,3 5 0 16,0 0 0-16,0 0-8 0,0 0 8 0,0 0 0 16,-6-3 8-16,6 3-8 0,0 0 0 0,0 0 9 15,0 0-9-15,0 0 0 0,3 8 8 0,3 0-8 16,0 0 0-16,6 2 0 0,0 1 0 0,-1-3 0 15,1 2 0-15,3 1-9 0,0 0 9 0,3-4 0 16,-3 1 0-16,6 0 0 0,-6 0 0 0,5-2 0 16,-2 2 0-16,0-1 0 0,3 1 0 0,0 0 0 15,-3 3 0-15,3-1-8 0,-4 1 8 0,4 0 0 0,-3 2 0 0,0 0 0 0,0-2 0 0,0 2 0 16,-6-5 0-16,2 5 0 0,4 0 0 0,0-2 0 16,-3-1 0-16,3 1 0 0,3-3 0 0,-3 0 0 15,-1-3 0-15,1 1 0 0,-3 1 11 0,3-1-3 16,-6-4 0-16,0 1 0 0,3 0-8 0,-3 2 0 15,-3-5 0-15,3 5 0 0,-7-5 0 0,4 0 0 16,-3 0 0-16,-6 0 0 0,6 6 0 0,-6-6 0 16,0 0 0-16,3 5 0 0,-3-5 0 0,3 8 0 15,-3-8 0-15,3 8 0 0,-3-8 0 0,0 0 12 16,0 0-12-16,-3 8 12 0,3 0-2 0,0-8 0 16,-3 5 0-16,3-5 0 0,0 0 4 0,0 0 1 15,-6 5 0-15,3-2 0 0,-3 2 0 0,6-5 0 16,-6 0 0-16,0 0 0 0,-2 5-7 0,-1-2 0 0,0 0-8 15,0-1 12-15,-3 1-12 0,-3 0 0 0,0 2 8 0,-3 3-8 16,0 0 0-16,-2 2 0 0,-10-2 0 0,6 3 0 16,6 2 0-16,-3-2 0 0,0 2 0 0,1 0 0 15,2 0 0-15,-3 1 0 0,6-4 0 0,-3 3 0 16,0-2 0-16,0 2 0 0,4-2 0 0,-4-1 0 16,3 1 0-16,0-3 0 0,-3 3-8 0,6-4 8 15,-6-1 0-15,3-4 0 0,1 4 0 0,2-1 0 16,0-2 0-16,3 2 0 0,0-8 0 0,0 3 0 15,3 0 0-15,0 3 0 0,3 2 0 0,-3 1 0 16,6-6 0-16,-6 5 0 0,0-3 0 0,0 4 0 16,0-1 0-16,0 0 0 0,0-2 0 0,0 0 0 0,3 2-12 15,-2-2 12-15,-1-1-12 0,6-2 12 0,0 0-9 0,0 0 9 16,-3 6 0-16,3-6-9 0,0 0 9 0,0 0 0 16,-3 5 0-16,3-5 0 0,0 0 0 0,0 0 0 15,0 0 0-15,0 0 0 0,0 0 0 0,0 0 0 16,0 0 0-16,0 0 8 0,6-3-8 0,-6 3 0 15,6 0 0-15,2-2 0 0,-2-4 0 0,0 1 0 16,3-3 0-16,0 0-8 0,3 0 8 0,-3 3 0 16,3-6 0-16,3 1 0 0,3 2 0 0,-3-6 0 15,-1 1 0-15,4-3 8 0,0 3-19 0,3-3-3 16,0-2-1-16,-3-1 0 0,3-2 23 0,2 5 5 16,-2-2 1-16,0-1 0 0,-3-2-24 0,3 2-5 15,0 1-1-15,-1-3 0 0,1 0 26 0,3 5 5 16,-3 0 1-16,0 0 0 0,0-3-16 0,-4 6 0 15,1 0 0-15,0 0 0 0,-3 0 0 0,-3 2 0 0,0 0 0 16,0 6 0-16,-3-3 0 0,0 3-12 0,0 0 1 0,-4 2 0 16,1-2 11-16,0-1 0 0,0 1 0 0,0 2 0 15,0-2 0-15,-6 5 0 0,3-8 0 0,3 6 0 16,-6 2 0-16,0 0 0 0,0 0 0 0,0 0 0 16,0-8 0-16,0 0 9 0,-3 2-9 0,-3 1 0 15,3 2 10-15,0-5-10 0,-3 1 8 0,0 1-8 16,-3 1 0-16,3 2 0 0,-2 1 8 0,-1-4-8 15,-3 4 8-15,0-4 0 0,-6 1 0 0,3 3 0 16,-3-1-8-16,0 0-11 0,-5 1 3 0,2-1 0 16,0 3 0-16,0 0 0 0,3 0 0 0,0 0 0 15,0-3 8-15,4 1 9 0,-4 2-1 0,3-3-8 16,0 0-10-16,0 1-9 0,3-4-1 0,0 1-1 0,0 0 9 0,0-6 1 16,6 3 1-16,-2-5 0 0,-1 2 10 0,0 1-13 15,3 2 5-15,0-3 8 0,0 1-8 0,3 2 8 16,0 0 0-16,0 0 0 0,3 3 0 0,-3 2 0 15,3 0 0-15,0 3 0 0,0 0 0 0,0 0 0 16,0 0 0-16,0 0 0 0,0 0 0 0,0 0 0 16,0 0 0-16,0 0 0 0,0 0-12 0,0 0 12 15,0 6-10-15,3 2 10 0,3 0-21 0,0-3 1 16,0 0 1-16,3 3 0 0,3-5 5 0,-3 5 1 16,-1 0 0-16,4-3 0 0,3 3 13 0,0 0-9 15,0 2 9-15,-3 1-8 0,0-6 8 0,0 6 0 16,3-1 8-16,0 4-8 0,-4-4 14 0,1 3-2 15,-3 1 0-15,0-4 0 16,0 6-32-16,-3 0-8 0,-3 3 0 0,3-4-1 16,-3 4-105-16,-6-3-21 0</inkml:trace>
  <inkml:trace contextRef="#ctx0" brushRef="#br0" timeOffset="96967.7251">8178 10925 345 0,'9'-14'15'0,"-6"9"4"0,0-3-19 0,-3 0 0 0,3 3 0 0,-3-3 0 16,3-5 220-16,-3-3 40 0,0 3 8 0,0-1 1 15,3 4-157-15,0-1-31 0,-3-2-6 0,3 5-2 16,-3-2-16-16,3 2-3 0,0-3-1 0,0 3 0 16,0 3-7-16,3-3-2 0,0 0 0 0,0 0 0 15,0 0 2-15,-3 3 0 0,3 2 0 0,0-2 0 16,-6 5-19-16,0 0-4 0,0 0-1 0,0 0 0 16,0 0-10-16,0 0-3 0,0 0 0 0,0 0 0 15,0 0-9-15,-3 5 10 0,0 0-10 0,0 6 10 16,-3 0-10-16,0 2 0 0,0 0 0 0,0-2 8 15,0 7-8-15,-3 3 0 0,3 0 0 0,0 3 0 0,0 3 13 16,0 2-2-16,-3 3-1 0,1-1 0 0,2 6 14 0,-3 8 2 16,-3 3 1-16,3 0 0 0,0 2 2 0,3-8 1 15,-3 1 0-15,3-1 0 0,0-8-30 0,3-2-20 16,-6-3 4-16,6-2 0 0,-6-4 64 0,3-1 12 16,3-7 4-16,0 1 0 0,0-5-52 0,0-1-12 15,6-2 0-15,-3-2 0 0,0-6 0 0,0 0 0 16,-3 5 0-16,3-5 0 0,0 0 20 0,0 0 2 15,0 0 0-15,0 0 0 0,0 0 16 0,3-5 3 16,-3-6 1-16,0 1 0 0,6-4-50 0,-6-2-11 16,0 1-1-16,-3-4-1 0,0 3 21 0,0-2 0 0,3-4 12 0,0 1-4 15,-3-2-8-15,3-1 10 0,-3-3-10 0,3 3 10 16,3-2-10-16,-3 5 0 0,0-3 0 16,-5 3 0-16,-4 0 0 0,9 2 0 0,3-2 0 0,0 2 0 15,-9-2-9-15,3 3 9 0,0-3 0 0,6-3 0 16,6 3-11-16,-6-3 11 0,-6 0-10 0,6 5 10 15,5-4-18-15,1 4 2 0,-12-2 1 0,6 2 0 16,3 4 15-16,0-1-11 0,0 0 11 0,-3 0-10 16,-6 5 10-16,3 1 0 0,6 4 0 0,-3 4 0 15,-9-3 0-15,6 5 0 0,0 0 0 0,0 0 0 16,0 0 0-16,0 0 0 0,0 0-10 0,6 5 10 16,6-3-12-16,-6 1 4 0,-6-3 8 0,0 0-13 15,9-3 13-15,0 3-12 0,-9 0 12 0,6-2-12 0,3-3 12 0,0 5 0 16,0-3 0-16,3 0 0 0,-7 3 0 0,4 0 0 15,3 6 0-15,3-1 0 0,-3 3 10 0,0 0-2 16,0 2 0-16,6 4 0 0,-6 1-8 0,6 4 10 16,-4 5-10-16,4 0 10 0,-3-1-10 0,3 4 0 15,0-1 9-15,0 1-9 0,3-1 0 0,-1-2 0 16,1 0 0-16,3 0 0 16,-3-3-16-16,3 0-8 0,0-3-2 0,2-2 0 0,1 3 69 0,0-6 13 15,0 0 4-15,-4 1 0 0,-2-4-35 0,-3-2-6 16,0 0-2-16,-3 3 0 0,-3-6-17 0,0 3 10 15,0 0-10-15,-6 2 8 0,0-2-8 0,-3 0 0 16,0 5 0-16,-1-2 0 0,-2 0 0 0,0 2 0 0,-2-3 0 16,-1 4 0-16,0-1 0 0,-3-3 0 15,0 1 0-15,0-6 0 0,3 3 0 0,-3-2 0 0,0-6 0 16,6 0 0-16,-6 0 0 0,-3-3 0 0,3-2-11 16,0-3 11-16,0-3-10 0,0 1 10 0,-3-4-12 15,0-2 12-15,0 1 0 0,0-1-8 0,0 2 8 16,1-1 0-16,-4 1 0 0,3-2-10 0,-3 3 10 0,3-3-8 15,0 1 8-15,0 1 0 0,0 1 0 0,-6 0 0 16,6 0 0-16,-3-1 0 0,3 1 0 0,-2 0 0 16,-4 2 0-16,0-2 0 0,0-3 0 0,0 3 0 15,3-3 0-15,-3 0 0 0,3-2 0 0,0-6-8 16,3 3 8-16,1-6 0 0,-4 1 0 0,6-3-8 16,0 0 8-16,0 0 0 0,0 2 0 0,3-2 0 15,-3 5 0-15,3 0 0 0,0 3 0 0,3 3-8 0,-3 4 8 16,3 1 0-16,0 3 0 0,0 2 0 0,-3 2 0 0,3-2 0 15,-6 6 0-15,6-4 0 0,-3 4 0 0,0-3-10 16,0 2 10-16,0 0-10 0,3-2-9 0,-3 2-1 16,3 1-1-16,0-4 0 15,0 6-10-15,0 0-1 0,0 0-1 0,0 0 0 0,0 0 33 0,0 0 0 16,3-5 10-16,-3 5-2 0,0 0-8 0,0 0 8 16,0 0-8-16,0 0 8 0,0 0-8 0,0 0 12 15,0 0-4-15,0 0 0 0,0 0-8 0,-3 8 8 16,0 0-8-16,0 0 8 0,0 0-8 0,0 2 0 15,-3-2 0-15,3 3 0 0,3-3 0 0,-3 0-8 16,0 2 8-16,0-2-8 0,0 3 8 0,0-3-13 16,0 2 5-16,0 1 8 0,0 0-16 0,1-1 5 15,-1 1 1-15,-3-1 0 0,3-2 10 0,0 3 11 16,0-3-3-16,0-3 0 0,0 0-8 0,3 1 0 16,-6-4 0-16,3 4 8 0,3-6-8 0,-3 5 0 0,-3 0 0 0,3-2 0 15,-3 0 0-15,3-1 0 0,-3 1 0 0,6-3 0 16,0 0 8-16,0 0-8 0,-3 2 8 0,3-2-8 15,-3 0 8-15,3 0-8 0,0 0 8 0,0 0-8 16,-3 0 0-16,3 0 8 0,0 0-8 0,0 0 0 16,0 0 0-16,0 0 0 0,0 0 8 0,-3 3-8 15,3-3 0-15,-3 5 0 0,-3 1 9 0,3-1-9 16,3-5 8-16,0 8-8 0,-6-3 10 0,3 3-10 16,0-3 8-16,3 3-8 0,-3 0 0 0,0 0 0 15,3 3 0-15,-3-1 0 0,0 4 0 0,0 2 0 0,3 2 0 16,-6 6 0-16,0 2 0 0,-2 1 0 0,2 2 0 15,-3 0 8-15,-3 0-8 0,0 3 0 0,3 0 0 0,-3-3 0 16,3-3 0-16,3 3 0 0,0-5 28 0,3 0 2 16,-3-3 1-16,3-8 0 15,3-13-76-15,-3 8-15 0,3 11-4 0,0-1 0 0,0-5 81 0,0-2 16 16,-3-3 3-16,3-3 1 0,0-5-28 0,0 0-9 16,0 0 0-16,0 0 0 0,0 0 27 0,0 0-2 15,0 0 0-15,0 0 0 0,3-8-25 0,0 0 0 16,-3 0 0-16,-3-2 0 0,3-1 0 0,3 1 0 15,-3-4 0-15,0-1 0 0,0-7 10 0,-3-1-10 16,3-4 12-16,3 1-12 0,3-3 0 0,-6 2 0 16,-6 3 0-16,6 1-12 0,6 1 12 0,-3 1 0 15,-3 3 0-15,0-3 0 0,3 2 0 0,0 0 0 16,-6 1 0-16,3 5 0 0,0-3 0 0,0-3 0 16,-3 1 0-16,0-3 0 0,3 2 0 0,-3 1 0 0,6-1 12 0,-3-7-12 15,3 2-8-15,-3 0-9 0,3-2-2 0,3 2 0 16,3 0 19-16,0 0 0 0,-3 0 0 0,3 3 0 15,3 3-8-15,-3-4 8 0,3 7-12 0,0-1 12 16,-1 2 0-16,1 4 0 0,-6-1 0 0,3 3 0 16,-3 0 0-16,0 6 0 0,0-1 0 0,-6 3 0 15,0 0 0-15,0 0 0 0,3 0 0 0,3 3 0 16,0-1 0-16,0 4 0 0,-3-1 0 0,3 0 0 16,-3 3 0-16,3-2 0 0,0 1 0 0,0 1 0 15,3 0 0-15,0 0 0 0,-4 0 0 0,4 0 0 16,0 0-8-16,3 3 8 0,0 2 0 0,3 0 0 15,0 3 0-15,3 3 0 0,0-1 0 0,8 11 0 0,-2 0 17 0,-6 3 1 16,0-3 0-16,0 0 0 0,-3-2-18 0,3-4 0 16,-1-1 0-16,-2 4 0 0,0-2 0 0,-3 0 0 15,-3-3 0-15,3 0 0 16,-3 0-140-16,0-2-32 0,0-1-7 0</inkml:trace>
  <inkml:trace contextRef="#ctx0" brushRef="#br0" timeOffset="105722.5405">6571 13298 576 0,'0'0'51'0,"0"0"-41"0,-6-3-10 0,0 1 0 16,3 2 148-16,-3-3 27 0,6 3 5 0,-6 0 2 15,0 0-81-15,6 0-16 0,0 0-3 0,0 0-1 16,-3 0-29-16,3 0-7 0,0 0-1 0,0 0 0 16,0 0-9-16,0 0-3 0,-6 0 0 0,6 0 0 15,0 0-19-15,0 0-4 0,0 0-1 0,0 0 0 16,0 0 16-16,0 0 2 0,0 0 1 0,0 0 0 15,0 0 5-15,0 0 2 0,6 8 0 0,-6-8 0 16,0 0-4-16,6 5-1 0,3 3 0 0,0-3 0 16,0 3-16-16,0 0-3 0,-3 3-1 0,6-3 0 15,-3 0-9-15,3 2 10 0,0 1-10 0,0 2 10 16,5-2 3-16,-2 2 1 0,0 0 0 0,3 0 0 0,-3 1-14 16,3-4 0-16,0 1 0 0,0-1 0 0,-1-2 8 0,4 3-8 15,-6 0 0-15,3-3 9 0,0-1 3 0,-3 1 1 16,0-2 0-16,-1 2 0 0,-2-3 2 0,0 0 0 15,0-2 0-15,-3 2 0 0,0-2-5 0,0-1-1 16,0 1 0-16,0 0 0 0,-9-3 6 0,0 0 1 16,0 0 0-16,0 0 0 0,6 2 6 0,-6-2 2 15,0 0 0-15,0 0 0 0,0 0-8 0,0 0-2 16,0 0 0-16,0 0 0 0,-3 6-5 0,-3-4-1 0,0 1 0 16,0-3 0-16,0 0-8 0,0-3 0 0,-3 1 0 15,3-4 0-15,0 4 0 0,-3-1 0 0,0-5 8 0,0 3-8 16,1 0 0-16,-4-3 0 0,3 5 0 0,-3-5 0 15,0 3 0-15,3-3 0 0,-6 0 0 0,3 3 0 16,0-3 0-16,0 0 0 0,-3 0 0 0,4 0 0 16,-4-3 0-16,0 3-14 0,0 0 5 0,3 0 1 15,0-2 8-15,0-1 12 0,0 3-2 0,3-2-1 16,-3 2-9-16,1 0 0 0,2-3 0 0,0 3 0 16,-3 0 0-16,3 0 0 0,3-2 0 0,0 5 0 15,0-3 0-15,0 2 0 0,3-2 0 0,-3 0 0 16,3 3 0-16,-3 0 0 0,3 0 0 0,0-1 0 15,0 4 0-15,0-4 0 0,0 4 0 0,3 2 0 16,-3-6 0-16,3 6 0 0,-3-2 0 0,0-1 0 16,3 3 0-16,0 0 0 0,0 0 0 0,0 0 0 0,-6 0 0 15,6 0 0-15,0 0-9 0,0 0 9 0,0 0 0 0,0 0-10 16,0 0 10-16,0 0-8 0,6 5 8 16,0 1 0-16,0 2-9 0,3 0 9 0,3-3 0 0,0 3 0 15,3 0-9-15,0 0 9 0,3 0 0 0,-1 2 0 16,1 1 0-16,3-3 0 0,0 2 0 0,-3-2 0 15,3 3 0-15,-3-3 0 0,-7 2 0 0,4 1 0 16,-6-3 0-16,3 0 0 0,-3-3 0 0,-3-2 0 16,-6-3 0-16,0 0 0 0,6 8 0 0,-3 0 8 15,-3-8-8-15,0 0 0 0,0 0 9 0,0 0-9 16,0 0 8-16,0 5-8 0,-6 0 10 0,0 1-10 16,-3-1 12-16,0-3-12 0,-3-2 24 0,0-2-1 15,-2 2-1-15,-1-3 0 0,0 1-10 0,-3-4-3 16,0 1 0-16,0-3 0 0,3-3-9 0,0 3 0 0,1-2 0 0,2 2 0 15,0 0 0-15,0 0 0 0,3 0 0 0,0 3 8 16,0 0-8-16,3-1 0 0,0 4-12 0,0-1 12 16,6 3-9-16,0 0 9 0,0 0 0 0,0 0 0 15,0 0-9-15,0 0 9 0,0 0 0 0,0 0-9 16,0 0 9-16,0 0-10 0,0 0 10 0,0 0-10 16,6 5 10-16,0 1 0 0,-3 4-9 0,3-2 9 15,6 3 0-15,0-1 0 0,0-2 0 0,0 3 0 16,3-1 0-16,-4 4 0 0,4-4 0 0,0 6 8 15,6 0-8-15,0 0 10 0,0 0-10 0,-3-3 10 16,-1 3-10-16,4 0 0 0,-3-3-12 0,-3 0 12 16,3-2 0-16,0-1 0 0,-6 1 0 0,3-3 0 0,-4 0 0 15,4 0 0-15,-3 0 0 0,0-3 0 0,0 0 0 16,0 0 0-16,-6-2 0 0,3 0 0 0,3-1 0 0,-6-2 0 16,3 3 0-16,-9-3 0 0,6 3 8 0,-6-3-8 15,0 0 8-15,0 0-8 0,0 0 11 0,0 0-3 16,0 0-8-16,0 0 12 0,0 0 2 0,0 0 0 15,0 0 0-15,0 0 0 0,-9 0-2 0,0 0 0 16,0 0 0-16,0 0 0 0,3 0-12 0,-6 0 0 16,3 0 8-16,-3 0-8 0,0 0 0 0,0 0 0 15,-6 2 0-15,1 1 0 0,2 2 0 0,-3-2 0 16,-3 5 0-16,0 0 0 0,3 0 0 0,-5 0 0 16,-1 0 0-16,3 2 0 0,0-2-8 0,0 3 8 15,0-1 0-15,3 1 0 0,1-1 0 0,-1 1 0 16,3-3 0-16,0 3 0 0,3-1 0 0,-3 1 0 0,3-1 0 0,3-2 0 15,-3 0-8-15,7 0 8 0,-4 3 0 16,0-6 0-16,3 3 0 0,0-3 0 0,0 1 0 0,3-4 0 16,3-2 0-16,0 0 0 0,0 0 0 0,0 0 0 15,0 0 0-15,0 0 0 0,0 0 0 0,0 0 0 16,0 0 0-16,0 0 0 0,0 0 0 0,0 0 0 16,0 0 0-16,3-5 0 0,6 2 0 0,3-2 0 15,-3-3 0-15,2 0-10 0,1 0 10 0,3 0-8 16,0-2 8-16,3-1 0 0,0 0 0 0,3 1 0 15,0-1 0-15,2-2-10 0,-2 0 10 0,0 2 0 16,3-2 0-16,0 0 0 0,-4 2 0 0,-2 1 0 16,3-1 0-16,0 0 0 0,-3-2 0 0,0 5 0 15,3-2 0-15,-4-1 0 0,-2 1 0 0,0-1 0 16,0 0 0-16,0 1 0 0,-3 2 0 0,-3 0 0 0,-3 0 0 16,0 3 0-16,3-1 0 0,-9 6 0 0,0 0 0 0,0 0 0 15,0 0 0-15,0 0 0 0,0 0 10 0,0 0-1 16,0 0 0-16,0 0 0 0,0 0-9 0,-9 6 12 15,3-4-12-15,-3 6 12 0,0-2-12 0,0-1 0 16,0 0 0-16,-3 6 0 0,0-3 0 0,-3 5 0 16,0-3 0-16,-2 6 0 0,-1-2 0 0,-3 1 0 15,0 7 0-15,0-4 0 0,-6 6 0 0,4 0 0 16,-1 0 0-16,0-3 0 0,-3 5-8 0,0-2 8 16,4 0 0-16,-4 0 0 0,3 2 0 0,3-5 0 15,3-2 0-15,-3-1 0 0,4-4 0 0,2-1 0 16,3-3 0-16,0 1 0 0,3-3 0 0,3 0 0 0,0-6 0 15,6-2 0-15,0 0 0 0,0 0 0 0,0 0 8 0,0 0-8 16,0 0 0-16,6-7 0 0,6-1-10 0,0-6 10 16,3 4-8-16,0-6 8 0,5 3 0 0,-2-6-9 15,3 1 9-15,0-1 0 0,3 1 0 0,0 2 0 16,-4-3 0-16,1 3 0 0,0 3 0 0,-3-3 8 16,0 3-8-16,0 2 8 0,0 1-8 0,-4-1 8 15,-2 3-8-15,0 0 8 0,0 0-8 0,0 0 8 16,-3 1-8-16,0 4 0 0,0 0 0 0,-9 3 0 15,6-2 0-15,-6 2 0 0,0 0 0 0,0 0-8 16,0 0 8-16,0 0 0 0,0 0 0 0,0 0 0 16,0 0 0-16,0 0 0 0,0 5 0 0,-3 3 0 15,0 0 0-15,-3 0 0 0,-3 0 0 0,3 0 0 16,-3 0 0-16,0-1 0 0,-3 1 0 0,3-2 0 0,0-1 0 16,0 0 0-16,4 3 0 0,-4-2 0 0,0-6 0 0,6 0 0 15,-3 2 0-15,0-2 8 0,6 0-8 16,-3-2-8-16,0-4 8 0,0 1-12 0,0-3 12 0,0 0 0 15,3 0 0-15,0-2-8 0,0-4 8 0,-3 4 0 16,0-6 0-16,0 3 0 0,3-1 0 0,-3-1 0 16,3-1 0-16,-6 0 0 0,0 0 0 0,0-3 8 15,-3 3-8-15,3-2 11 0,3-1-11 0,-3 1-9 16,0-3 9-16,0 2-13 0,0-2 1 0,3 3 1 16,-5-1 0-16,2 1 0 0,0 2-9 0,3 0-1 15,-3 0-1-15,0 3 0 0,0 2 7 0,0 0 2 16,3 4 0-16,-6-1 0 0,3 0 13 0,-3 2 0 15,6 1 0-15,-3 0 0 0,-3 0 0 0,3-1 0 0,0 4 0 16,3-4 0-16,-3 4 0 0,0-1 0 0,0-2 0 16,3 2 0-16,3-2 0 0,0 5 0 0,-2-3 0 0,2-2 0 15,0 5 0-15,0 0 0 0,0 0 0 0,0 0 0 16,0 0 0-16,0 0 0 0,0 0 0 0,0 0-9 16,0 0 9-16,0 0 0 0,0 0-9 0,0 0 9 15,5 5 0-15,1 0 0 0,3 3-9 0,0 0 9 16,-3-2 0-16,6 4 0 0,-3-2 0 0,0 0 0 15,6 0 0-15,-3 3 0 0,3 2 0 0,0-3 0 16,-1 1 0-16,1 0 0 0,3-1 0 0,-3 3 9 16,3 1 4-16,0 1 1 0,0 1 0 0,-1-2 0 15,1 1-14-15,3 1 0 0,-3-2 0 0,3 1 0 16,-6-4 0-16,3 0-15 0,-3 2 3 0,-4-3 1 16,1 1 20-16,-6-3 4 0,3 0 1 0,0 0 0 15,-6 0 9-15,0-3 1 0,0 3 1 0,-3-3 0 0,0 3-3 16,-3 0-1-16,-6 3 0 0,3-3 0 0,-3 5 0 0,-3 0 0 15,-3 3 0-15,1 5 0 0,-7-2-21 0,-3 2 8 16,-3 3-8-16,0-1 0 0,1 4 0 0,-4-1 0 16,0 1 0-16,3 2 0 0,0-3-17 0,4-2-2 15,-1 0 0-15,0 0 0 16,6 0-137-16,-3-1-28 0,3-1-6 0</inkml:trace>
  <inkml:trace contextRef="#ctx0" brushRef="#br0" timeOffset="109114.5652">15412 9977 774 0,'0'0'34'0,"0"0"7"0,0 0-33 0,8-5-8 0,-8 5 0 0,9-2 0 16,0-4 82-16,-3 4 14 0,3-4 4 0,0 4 0 16,-3-1-71-16,-6 3-13 0,9-3-4 0,-3 1 0 15,-6 2 0-15,9 0 0 0,-9 0 0 0,9 0 0 16,-3 0 40-16,0-3 8 0,-6 3 2 0,0 0 0 15,9 0 29-15,-9 0 5 0,0 0 2 0,9 3 0 16,-9-3-50-16,0 0-11 0,0 0-1 0,0 0-1 16,0 0-8-16,0 0-2 0,0 0 0 0,0 0 0 0,-6 5-2 0,-3 0-1 15,-3-2 0-15,0 0 0 0,-3-1-3 0,-6 1-1 16,0 0 0-16,-2 2 0 0,2-3-5 0,-6 1-1 16,3 2 0-16,-6-5 0 0,4 3 1 0,-4 0 0 15,0-1 0-15,-3 1 0 0,1 0-13 0,-1-1 11 16,-3 1-11-16,0 0 10 0,4-1-1 0,-1 1 0 15,3-1 0-15,0 1 0 0,1 0 7 0,5 2 0 16,0-2 1-16,3-1 0 0,3 4-8 0,3-4-1 16,0 1-8-16,4 0 12 0,5 2-12 0,0-2 0 0,0-3 0 15,6 0 0-15,0 0 0 0,0 0 0 0,0 0 0 0,0 0 0 16,9 0 0-16,3-3-8 0,2 0 8 0,4 1-13 16,0-1 13-16,3 0 0 0,0 1-10 0,0-1 10 15,-1 0 0-15,7 1 0 0,-3-1 0 0,0 0 0 16,3 1 0-16,-1 2 0 0,-2-3 0 0,3 3 0 15,-3 0 0-15,0 0 8 0,0 0-8 0,-1 0 8 16,4 0-8-16,-6 0 0 0,3-3 0 0,0 3 8 16,-1 0-8-16,-2-2 0 0,0 2 0 0,-3 0 0 15,0-3 0-15,0 1 0 0,-3 2 9 0,-1-3-9 16,-2 3 9-16,0-3-9 0,-6 3 12 0,-6 0-12 16,0 0 29-16,0 0-1 0,0 0 0 0,0 0 0 15,0 0 7-15,-6-2 1 0,-6-1 0 0,-3 3 0 16,1 0-26-16,-7 5-10 0,-3 1 8 0,-3 1-8 15,-3 1 0-15,1 0 0 0,-1 3 0 0,0 0 0 0,0-4-14 0,-2 4 5 16,-1 2 1-16,0-5 0 0,0 3 8 0,4-3-10 16,-1 0 10-16,6 2-10 0,-3-2 10 0,3-3 0 15,-2 1 0-15,8-1 0 0,3 0 0 0,3-2 0 16,0 0 0-16,3-3 0 0,3 0 0 0,6 0 0 16,0 0 0-16,0 0 0 0,0 0 0 0,3-3 9 15,3-2-9-15,3-1 0 0,0 4 0 0,6-4 0 16,3 1 0-16,0 0-12 0,2 2 12 0,1 1-11 15,3-4 11-15,0 4-10 0,6-1 10 0,-1 0-10 16,1 1 10-16,-3-1-10 0,3 0 10 0,-1 1 0 16,1-3 0-16,0 2 0 0,-3 0 0 0,0 3 0 15,-4-2 0-15,1-1 0 0,-9 0 0 0,3 1 0 0,-3-1 0 16,-3 0 0-16,0 1 12 0,-6 2 2 0,0-3 0 16,-6 3 0-16,0 0-14 0,0 0 0 0,0 0 8 0,0 0-8 15,0 0 0-15,0 0 0 0,-6 3 0 0,-3-1 0 16,-3 4 0-16,-3-1 0 0,-6 0 0 0,-3 1 0 15,-3 1 0-15,1 1 0 0,2 0 0 0,-3 0 0 16,-3 0 0-16,3-3 0 0,-2 3 0 0,-4-2 0 16,3 2 0-16,0-3 0 0,4 0 0 0,-4-2 0 15,3 2 0-15,0-2 0 0,3-1 0 0,1 1 0 16,2-3 0-16,0 0 0 0,3 0 0 0,0-3 0 16,3-2 0-16,3 3 0 0,1-1 8 0,2-5-8 15,0 3 0-15,-3-1 0 0,6 1 0 0,0 2 0 16,0-2 0-16,0 0 0 15,3 2 0-15,0-2 0 0,0 2 0 0,3-2-8 16,0 5 8-16,0 0 0 0,0 0-9 0,0 0 9 0,0 0 0 0,0 0-9 0,0 0 9 0,0 0-8 16,9 3 8-16,0-1-8 0,-3-2 8 0,3 3 0 15,0 0 0-15,0-1 0 0,0 1 0 0,0 2 0 16,-1 0 0-16,1-2 8 0,0 2-8 0,3 1 12 16,-3-1-4-16,0 3 0 0,3-3-8 0,-3 6 11 31,-3-3-11-31,3 5 12 0,0-2 8 0,-3-1 3 15,0 3 0-15,-3 3 0 0,0-3-12 0,-3 3-3 16,0 0 0-16,0 0 0 0,-3 3-8 0,0-4 0 16,3 4 0-16,0-1-11 0,-3 4 11 0,0 1 8 0,0-1-8 0,3-4 11 0,0 3-11 0,0 0 0 0,-3-5 0 15,3 0-11-15,0 0 11 0,3-3 0 0,-3 1 8 0,0-4-8 16,0 1 0-16,0-3 0 0,3-3 0 0,-3 0-8 16,0-5 8-16,0 0 0 0,0 6 8 0,0-6-8 15,0 0 0-15,0 7 0 0,0-7 0 0,0 0 0 16,0 0 0-16,0 6 0 0,0-6 0 0,0 0-8 15,0 0 8-15,0 0 0 0,0 0 0 0,0 0 0 16,0 0 0-16,0 0 0 0,0 0 8 0,-6 2-8 16,0-2 0-16,6 0 0 0,-6-2 0 0,0-1 0 15,0-2 0-15,3 0 0 0,-3-1 0 0,3 1 0 16,0 0 0-16,0-1 0 0,-3-2 0 0,3 1 0 16,0 1 0-16,0-4 0 0,-3-1 0 0,3 3 0 0,-3-2 0 15,3-1 0-15,-3-2 0 0,3-1 0 0,-3 4 0 16,3-3 0-16,-2-3 0 0,-1 3 8 0,-3-1-8 0,0 1 0 15,3-3-11-15,-3 3 11 0,3-3 0 0,-3 0 0 32,0-2 8-32,6 2-8 0,-6-3 0 0,6-2 0 0,-3 3 0 0,0-4 0 0,3 4-12 0,0-3 3 15,-3 2 1-15,3 1 0 0,3 2 8 0,-3-3 0 16,-3 1 0-16,3 2 0 0,0-3-12 0,0 6-1 16,0-3 0-16,1 3 0 0,2 0 13 0,-6 2 0 15,6 1 0-15,-3 4 0 0,0 1 0 0,0 0 0 16,0 2-10-16,3 3 10 0,0 0 0 0,0 0-9 15,0 0 9-15,0 0 0 0,0 0-9 0,0 0 9 16,0 0 0-16,0 0-9 0,6 5 9 0,0 3 0 16,0 0 0-16,-1 3 0 0,-2-3 0 0,3 0 0 0,0 5 0 15,0-2 0-15,0 2 0 0,0 3 0 0,0-3 0 16,3 3 0-16,-6 0 0 0,3 0 0 0,3 2 12 0,-6 1-4 16,0-1 1-16,3 3 1 0,-3 0 0 0,3 1 0 15,-3-1 0-15,3 3 0 0,-3-3 0 0,0 0 0 16,3 0-10-16,0 0 12 0,0-2-12 0,-3-3 12 15,2 0-12-15,-2-3 0 0,3 0 0 0,0 0 0 16,-3-2 8-16,3-1-8 0,-3 1 0 0,3-3 8 16,-3-3-8-16,0 3 0 0,0-3 0 0,0 1 0 15,-3-6 8-15,0 5-8 0,0-5 0 0,3 8 8 16,-3 0-8-16,0-8 0 0,0 0 0 0,0 0 8 16,0 0-8-16,0 0 0 0,0 0 9 0,0 0-9 15,0 0 10-15,0 0-2 0,0 0-8 0,0 0 12 16,-6 0-4-16,0-3-8 0,0 1 11 0,0-1-11 15,6-2 10-15,-3-1-10 0,0-2 8 0,-3 1-8 0,3-7 0 16,0 1 0-16,-3 0 8 0,3-6-8 0,1 3 0 16,-1-2 0-16,0-3 0 0,-3 0 0 0,0-1 0 0,3-1 0 15,-3 1 0-15,3-1 0 0,-3 1 0 0,3 4 0 16,-3-3-9-16,0 2 9 0,3 3 0 0,0-2 0 31,0 2 0-31,0 0 0 0,3 0-12 0,0 3 12 0,0 0-12 0,-3 2 12 0,3 1-13 0,0 2 4 16,0 0 1-16,0 2 0 0,0-1 8 0,0 7-8 31,0 0 8-31,0 0-8 0,0 0 8 0,6 0-13 0,0-3 5 0,3 6 8 0,-3-3-12 0,0 5 12 16,3 0-10-16,0 3 10 0,0 3 0 0,-1-1-9 0,-2 1 9 15,3 5 0-15,0 0 0 0,3-1 0 0,-3 4 0 0,0 2 11 16,0 3-3-16,3-3 0 0,0 6 0 0,-3-4 0 16,0-1-8-16,0 1 0 0,-3-2 9 0,2 3-9 15,-2-3 0-15,0-2 8 0,-6 0-8 0,0-4 0 16,3 1 0-16,0-3 0 0,-3-2 0 0,3 0 0 15,3-1 0-15,-3-4 0 0,0 1 0 0,0-1 8 16,0 2-8-16,-3-8 0 0,0 0 8 0,0 0-8 16,0 0 0-16,0 0 8 0,0 0-8 0,0 0 0 15,-3 2 9-15,3-2-9 0,0 0 12 0,0 0-12 16,-3-5 12-16,0 0-12 0,0-6 12 0,-3 3-12 16,3-5 10-16,-3 0-10 0,3 0 8 0,0-6-8 15,0 3 0-15,0-2 0 0,1-1 0 0,-1-2 0 16,0 2-21-16,3 1 3 0,0-3 1 0,0 2 0 0,3 1 2 15,0-1 1-15,-1 3 0 0,-2 3 0 0,6 0 0 0,-3 0 0 16,3-1 0-16,0 4 0 0,-3-1 14 0,3 1-9 16,0 2 9-16,3 0-8 0,0 0 8 0,3 0-12 15,0 0 12-15,0 0-12 0,6 3 2 0,-3-3 0 16,2 0 0-16,1 3 0 0,3-3 10 0,0 0 0 16,-3 0 0-16,3 0-8 0,2 0 8 0,-2 0 0 15,3 0 0-15,0 0-8 0,0 0 8 0,0-2 0 16,-1-1 0-16,1 3 0 0,3 3 0 0,-3-3 0 15,0 0 0-15,-1 0 0 0,-2 5 0 0,0-2 0 16,-3 2 0-16,-3-2 0 0,0 0 0 0,-3 2 0 16,-1-2 0-16,-5 0 0 0,0-1 0 0,-6 6 0 15,0 0-9-15,0 0 9 0,0 0 21 0,0 0 9 16,0 0 2-16,0 0 0 0,-3-2-23 0,-6 2-9 0,1 2 8 16,-1 1-8-16,-3-3 0 0,0 3 0 0,-3-1 0 0,0 3 0 15,-3 1-8-15,3-1 8 0,-3 0 0 0,1 1 0 16,2-1 0-16,-3 0 0 0,0 0 0 0,0 1 0 15,0 2 0-15,0-3 0 0,1 0 0 0,-1-2 0 16,0 2 0-16,0-2 0 0,0 0 0 0,3-1 0 16,-3 1 0-16,0-1 0 0,-2 1 0 0,-1 0 0 15,0-1 0-15,-3 1 0 0,-3 2 0 0,4-2 0 16,2 0 0-16,-3-1 0 0,3-2 0 0,-3 3 0 16,3 0 0-16,4-1 0 0,-1-2 0 0,3 3 0 15,0-3 0-15,3 0 0 0,6 0 0 0,0 3 0 16,-3-3 0-16,9 0 0 0,-3 0 0 0,3 0 0 15,0 0 0-15,0 0 0 0,0 0 0 0,0 0 0 0,0 0 0 16,0 0 0-16,0 0 0 0,3 5 0 0,3 3 0 16,0-3 0-16,0 6 0 0,0-1 0 0,0 1 0 0,3-1 0 15,-3 6 0-15,0 0 0 16,0 0-44-16,-3 5-2 0,0 0 0 0,0 6-730 16,-3-1-145-16</inkml:trace>
  <inkml:trace contextRef="#ctx0" brushRef="#br0" timeOffset="113274.5512">15659 13086 522 0,'0'0'23'0,"0"0"5"0,0 0-28 0,0 0 0 16,-6-2 0-16,3-4 0 0,-3 4 18 0,0-4-2 16,3 1 0-16,3 5 0 15,-3-5-36-15,3 5-7 0,-3-5-1 0,3 5-1 0,0 0 17 0,-3-3 3 16,0-2 1-16,3 5 0 0,-3-6 47 0,3 6 9 16,-3-5 3-16,0 2 0 0,-3-2 15 0,6 0 3 15,0 5 1-15,0-5 0 0,0-1-13 0,0 1-2 16,0-3-1-16,3 3 0 0,0-3-10 0,0 2-3 15,3-1 0-15,-3 1 0 0,3 1-2 0,0 0-1 0,0-3 0 16,0 2 0-16,0 1-2 0,3 0-1 0,-6 0 0 0,2 2 0 16,-2 0 9-16,-3 3 1 0,6-2 1 0,-3-4 0 15,-3 6-3-15,0 0-1 0,3-2 0 0,-3 2 0 16,0 0-13-16,0 0-2 0,9 0-1 0,-9 0 0 16,0 0-26-16,0 0 8 0,0 0-8 0,0 0 0 15,6 2 0-15,-6-2 0 0,3 8 0 0,0-2 0 16,-3 1 0-16,0 4 0 0,-3 0 8 0,0-1-8 15,-3 3 40-15,0 3 2 0,-6 0 1 0,1 5 0 16,-1 1-2-16,-6-1 0 0,3-3 0 0,-3 3 0 16,-3-2-17-16,0 2-4 0,-2-2-1 0,2-4 0 15,0 4-5-15,-3-3-1 0,3 0 0 0,3-3 0 16,0-2-13-16,7-1 0 0,-4 1 8 0,6-3-8 16,-3 0 0-16,6-6 8 0,-3 1-8 0,6-3 0 0,-3 0 10 15,6 0-10-15,0 0 10 0,0-5-10 0,0-3 10 0,3 0-10 16,0-3 10-16,3 1-10 0,0-6 0 0,0 0 8 15,6 0-8-15,0-5 0 0,0 2 0 0,2-2 0 16,1 3 0-16,0-4 0 0,0-1-16 0,3 1 4 16,-6 1 1-16,0 0 0 0,3 3-3 0,-3 2-1 15,-1 0 0-15,-2 3 0 0,0 2 15 0,-3 3-11 16,0 0 11-16,-3 3-10 0,-3 5 18 0,0 0 4 16,0 0 1-16,0 0 0 0,0 0-2 0,0 0-1 15,0 0 0-15,-6 8 0 0,0 2-10 0,-3 4 10 16,-3-1-10-16,1 3 10 0,-1 0-10 0,-3 2 10 0,0 1-10 15,-3-1 10-15,0 3-10 0,3-2 0 0,-3-1 9 0,4 1-9 16,-1-1 0-16,3-2 0 0,0 0 0 0,-3-3 0 16,6-2 0-16,-3 2 0 0,6-5 0 0,0 3 8 15,6-11-8-15,-3 5 0 0,3-5 0 0,0 0 0 16,0 0 0-16,0 0 0 0,0 0 0 0,6-3 0 16,3-2 0-16,3-3 0 0,0-2 8 0,6-4-8 15,0-4 0-15,2-1 8 0,7-5-8 0,0 1 0 16,0-4 0-16,0 3 9 0,-4 1-9 0,1-1 0 15,0 3 9-15,-3 2-9 0,-3 1 0 0,-3 4 9 16,0 4 0-16,-7-1 0 0,-2 3 0 0,-3 3 0 16,3 2 10-16,-6 3 1 0,0 0 1 0,-9 6 0 15,1-1-6-15,-7 3-2 0,0 5 0 0,-3 3 0 16,-3 0-13-16,-3 5 8 0,-3 0-8 0,1 3 0 16,-1-3 0-16,0 3 0 0,-3-3 0 0,4 3 0 0,-4-3-15 0,3 0 4 15,3 0 1-15,-3-5 0 0,7 3 10 0,-1-6-12 16,3 0 12-16,3-2-12 0,3-1 12 0,0-4 0 15,3-4 0-15,3 4 0 0,0-6 0 0,6 0 0 16,0 0 0-16,0-6 8 0,0-2-8 0,3 0 0 16,0-2 8-16,0 2-8 0,0-3 0 0,3 3 0 15,0-2 0-15,0 2 8 0,3 0-8 0,-3 0 0 16,0 0 0-16,0 0 8 0,0 3-8 0,-3 0 0 16,0-3 8-16,3 2-8 0,-6 6 0 0,6-2 0 15,0-1 0-15,-6 3 0 0,0 0 0 0,6-3 0 16,0 1 0-16,-6 2 0 0,0 0 0 0,0 0-10 15,5-3 10-15,-2 3 0 0,-3 0 0 0,6 3 0 16,-6-3 0-16,6 2 0 0,-6-2-8 0,0 0 8 0,0 0 0 0,0 0 0 16,0 0 0-16,3 3 0 0,-3-3 0 0,0 0 0 15,0 0 0-15,0 0 0 0,6 0 0 0,-6 0 0 16,0 0 0-16,0 0 0 0,0 0 0 0,0 0 0 16,0 0 0-16,0 0 0 0,0 0 0 0,0 0 0 15,3 5 0-15,-3-5-8 0,0 0 8 0,0 0 0 16,0 0 0-16,0 0 0 0,0 0 0 0,-3 6 0 15,3-6 0-15,0 0 0 0,0 0 0 0,0 0 0 16,0 0 0-16,0 0 0 0,0 0 0 0,0 0 0 16,0 0 0-16,0 0 0 0,0 0 0 0,0 0 0 15,0 0 0-15,0 0 0 0,0 0 0 0,0 0 0 16,0 0 0-16,0 0 0 0,0 0 0 0,0 0 0 16,0 0 0-16,0 0 0 0,0 0 0 0,0 0 9 0,0 0-9 0,0 0 10 15,0 0-10-15,0 0 10 0,0 0-10 16,0 5 8-16,0-5-8 0,0 0 8 0,0 8-8 0,0-8 0 15,0 0 0-15,0 0 0 0,0 0 0 0,0 0 0 16,0 0 0-16,0 0 0 0,0 0 0 0,0 0 0 16,0 0 0-16,3 2 0 0,3-2 10 0,-6 0-10 15,0 0 12-15,6-2-12 0,-6 2 30 0,3-5-1 16,0 2 0-16,3-2 0 0,-3-1-29 0,3 1 0 16,0 0 0-16,-3-1 0 0,3-1 11 0,0 4-11 15,-3-2 12-15,0-1-12 0,3-2 0 0,-3 3 0 16,-3-3 0-16,6 5 0 0,-3-2 8 0,3 0-8 15,-3 0 0-15,-3 5 0 0,0 0 0 0,0 0 0 0,0 0 0 16,0 0 0-16,6-3 0 0,-6 3 0 0,0 0 0 0,0 0 0 16,0 0 0-16,0 0-9 0,0 0 9 0,3 8-12 15,-1 0 12-15,-2 5 0 0,-2-2 0 0,-1 2 0 16,0 0 0-16,0 0 0 0,-3 1 0 0,0 1 0 16,3-1-12-16,-3 2 4 0,0-6 0 0,0 1 0 15,3-1 8-15,0 1 0 0,0-3 0 0,0-3 0 16,3-5 0-16,0 0 11 0,0 0-11 0,0 0 12 15,0 0-12-15,0 0 0 0,0 0 0 0,6 3 0 16,0-6 0-16,0-2 0 0,-3-3 0 0,6 0 0 16,3-3 8-16,0-2 0 0,-4-3 0 0,4-2 0 15,0-1 2-15,0 1 0 0,3-3 0 0,-3-1 0 16,0 1-2-16,0 3 0 0,3-1 0 0,-3 1 0 16,-1-1 0-16,1 3 0 0,3-2 0 0,-3 2 0 15,0 3-8-15,-3 2 0 0,3 0 0 0,-3 3 0 16,-3 1 0-16,0 1 0 0,3 1 0 0,-3 2 0 0,0 3-9 15,0 0 9-15,-6 0-12 0,5 6 12 0,1-4 0 16,3 4 0-16,-3 1 0 0,0 4 0 0,0-3-10 0,3 3 10 16,0 2-8-16,0 0 8 0,0 3 0 0,-3 2 0 15,3-2 0-15,0 5 0 0,3 1 0 0,-3-1 11 16,-3 3-11-16,2-1 12 0,1 1-12 0,0 0 8 16,0-3-8-16,-3 0 8 0,0 1 10 0,-6-4 2 15,3 3 0-15,-3 0 0 0,3-2-20 0,-3-3 8 16,3 0-8-16,-6 0 0 0,0-3 9 0,3 0-9 15,0-5 0-15,3 0 9 0,-3 0 3 0,0-8 0 16,0 0 0-16,0 0 0 0,0 0-12 0,0 0 0 16,0 0 0-16,0 0 0 0,0 0 0 0,0 0 0 0,0 0 0 15,0 0 8-15,0 0-8 0,0 0 0 0,3-8 0 0,-6 0 0 16,0 0 0-16,0 0 0 0,3-5 0 0,0 0 8 16,-3-1-8-16,0-1 0 0,-3-1 9 0,0-3-9 15,0 1 0-15,0-4 0 0,0-1 0 0,0-1 8 16,1 0-8-16,2-2 0 0,0-1 0 0,0 3 0 15,3 3-10-15,-3 0 10 0,0 0-12 0,0 2 12 16,0 3-20-16,-3 1 2 0,3-1 1 0,0 5 0 16,0 0 17-16,-3-2-8 0,3 3 8 0,0 2 0 15,0 0-10-15,0 0 10 0,0 3-8 0,0-1 8 16,3 1-9-16,0 5 9 0,0 0-10 0,0 0 10 16,-3-3-14-16,3 3 3 0,0 0 1 0,0 0 0 15,0 0 10-15,0 0-10 0,0 0 10 0,6 8-10 0,0 3 10 16,0-1 0-16,3 4 0 0,3 2 0 15,-3 2 0-15,3 3 0 0,-4 0 0 0,7 6-8 0,-3 2 8 0,-3 0 9 32,-3 3-1-32,0 0-8 0,6-1 21 0,-6 1-2 0,0 0-1 0,3-3 0 15,-3 0-2-15,3-3-1 0,-3-2 0 16,0-3 0-16,-3 1-15 0,0-7 0 0,0-4 0 0,-3-3 0 16,0 0 0-16,-3-3 12 0,3-5 0 0,0 0 0 15,-3 6 3-15,0-6 0 0,-3-3 0 0,0-2 0 16,0 2 1-16,-3-5 1 0,0 0 0 0,0-3 0 15,6 1-9-15,-3-3-8 0,-3-1 9 0,0 1-9 16,-3-3 0-16,0 0 0 0,0 1 0 0,-2-4 0 16,-1 1 0-16,3-1 8 0,-3-2-8 0,3-3 0 15,3 0 0-15,0-2-10 0,0-1 2 0,3 1 0 16,0-1-10-16,3 4-2 0,-3 1 0 0,6 4 0 16,0-1 7-16,0 4 1 0,0 1 0 0,0 1 0 15,6 2-4-15,-6 4 0 0,3 1 0 0,-3 6 0 16,0 0 16-16,0 0-9 0,0 0 9 0,9 6-8 15,-3 1 8-15,3 4-8 0,3 2 8 0,0 3-8 0,0 3 8 0,3-1 0 16,0 3 8-16,2 6-8 0,-5-3 10 0,0 2-2 16,3 1-8-16,0-1 12 0,0-2-2 0,3 0-1 15,-3-1 0-15,0 1 0 0,2 0-9 0,-5-5 8 16,-3 2-8-16,3-3 8 0,-3 1-8 0,-3-6 10 16,0 0-10-16,0 0 10 0,-6-2-2 0,0-11-8 15,0 0 12-15,0 0-4 0,0 0 2 0,0 0 0 16,0 0 0-16,0 0 0 0,-6-3 5 0,3 1 1 15,-6-4 0-15,0-4 0 0,3-1-8 0,-3-5 0 16,-3 1-8-16,0-4 12 0,1 1-12 0,-1-1 0 16,0-2 0-16,3 2 0 0,-3 1 0 0,3 2 0 15,6-3 0-15,0 4 0 0,-3-1-9 0,3 2 9 16,0 1 0-16,-3 0-9 0,3 2 1 0,0 1 0 16,-3-1 0-16,3 3 0 0,3 8-4 0,0 0 0 0,-3-8 0 0,3 8 0 15,0 0 12-15,0 0-13 0,0 0 5 0,0 0 8 16,0 8-18-16,3 0 4 0,3 3 1 0,-3 2 0 15,0 0 5-15,3 3 8 0,6 0-13 0,3 0 5 16,-3 2 8-16,3 1 0 0,3-3 0 0,-4 0 0 16,1 0 0-16,0-1 0 0,-3-1 0 0,0-1 0 15,-3 0 0-15,0-5 12 0,-3 0-2 0,-3 0-1 16,3-3-9-16,-6-5 0 0,0 0 0 0,0 0 0 16,0 0 16-16,0 0-1 0,0 0-1 0,0 0 0 15,-6 0-1-15,0 0 0 0,-3-2 0 0,0-1 0 16,0-2-3-16,-3-3-1 0,-3 2 0 0,0-4 0 15,-2-3-9-15,2-1 8 0,0 1-8 0,-3-3 8 16,3-2-8-16,-3-1 0 0,0 1 0 0,3-3 8 0,-2-1-8 16,5-1 0-16,0 4 0 0,0-2 0 0,3 2 0 0,0 3-11 15,3 1 3-15,3 4 0 0,-3 0-5 0,3 1-1 16,0 2 0-16,3 3 0 0,0 5 14 0,0-6-12 16,0 6 12-16,0 0-12 0,0-5-5 0,0 5-1 15,0 0 0-15,0 0 0 16,0 0-23-16,9 0-5 0,0 0-1 0,0 3 0 15,-3-1-111-15,6-2-22 0,3 3-5 0,-3 0-1 0</inkml:trace>
  <inkml:trace contextRef="#ctx0" brushRef="#br0" timeOffset="117635.8395">17602 12660 979 0,'0'0'87'0,"0"0"-70"16,-3-2-17-16,3 2 0 0,0 0 156 0,0 0 28 15,0 0 6-15,0 0 1 0,0 0-114 0,0 0-22 16,0 2-5-16,-3 1-1 0,3-3-15 0,-3 3-3 15,3 5-1-15,-3-3 0 0,-6 0 4 0,6 0 1 16,3-5 0-16,0 8 0 0,-3 3 2 0,1 0 1 16,4-4 0-16,1 7 0 0,0-1 2 0,0-2 0 15,-3 4 0-15,6 1 0 0,0 0-3 0,-3 3 0 16,-3-1 0-16,-3 3 0 0,6 3-2 0,0-3-1 16,-6 6 0-16,-3-3 0 0,3 2-7 0,0 1-2 0,3-1 0 0,-3-2 0 15,0 2-8-15,3-2-1 0,0-3-1 16,3 0 0-16,-3 1-6 0,0-7-1 0,3 4 0 0,3-6 0 15,-3 3 0-15,0 0 0 0,-6-3 0 0,6 0 0 16,0 1 4-16,0-1 0 0,-6-3 0 0,0 1 0 16,6 2 10-16,-3-2 2 0,0-3 1 0,-3 0 0 15,-3 0-25-15,6-3-12 0,0 3 0 0,-3-5 1 16,-3 2 22-16,3 0 4 0,3-5 1 0,0 5 0 16,0 1-16-16,0-6 0 0,0 0 8 0,0 5-8 15,0-5 8-15,0 0-8 0,0 0 11 0,0 0-11 16,0 5 9-16,0-5-9 0,-3 6 0 0,3-6 9 15,0 0-9-15,0 0 10 0,0 0-10 0,-8 0 10 16,-4-3 0-16,6 0 0 0,0 1 0 0,0-1 0 16,-3-2-1-16,0-1 0 0,3-2 0 0,0 3 0 0,-3 0-9 15,0-3 8-15,0 0-8 0,-3 0 8 0,6-3-8 0,-6 1 0 16,-5 2 0-16,2-3 0 0,-3-2 0 0,3 3 0 16,-6-6-8-16,-3 2 8 0,0 4-12 0,4-3 1 15,2-1 1-15,-3 1 0 0,0-3 10 0,0 3 11 16,6-5-3-16,1 2 0 0,-1 0-8 0,0-3 0 15,0 1 0-15,3-1 0 0,3-2 0 0,0 0 0 16,-6 0 0-16,3 0 0 0,9-1 0 0,-6 7-11 16,0-4 11-16,4 6-12 0,-1-3 12 0,0 5-10 15,3 1 10-15,-3 2-10 0,0 0 10 0,3 3 0 16,3-1 0-16,-3 1-8 0,0 2 8 0,3 3 0 16,0 0 8-16,0 0-8 0,0 0 0 0,0 0-8 15,0 0 0-15,0 0 0 0,0 0 8 0,0 0 0 0,0 0-9 16,0 0 9-16,0 0 0 0,0 8 0 0,-3 0 0 0,3-2 0 15,0-6 0-15,3 7 0 0,0 1-11 0,0 0 11 16,-3 0 0-16,3 0 0 0,0 3 0 0,3 2 0 16,0 0 0-16,0 3 0 0,0 0 0 0,2 3 0 15,4-4 0-15,0 4 0 0,-3-3 0 0,3 2 0 16,6 3 0-16,-3-2 0 0,-3 0 0 0,0-1 0 16,3 1 0-16,-4-1 0 0,4 1 0 0,-3-1 8 15,-3-2-8-15,6 3 0 0,3-4 0 0,0 1 0 16,-9 0 0-16,6 0 0 0,2 0 0 0,1 0 0 15,-3 0 0-15,-3-3 0 0,3-3 0 0,-3 1 8 16,3 0-8-16,-6-3 0 0,0-3 0 0,0 0 0 16,2 0 0-16,-2 1 0 0,-9-6 0 0,0 0 0 15,0 0 0-15,3 2 0 0,6 1 8 0,-9-3-8 0,0 0 0 0,0 0 9 16,3-3-9-16,0-2 0 0,-3 0 12 0,0-3-4 16,-3 3 0-16,3-3-8 0,3-3 11 0,-6 0-11 15,-3 1 10-15,6-3-10 0,0-1 8 0,-3-1-8 16,0-1 0-16,0 0 0 0,3 0 0 0,0-3 0 15,0-2 0-15,0-3 0 0,0-2 0 0,3-3 0 16,3-3 0-16,0 0-10 0,-3 1-5 0,3-6-1 16,3 2 0-16,0 1 0 0,0 2 0 0,-3 3 0 15,0 5 0-15,3 3 0 0,0 0 8 0,-3 2 8 16,-3 3-13-16,0 0 5 0,6 1 8 0,-6 1 0 16,-6 1 0-16,0 0 0 0,3 2 0 0,0 1 0 0,0 2 0 15,-3 0 0-15,-3 5 0 0,6 3 0 16,0 0 0-16,0 0 0 0,0 0 0 0,0 0 0 15,0 0 0-15,0 0 0 0,0 0 0 0,0 0 0 0,0 0-8 0,0 0 8 16,6 3 0-16,-6-3 0 0,0 0 0 0,0 0-8 16,0 0 8-16,3 8 0 0,-3-8 0 0,0 0 0 15,0 8 8-15,3 0 4 0,0-3 1 0,-3 3 0 16,-3 0-13-16,0 2 0 0,6 1 0 0,0 0 0 16,-6-1 12-16,0 3-3 0,3 1-1 0,3 4 0 15,-3 1-8-15,0 2 0 0,-3 0 9 0,3 5-9 16,3 1 0-16,-3 5 8 0,-3-3-8 0,0 0 0 15,0 3 12-15,3-3-3 0,0 0 0 0,0-3 0 16,-6 1-1-16,3-3-8 0,3-3 12 0,0 0-4 16,-6-5-8-16,3 2 8 0,3-2-8 0,0 0 8 15,0-3-8-15,0 1 0 0,0-1 9 0,0-3-9 0,3 4 9 16,-3-6-9-16,-3 2 12 0,0-2-12 0,3 0 12 0,0-8-4 16,-3 3 0-16,-3-1-8 0,3-2 18 0,3 0-3 15,0 0-1-15,-9 0 0 0,-3-2 1 0,3-1 0 16,0 3 0-16,0-3 0 0,-3 1-15 0,3-4 9 15,-2 1-9-15,-1 0 8 0,3-3-8 0,-6 0 0 16,-3-3 0-16,3 1 8 0,3-1-8 0,-3 1 0 16,-6-4 0-16,4-2 0 0,-1 1 0 0,0-1 0 15,3-3 0-15,-6 1 0 0,-3-1 0 0,4 1 0 16,5-4-9-16,0 1 9 0,-6 3 0 0,6-3-8 16,0-1 8-16,3 1 0 0,0 0-13 0,0 0 4 15,1 2 1-15,5 1 0 0,-3 2 8 0,3 0-10 16,-3 3 10-16,3 2-10 0,3 1 10 0,-3 2 0 0,0 3 0 15,0-1 0-15,0-2-11 0,0 3 0 0,3 2 0 0,0-2 0 16,-3 2 11-16,3 1 0 0,3 2 0 0,0 0 0 16,0 0 0-16,0 0-10 0,0 0 10 0,0 0 0 15,0 0-10-15,0 0 10 0,0 0-8 0,0 0 8 16,3 5 0-16,-3-5-8 0,6 8 8 0,0-3 0 16,3 3 0-16,3 3 19 0,0-3-3 0,0 5-1 15,0-2-15-15,3 2 0 0,2 3 0 0,1-3 0 16,-3 5-9-16,3-2-5 0,6 3-1 0,-3-1 0 15,-4 1 24-15,4 2 5 0,0-2 1 0,0-1 0 16,3 1-15-16,-3-1-10 0,-6-2 2 0,2 3 0 16,1-4 8-16,0 1 0 0,-6-2 0 0,0 1 0 15,0-1 8-15,0-1-8 0,-3-3 8 0,0 1-8 16,-3-3 0-16,-1 0 0 0,4 0 0 0,-3 0-8 0,0 0 8 0,3-6 0 16,-3 4 0-16,3-6 0 0,0 0 0 0,-3-3 0 15,0 0 0-15,0-2 0 0,3 2 0 0,-3-5 0 16,-3 1 8-16,0-1-8 0,0-6 0 0,-3 1 9 15,0-3-9-15,-3 0 0 0,3-5 8 0,0 0-8 16,0-3 0-16,0-2 0 0,-3-3 0 0,3 0 0 16,6-1 0-16,0-1 0 0,-3 2-15 0,-3-3 0 15,3 3 0-15,0 2 0 0,3-2-5 0,-3 5 0 16,-6 1-1-16,6 1 0 0,0 1 9 0,0 3 3 16,-6 2 0-16,0 0 0 0,6 3 9 0,-3-3 0 15,3 0 0-15,-3 3-8 0,-3 2 8 0,3 1 0 16,3 2 0-16,-3 0 0 0,-3 0 0 0,3 5-8 15,0 3 8-15,0 0 0 0,0 0 0 0,0 0 0 16,0 0 0-16,0 8-8 0,5 3 8 0,-2 2 0 0,-6 3 0 0,1 5 0 16,4-3 0-16,1 1 0 0,-6 2 0 0,3-2 8 15,-2 2-8-15,4 0 0 0,1 0 0 0,-3 0 8 16,-3 3-8-16,3-3 0 0,6 6 8 0,-3-3-8 16,-3-1 0-16,3 1 9 0,0-3-9 0,0 3 0 15,3-3 11-15,-3 1-11 0,-3-1 10 0,3-3-10 16,0 1 10-16,0-1-10 0,-6-5 10 0,0 1-10 15,3-1 10-15,-3-2-10 0,3-4 10 0,-3 1-10 16,-3-2 13-16,3-1-3 0,3-5-1 0,-6 5 0 16,-3-2-9-16,4 2 10 0,5-5-10 0,-6 5 10 15,3 1-10-15,-3-1 8 0,0 0-8 0,6-5 8 16,0 0-8-16,-6 6 8 0,-3 2-8 0,3-6 8 0,0 4-8 16,3-4 0-16,-6 3 0 0,0-2 8 15,0-3-8-15,0 0 12 0,3 3-12 0,-3-3 12 0,-3-3-12 0,3 3 0 16,1 0 0-16,-1-3 0 0,-3 1 0 0,0-6 12 15,0 3-4-15,0-3 0 0,0 0 0 0,-6-3 0 16,0-2 0-16,-2 0 0 0,2-1-8 0,-3-1 0 16,-3-1 0-16,-3-3 8 0,0 1-8 0,-2-1 0 15,2 3 0-15,-6-2 0 0,6-1 0 0,1 3-12 16,2 0 4-16,0 1 8 0,-3-1-18 0,6 0 4 0,3 3 1 0,1-1 0 31,-1-1-19-31,3-1-4 0,-3 2-1 0,9 1 0 16,3 3-96-16,-3-1-19 0,0 3-4 0,3 0-1043 0</inkml:trace>
  <inkml:trace contextRef="#ctx0" brushRef="#br0" timeOffset="120322.9265">17150 14983 288 0,'-18'0'25'0,"18"0"-25"0,0 0 0 0,0 0 0 15,0-5 132-15,3 0 20 0,0 2 5 0,3-2 1 16,3 2-117-16,-6-2-23 0,-3 5-5 0,3-5-1 15,3-1 33-15,0 4 7 0,-6 2 0 0,3-6 1 16,-3 1 27-16,6 2 6 0,3-2 1 0,-4 0 0 0,-10 0-8 0,8-1-2 16,8 1 0-16,-2 0 0 0,-6-3-15 0,6 2-3 15,0-1-1-15,6 1 0 0,-3 1-10 0,0 2-1 16,-12 3-1-16,6-2 0 0,3-1-13 0,-3-2-2 16,-6 5-1-16,0 0 0 0,6-3 3 0,-6 3 1 15,0 0 0-15,0 0 0 0,0 0-16 0,0 0-3 16,0 0-1-16,0 0 0 0,0 0 5 0,0 0 1 15,0 0 0-15,0 0 0 0,0 0 5 0,0 0 2 16,0 0 0-16,0 0 0 0,0 0-7 0,0 0 0 16,-12-3-1-16,3 6 0 0,3 0 16 0,0 2 3 15,-9-2 1-15,0 5 0 0,-3 0-26 0,0 2-5 16,-2 3 0-16,-4 1-8 0,-3-1 21 0,3 0-2 16,0 0-1-16,1 0 0 0,-4 1-8 0,0-1-2 0,0 0 0 15,-3 0 0-15,1 1-8 0,-1-1 0 0,3-3 0 0,0 4 0 16,9-4 0-16,-2 1 0 0,-4-1 0 0,9-2 0 15,3 0 0-15,3-2 0 0,0-1 0 0,0-2 0 16,3-1 0-16,6-2 0 0,0 0 0 0,0 0 0 16,0 0 0-16,6 0-11 0,9-5 11 0,-3 0-8 15,3-3 8-15,0 0 0 0,6-6 0 0,2 4 0 16,1-1 8-16,0-2-8 0,-3 0 10 0,3 2-10 16,5-5 9-16,-5 1-9 0,-3-1 8 0,3 0-8 15,0 0 8-15,0 3-8 0,2-3 0 0,-8 3 8 16,-9 2-8-16,6 0 0 0,6 3 0 0,-6 3 0 0,-9 3 0 0,0 2 0 15,3 0 0-15,-3 0 0 0,-6 0 0 16,0 0 10-16,0 0-10 0,0 0 10 0,0 0 0 0,0 0 0 16,-9 5 0-16,0 0 0 0,0 3-10 0,-3 3 0 15,-6-1 9-15,-3 3-9 0,-3-2 0 0,3 0 0 16,1 2 0-16,-4 3 0 0,-6-3 0 0,3 0 0 16,6 0-9-16,-5-2 9 0,-4 0 0 0,3-1 0 15,6 1 0-15,3-3 0 0,1-3 0 0,2 3 8 16,0-3 0-16,6-2 0 0,9-3-8 0,0 0 0 15,-6 0 0-15,6 0 8 0,0 0-8 0,3-8 0 16,3-3 0-16,0 3 0 0,3-5 0 0,6 0 0 16,5-3 0-16,1-2 0 0,0-1 0 0,3-2 0 15,6 2 0-15,-4 1 0 0,1-1 0 0,-3 3 0 0,0 1 0 0,3 1 0 16,-1 4 15-16,-2-1-3 0,-6 1 0 0,3 2 0 16,0 0 4-16,-6 2 0 0,-6 1 0 0,0 2 0 15,-3 1-4-15,-6 2-1 0,0 0 0 0,0 0 0 16,0 0-11-16,0 0 8 0,0 0-8 0,-6 5 8 15,-6-2-8-15,-3 5 0 0,0-3 0 0,0 6 0 16,-6 2 0-16,0 3 0 0,-2 0 0 0,2-1 0 16,0 1-14-16,-6 0 5 0,0-3 1 0,0 3 0 15,4-3 8-15,-1 1 0 0,0-1 0 0,0-2 8 16,3-1-8-16,7 1 0 0,5-6 0 0,0 0 0 16,-6 1 0-16,9-6 0 0,6 0 0 0,0 0 0 15,0 0-10-15,0 0 10 0,9-6-12 0,3 1 12 16,8-3-12-16,-2-3 12 0,3 1-12 0,0-3 12 15,9-1 0-15,-3 1 0 0,-1-5 0 0,1-1 0 0,3 3 0 16,0-2 0-16,-1 5 0 0,-2-3 0 0,-3-3 0 0,-3 3 0 16,3 3 0-16,-3 2 0 0,-7 4 0 0,1-1 0 15,0 0 0-15,-3 2 0 0,-6 4 0 0,0-1 0 16,-6 3 12-16,9-3-3 0,0 3-9 0,-9 0 0 16,-6 6 0-16,3-1 8 0,0 3-8 0,-3 0 0 15,-6 2 0-15,-3 4 0 0,-6-1 0 0,1 3 0 16,-1 0 0-16,-3 0 0 0,-3 5 0 0,0-3 0 15,3-2 0-15,-2 3 8 0,-1-4-8 0,0 4 0 16,0-3 0-16,4 0 0 0,-1 0 0 0,0-3 8 16,-3-5-8-16,9 5 0 0,6-5 9 0,-3 3-9 15,-2-6 10-15,2 0-10 0,3 0 12 0,3-2-3 16,0 0-1-16,3-1 0 0,-3-2-8 0,3 0 0 0,6 0 9 0,0 0-9 16,-3-2 0-16,3 2 9 0,0 0-9 0,0 0 0 15,0 0 0-15,0 0 0 0,0 0 0 0,0 0 0 16,0 0 0-16,0 0 0 0,0 0 0 0,9 0 0 15,3 0 0-15,-3 0 0 0,-9 0 0 0,0 0 0 16,0 0 0-16,9 2 0 0,0 1 0 0,0 0 0 16,-9-3 0-16,9 2 0 0,6 1 0 0,-4 2 0 15,-2-2 0-15,0 2 0 0,6-2 0 0,0 2 0 16,0 0 0-16,-3 1 0 0,3 2 0 0,0-3 0 16,2 3 9-16,1-3-9 0,-3 3 0 0,0 0 9 15,6 3-9-15,-3-3 10 0,0 2-10 0,-3 3 10 16,2 1-10-16,4-4 0 0,-3-2 0 0,-3 3 8 15,-6-1-8-15,3 4 0 0,0-4 0 0,0-2 0 0,-3 3 0 16,-4-3 8-16,-2-1-8 0,3 1 0 0,3 0 8 0,-6 0-8 16,-6-2 0-16,6-1 8 0,6 0-8 0,-9-5 0 15,0 0 9-15,0 0-9 0,0 0 0 0,0 8 8 16,0-8-8-16,-3 5 0 0,-6-2 0 0,9-3 0 16,0 0 0-16,0 0 0 0,-6 3 0 0,6-3 0 15,0 0 0-15,0 0 0 0,0 0 0 0,0 0 0 16,0 0 0-16,0 0 0 0,9 0 0 0,-9 0 0 15,0 0 0-15,0 0 0 0,0 0 0 0,0 0 0 16,0 0 0-16,0 0 8 0,0 0-8 0,0 0 0 16,-6 0 0-16,0 0 0 0,-8 0 0 0,8 0 0 15,6 0 0-15,-6-3 8 0,-3 0-8 0,0 1 0 16,3-4 0-16,0 4 0 0,3-1 0 0,-3-5 8 0,-3 3-8 16,3-3 0-16,0 3 0 0,3-3 0 0,-6 0 0 0,0-3-12 15,0 9-2-15,3-6-1 0,0 0 0 0,-3 0 0 16,1 3-1-16,-1-1 0 0,3 1 0 0,-3 2 0 15,-3-2 1-15,3 2 0 0,3 1 0 0,0-1 0 16,-3 3-5-16,0-3 0 0,3-2-1 0,0 5 0 31,6 0-17-31,-6-5-3 0,0-3-1 0,3 0 0 16,3 0-170-16,0-3-35 0,0-4-6 0</inkml:trace>
  <inkml:trace contextRef="#ctx0" brushRef="#br0" timeOffset="121181.8801">17203 14780 1497 0,'0'0'66'0,"0"0"14"0,-6-3-64 0,6 3-16 16,0 0 0-16,0 0 0 0,-11-3 203 0,5 1 37 15,6 2 7-15,0 0 1 0,-6-3-177 0,0 0-36 16,6 3-7-16,0 0-2 0,0 0-26 0,0 0-17 16,-9 0 2-16,3 0 1 0,6 0 14 0,0 0 0 15,-9 0-10-15,3 0 10 0,6 0 0 0,0 0 0 16,0 0 0-16,-6 0 0 0,-3 3 14 0,3-3 7 15,6 0 2-15,0 0 0 0,-9 3 12 0,6-1 2 16,3-2 1-16,-6 6 0 0,0 2-3 0,0-3-1 16,0 3 0-16,-3-3 0 0,3 6-10 0,-5-1-1 15,-1 3-1-15,-3 1 0 0,3-1 4 0,-3 3 1 16,-3 0 0-16,-3-3 0 0,0 5-3 0,1-4 0 16,-1 2 0-16,0-1 0 0,-9-1-6 0,3-1-2 0,10 0 0 0,-4 0 0 15,-6-2-16-15,0 0 10 0,6-4-10 0,0 4 8 16,4-6-8-16,2 3 0 0,0-2 9 0,3-1-9 15,6-3 0-15,0 1 0 0,0-3 0 0,6 0 0 16,0 0 0-16,0 0 0 0,0 0 0 0,0 0 0 16,0 0 0-16,9-3 0 0,0 1 0 0,3-1-12 15,-6 1 12-15,6 2 0 0,6-3 0 0,-4 0 0 16,1 3 0-16,-3-2 0 0,3-1 0 0,0 0-8 16,6 3 8-16,-3 0 0 0,-6-2 0 0,2-1 0 15,1 3 0-15,3-3 0 0,-6-2 0 0,3 2 0 16,3 1 0-16,-3-1 0 0,-3-2 0 0,0 0 0 15,-6-1 0-15,5 1 0 0,4 0 0 0,-3 2 0 16,-3-5 0-16,0 5 0 0,3-2 0 0,0 0 0 16,-3 2 0-16,-3 1 0 0,-6 2 0 0,0 0-8 0,6 0 8 15,-6 0 0-15,0 0 0 0,0 0 0 0,0 0 0 16,0 0 0-16,-3 0 8 0,-6 0-8 0,-3 2 9 0,0 1-9 16,3-3 12-16,-6 3-12 0,-3 2 8 0,0-3-8 15,4 4 0-15,-4-1 0 0,-3 0 0 0,3 1 0 16,-3-1 0-16,6 0 0 0,3 1 0 0,1-1 0 15,-10 3 0-15,0-3 0 0,3 0 0 0,0 1 0 16,3-1 0-16,3-2 0 0,0 2 0 0,3-3-9 16,1 4 9-16,2-6 0 0,0 2 0 0,6-2 0 15,0 0 0-15,0 0 0 0,-6 3 0 0,6-3 0 16,0 0 0-16,0 0 0 0,6 0 0 0,-6 0 0 16,6-3 0-16,3 1 0 0,2 2 0 0,-2-3 0 0,-9 3 0 15,6 0 0-15,3 0 0 0,-3 0 8 0,-6 0-8 0,0 0 0 16,0 0 0-16,0 0 0 0,9 0 0 15,-9 0 8-15,0 0-8 0,0 0 0 0,6 5 0 0,0 1 0 16,-6-6 0-16,0 0 0 0,6 5 0 0,-6 3 0 16,0-3 0-16,0 3 0 0,3-3 0 0,6 3 0 15,3-2 0-15,-3 2 0 0,0 0 0 0,0 0 0 16,0-1 11-16,-1 1-3 0,7 3 0 0,-3 0 0 16,-3-1 4-16,6 3 1 0,3-2 0 0,0 0 0 15,-6 2 3-15,3 0 1 0,2 0 0 0,-2 0 0 16,-3 1-3-16,3-4-1 0,-3 3 0 0,0 1 0 15,6-4-13-15,-6 1 11 0,-3-3-11 0,3 2 10 16,-1-2-10-16,1 0-11 0,-3 0 3 0,0 0 0 16,-3 0-144-16,0 3-28 0,-3-3-5 0</inkml:trace>
  <inkml:trace contextRef="#ctx0" brushRef="#br0" timeOffset="123824.9015">17787 16420 288 0,'0'0'25'0,"0"0"-25"0,0 0 0 0,0 0 0 0,0 0 212 0,0 0 38 0,0 0 7 0,0 0 2 15,0 0-121-15,0 0-24 0,0 0-5 0,0 0-1 0,0 0-27 16,0 0-5-16,0 0-2 0,0 0 0 0,6-8-13 0,0 8-2 16,-6 0-1-16,0 0 0 0,0 0-2 0,6-8-1 15,3 3 0-15,-3 2 0 0,0-2-19 0,-1 0-3 16,1 2-1-16,3-2 0 0,-3-1-3 0,0 1-1 16,-3 2 0-16,3-2 0 0,-6 5-5 0,0 0-2 15,0 0 0-15,0 0 0 0,3-5 6 0,-3 5 1 16,0 0 0-16,0 0 0 0,-3 0-4 0,0 0 0 15,-6 0 0-15,0 0 0 0,-3 5-9 0,-2 0-3 16,-1 1 0-16,-6 2 0 0,-3 0 0 0,0 5 0 16,0-3 0-16,1 4 0 0,-4-1-12 0,-6 3 8 15,0 0-8-15,1 0 0 0,5-3 0 0,0 5 0 16,-6-2 0-16,3 0 0 0,7 0 0 0,-1 0-12 0,0 0 12 0,0-3-13 16,0 0 21-16,7-2 5 0,11-3 1 0,-3-3 0 15,-3-2-14-15,3-3 0 0,9 0 0 0,0 0 0 16,0 0 19-16,9-6 1 0,-3-4 0 0,12-4 0 15,-1 1-20-15,4 0 0 0,-6-5 0 0,9 2 0 16,3-6 0-16,-3 7-19 0,2-4 4 0,1 1 1 16,6-4 14-16,0 4 0 0,-4-1 0 0,1 1 0 15,-3 2 10-15,-3 3 2 0,3-1 0 0,-7 4 0 16,-5 2-3-16,0 3 0 0,-3-1 0 0,0-2 0 16,-6 8-1-16,-6 0-8 0,0 0 12 0,0 0-4 15,0 0 7-15,0 0 1 0,-9 6 0 0,-3 2 0 16,6-3-4-16,-9 3 0 0,-6 8 0 0,1-3 0 15,-1 3 8-15,-3-3 0 0,0 0 1 0,-3 6 0 16,-5 2-21-16,5-5-16 0,3 0 2 0,0 2 1 16,-3 3 13-16,4-7 16 0,2-1-3 0,6 0-1 0,3 0-12 15,0-2-15-15,-3-3 3 0,9-3 1 0,6-5 11 0,0 0 0 16,-3 0 0-16,3 0 0 0,0 0 0 0,9-5-8 16,-3-3 8-16,6 0-8 0,0-5 8 0,6-3-10 15,6 3 10-15,-1-3-10 0,-2 0 10 0,6 0 0 16,6-2 0-16,0-1 0 0,-4 1 0 0,1 2 0 15,3-3 0-15,0 6 0 0,2-3 19 0,-2 3-1 16,-3 2 0-16,-3 3 0 0,-1-2-18 0,-5 4 0 16,3-2 0-16,-6 8 0 0,-3-2 0 0,0-1-14 15,-3 3 4-15,-4 3 1 0,4-1 9 0,-6 4 0 16,0-4-9-16,0 4 9 0,-6-1 0 0,3 0-11 0,-3-5 11 16,3 8-8-16,-3-3 8 0,0 3 0 0,0-2 0 15,0-6 0-15,0 0 0 0,-3 8 0 0,0-3 0 0,3-5 0 16,0 0 0-16,-3 8 0 0,0-3 0 15,0 0 8-15,3-5 4 0,0 0 0 0,0 0 1 0,-6 3 0 16,0 8-13-16,3-9 0 0,3-2 0 0,-3 6-10 16,0-1 18-16,3-5 3 0,-5 3 1 0,2 2 0 15,3-5-12-15,-3 8 0 0,-3-3 0 0,3 3 0 16,3-3 0-16,-3 1 0 0,0 2 0 0,0 5 0 16,0 0-9-16,0 6 9 0,0 2 0 0,0 8 0 15,0 0 0-15,0-3-8 0,3 6 8 0,-6 0 0 16,6 0 0-16,-3-3 9 0,0 0-1 0,0-3 0 15,0-2-8-15,3 0 0 0,-3-6 0 0,0 1 0 16,3-6 0-16,0-2 0 0,-3-6-12 0,3 6 12 16,0-11 0-16,0 0 0 0,-3 8 0 0,3-8 0 0,0 0-13 15,0 0 5-15,0-6 8 0,-3-2-13 0,0 0 4 0,0-2 1 16,3-6 0-16,0-3 0 0,0 1 8 0,3-9 14 16,0 1-3-16,0-6-1 15,0 0-29-15,0-2-5 0,-3-3-2 0,6-3 0 0,-3 6 11 0,3-3 3 16,-3 3 0-16,0 2 0 0,3 5 12 0,-3 1 0 15,0 5 0-15,0-3 0 0,-3 5 0 0,3 1 0 16,-3 2 0-16,0 3 0 0,0 5 0 0,0-3 12 16,0 3-4-16,0 3-8 0,0-3 10 0,0 8-10 15,0 0 8-15,0 0-8 0,0 0 0 0,0 0 0 16,0 0 8-16,0 0-8 0,-3 8 0 0,3 5 0 16,-3 6 0-16,0 2 0 0,0 0 0 0,0 3 0 15,0 2 0-15,-3 6 0 0,0 0 12 0,0 0-4 0,0 2 0 0,0-2 0 16,0 2 2-16,0-7 0 0,0 4 0 0,0-7 0 15,0-3-2-15,0-2-8 0,0-3 12 0,0 0-4 16,6-6-8-16,-3-5 8 0,-2 3-8 0,5-2 8 16,0-6-8-16,0 0 0 0,0 0 9 0,0 0-9 15,-6-6 0-15,3-2 9 0,3 1-9 0,0-4 0 16,0-2 0-16,0-3 0 0,3-3 0 0,3-2 0 16,-3-3 0-16,2 6 0 0,1-9 0 0,0 6 0 15,3 3 0-15,0-1 0 0,-3 3 0 0,3 3 0 16,-3 2 12-16,0 6-4 0,0 3 0 0,-6 2-8 15,0 0 9-15,3 2-9 0,3 3 0 0,-3 9 9 16,0-1-9-16,-3 3 0 0,0 0 0 0,0 5-11 16,-3-3-13-16,3 1-4 0,0-6 0 0,-3 0 0 15,3 1-142-15,-6-1-29 0,3-3-5 0</inkml:trace>
  <inkml:trace contextRef="#ctx0" brushRef="#br0" timeOffset="126214.9496">15694 16113 997 0,'0'0'44'0,"0"0"9"0,-3-8-42 0,0 6-11 15,0-4 0-15,3 1 0 0,-6 0 33 0,3-3 5 16,0 2 1-16,3 1 0 0,-3 0 37 0,1 0 7 16,-4-1 1-16,3 1 1 0,3 5 0 0,-3-5 0 15,0 2 0-15,-3-2 0 0,3 5-22 0,-3-3-5 16,6 3-1-16,0 0 0 0,-6 0-20 0,0 0-4 16,6 0-1-16,-3 0 0 0,-3 0-3 0,6 0-1 15,-6 0 0-15,6 0 0 0,0 0 26 0,-6 0 5 16,3-3 1-16,3 3 0 0,0 0-6 0,0 0-1 0,-6-2 0 0,3-3 0 15,3 5-21-15,0 0-5 0,0 0-1 0,0 0 0 16,-6 0-7-16,6 0-2 0,0 0 0 0,0 0 0 16,0 0-5-16,0 0 0 0,0 0-1 0,0 0 0 15,0 0 1-15,0 0 0 0,0 5 0 0,-3 3 0 16,3 2-4-16,-3 1 0 0,0 0 0 0,3 2 0 16,0 3 0-16,0-1-8 0,0 1 12 0,0 3-4 15,0-1 2-15,0 4 0 0,3-4 0 0,0 1 0 16,-3-4 7-16,0 4 2 0,3 0 0 0,3-6 0 15,-6 5-19-15,3-2 0 0,0 0 0 0,0-3-9 16,-3 3 9-16,3-3 0 0,-3-2 0 0,0-3 0 16,0 5 10-16,0-2-2 0,-3-3-8 0,0 0 12 15,0 0-4-15,0-3 0 0,0 3-8 0,-3-3 12 16,0-2-4-16,-3 2-8 0,0 0 11 0,0 1-11 16,-2-1 11-16,-1-3-11 0,0-2 10 0,0 3-10 0,0-3 11 0,0 0-11 15,-3 0 12-15,3 0-12 0,-3-3 14 0,3 1-4 16,-2-3-1-16,2 2 0 0,-6 0-9 0,0 1 8 15,0-1-8-15,0 0 8 0,3 3-8 0,-3 0 0 16,1-2 0-16,-4-1 0 0,3 0 0 0,-3 3 0 16,3-2 0-16,0-1 0 0,3-2 0 0,-2 5 0 15,-1-5-9-15,3 2 9 0,0-2 0 0,0-1 0 16,0-2 0-16,3 3 0 0,0-3 0 0,0 0 0 16,-5 0 0-16,5-2 0 0,3 4 0 0,0-2 0 15,-3 0 8-15,6-2-8 0,0 2 0 0,0 0 0 16,0-3 0-16,0 9 0 0,3-9 0 0,0 9-10 15,3-4 10-15,0 6-8 0,3-5 8 0,-3 5 0 0,0 0 0 16,0-5 0-16,0 5 0 0,0 0 0 0,0 0 0 0,0 0 0 16,9 0-8-16,3 2 8 0,-3-2-8 0,0 3 8 15,6 2 0-15,0 1-10 0,0-4 10 0,2 9 0 16,-2-9-8-16,6 9 8 0,-3-3 0 0,0 0 0 16,3 2-8-16,-3-2 8 0,2 3 0 0,1-3 0 15,0 0 0-15,0 5 0 0,0 0 0 0,0 1 0 16,2-1 0-16,-5 0 0 0,0-2 0 0,-3 2 0 15,6 0 0-15,0 0 0 0,-4 1 0 0,1-1 0 16,-3 0 0-16,0 0 0 0,-3 0 8 0,-3-2-8 16,3-3 0-16,-6 0 0 0,0 0 8 0,-6-8-8 15,0 0 0-15,0 0 9 0,0 0-9 0,0 0 8 16,0 0-8-16,0 0 8 0,0 0-8 0,0 0 8 16,0 0-8-16,0 0 10 0,0 0-10 0,0 0 10 15,0 0-10-15,0 0 8 0,0-3-8 0,-3-2 8 0,-3 2-8 16,0 1 0-16,3-1 0 0,-3-2 8 0,3-1-8 0,-3-2 0 15,6 8 0-15,-3-5 0 0,3 0 0 0,0-3 0 16,0 3 0-16,3-3 0 0,3-6 0 0,-3 1 0 16,3 5-10-16,0-5 10 0,6-5-12 0,-3 4 12 15,3-4-13-15,-3-1 5 0,2-2 8 0,-2 0-13 16,0 0 5-16,0-3 8 0,-3-2-11 0,0-1 11 16,3 1-8-16,-6 2 8 0,0-3 0 0,0 1 0 15,3-1 0-15,-3 4 0 0,0 1 0 0,0 1 0 16,0 0 0-16,0 3 0 0,0 2-9 0,0 2 0 15,-3 7 0-15,0-7 0 0,0 12 9 0,0 2 0 0,0 0 0 16,0 0 0-16,-6-3 8 0,6 3 0 0,-6 0 0 16,0 5 0-16,-3-5-8 0,6 8 0 0,-3-2 0 0,0 1 0 15,0 4 0-15,0-3 0 0,3 5 0 0,0-2-12 16,-3 2 12-16,3 0 0 0,0 0 0 0,0 1 8 16,0 2-8-16,3-1 0 0,-3-1 0 0,3 2 0 15,0 2 0-15,-3-5 0 0,0 8 0 0,0-5 0 16,1 0 0-16,-1 3-10 0,0-1 10 0,0 1 0 15,0-3 19-15,0-3 10 0,-3 5 3 0,3-4 0 16,0-1-24-16,0 0-8 0,-3 0 0 0,3 1 9 16,-3-4-9-16,0 1 0 0,0-3 0 0,0 0 0 15,0 0 0-15,0-1 0 0,3-1 0 0,-6-1 0 16,3 0 0-16,0-2 0 0,-3-3-9 0,0 5 9 16,-2-5 0-16,2 0 16 0,3 0-4 0,0 0 0 0,-3-5-4 15,-3 5-8-15,0 0 11 0,-3-3-11 0,0 1 9 16,0-1-9-16,0-2 0 0,1 5 9 0,-1 0-9 0,0-6 0 15,-3 4 0-15,3-3 0 0,-3 2 0 0,6-2 0 16,-3-1 0-16,0 1 0 0,1-3 0 0,2-2 0 16,-3 2 0-16,3 0 0 0,-6-3 0 0,3 0 0 15,3 1-8-15,-3 2 8 0,0-3 0 0,1-2-9 16,-1 0 9-16,0 5 0 0,6-3-10 0,-3 3 10 16,0-5-8-16,3 5 8 0,3-2-8 0,3 2 8 15,-3-3-8-15,0 6 8 0,0 0 0 0,3 2-10 16,-3-5 10-16,3 8 0 0,-2-3 0 0,5 3 0 15,0 0 0-15,0 0 0 0,0 0-21 0,0 0 2 16,0 0 1-16,0 0 0 0,0 0 3 0,0 0 1 0,8 3 0 16,-2-3 0-16,0 8 14 0,0-3 0 0,3 3 0 0,0 0 0 15,3 0 19-15,0 0 9 0,0 3 3 0,3-3 0 16,-3-1-23-16,0 7-8 0,-1-4 0 0,1 1 9 16,3-1-9-16,0-2 0 0,-3 3 0 0,3 2 0 15,0-5 0-15,-3 3 0 0,0-1 0 0,3 1 0 16,-4-3 0-16,1 2 0 0,3-2 0 0,-3-2 0 15,3 2 0-15,-3 2 0 0,3-2 0 0,-3 0 8 16,3 3-8-16,-3-3 8 0,2-1-8 0,-2-1 8 16,0 2-8-16,0 0 0 0,0 2 0 0,-3-4 0 15,-9-6 0-15,9 7 0 0,0 7 0 0,-3-6 0 16,-6-8 0-16,0 0 0 0,9 5 0 0,-9-5 0 16,9 0 0-16,-9 0 0 0,0 0 0 0,0 0 0 15,12 0 0-15,-12 0 0 0,5 0 0 0,-5 0 0 16,9 0 0-16,-3-5 0 0,-3 2 0 0,0-5 0 0,0-3 0 15,-3 4 0-15,3-4 0 0,-6-2 0 0,3-1 0 0,0 1 0 16,0 0 8-16,0-6-8 0,0-2 0 0,0 3 0 16,0-3 0-16,3-3 0 0,0 3 0 0,0-6 0 15,3 1 0-15,0-1 0 0,3 1 0 0,0 2-14 16,-3-2 3-16,3 4 1 0,0 4-9 0,0-1-1 16,0 3-1-16,0 1 0 0,-6-1 9 0,0 2 1 15,2 4 1-15,-5 2 0 0,3 3 10 0,-3-3 0 16,-3 0 0-16,3 3-8 0,0 5 8 0,-2-6 0 15,-1-2 8-15,0 3-8 0,3 0 0 0,0-3 0 16,-3 5 0-16,3-2-12 0,0 5 12 0,0 0-13 16,0-5 5-16,0 5 8 0,0-6-8 0,0 6 8 0,0 0 0 0,0 0 0 15,0 0 0-15,0 0 0 0,0 0 10 0,0 6-10 16,0 4 13-16,-3 1-4 0,0 5-1 0,3-1 0 16,0-1 0-16,0 4-8 0,0-5 12 0,-3 11-4 15,6-8-8-15,-3 8 12 0,0-8-12 0,0 2 12 16,0 1 3-16,0-1 1 0,0 1 0 0,0-3 0 15,0 2-16-15,0-2-15 0,0 0 3 0,-3-3 1 16,3 0 11-16,0 1 0 0,-3-1 10 0,3 3-10 16,0 0 11-16,-3 0-11 0,0-3 12 0,0 3-12 15,0 0 12-15,0-3-12 0,-6 0 12 0,6 0-12 16,-3 0 12-16,3 1-12 0,-3-1 12 0,0-2-12 16,0-4 12-16,-3-1-12 0,3 2 12 0,0 0-12 15,-6-3 12-15,3-5-4 0,0 5 0 0,-2-2-8 16,2-3 16-16,-3 0-4 0,0-3-1 0,-3 3 0 0,0-5-3 15,0 5 0-15,-6-8 0 0,6 3 0 0,-2-3-8 0,-1 0 0 16,0-3 0-16,0 3 8 0,0-2-8 0,-3-4-17 16,6 1 4-16,-2 5 1 0,2-2-4 0,0-1 0 15,0 1 0-15,3 2 0 16,0-3-15-16,6-2-3 0,0 5-1 0,3 0 0 16,0-3-157-16,3-2-31 0,9 5-6 0</inkml:trace>
  <inkml:trace contextRef="#ctx0" brushRef="#br0" timeOffset="146732.8556">11027 1363 230 0,'0'0'20'0,"0"0"-20"15,0 0 0-15,9-8 0 0,-3 5 178 0,-3 0 31 16,-3 3 7-16,9-5 0 0,-3 2-124 0,0-2-24 15,-6 5-6-15,0 0-1 0,0 0-43 0,0 0-9 16,0 0-1-16,0 0-8 0,0 0 8 0,3-5-8 16,-3 5 0-16,0 0 0 0,0 0 12 0,0 0-12 15,0 0 12-15,0 0-12 0,0 0 19 0,0 0-3 16,0 0-1-16,0 0 0 0,0 0-3 0,0 0-1 16,0 0 0-16,0 0 0 0,6 5-11 0,-3-5 0 15,-3 0 0-15,6 3 0 0,-6-3 16 0,6 0-3 16,0 2 0-16,-6-2 0 0,0 0 4 0,2 0 1 0,4 3 0 0,3 2 0 15,-9-5 16-15,3 0 3 0,-3 0 1 0,6 0 0 16,0 3-10-16,-6-3-3 0,0 0 0 0,0 0 0 16,0 0-5-16,0 0-2 0,0 0 0 0,3 3 0 15,-3-3-18-15,0 0 8 0,0 0-8 0,0 0 0 16,0 0 12-16,3 8-12 0,3-8 12 0,-6 0-12 16,0 0 10-16,0 0-10 0,3 2 8 0,-3-2-8 15,6 0 0-15,-6 0 0 0,3 0 0 0,3 0 0 16,-6 0 0-16,0 0 0 0,0 0 8 0,6 0-8 15,-6 0 11-15,0 0 0 0,0 0 0 0,0 0 0 16,0 0 3-16,0 0 1 0,0 0 0 0,0 0 0 16,0 0-7-16,0 0 0 0,0 0-8 0,0 0 12 0,0 0 5 15,0 0 1-15,0 0 0 0,0 0 0 0,0 0-18 0,0 0 0 16,3-2 8-16,0 2-8 0,3-6-9 0,-6 6-6 16,0 0-1-16,0 0 0 0,0 0 26 0,0 0 5 15,0 0 1-15,0 0 0 0,0-5-26 0,0 5-5 16,0 0-1-16,3-3 0 0,-3 3 26 0,0 0 5 15,0 0 1-15,3-8 0 0,-3 8-26 0,3-2-5 16,-3 2-1-16,0 0 0 0,3-3 26 0,-3 3 5 16,0 0 1-16,0 0 0 0,0 0-16 0,0 0 0 15,0 0 0-15,0 0 0 0,-6-5-15 0,6 5 1 16,0 0 0-16,0 0 0 0,0 0 14 0,0 0 0 16,-3 0 0-16,-3 5-9 0,0 0 9 0,3 3 0 15,3 0 0-15,0 3-8 0,0 2 8 0,0 0 0 0,3-5-9 0,-3 6 9 16,3-1 0-16,3-3 0 0,-6-2 0 0,3 6 0 15,3-1 0-15,-3 5 0 0,3-5 0 0,-3 6 0 16,-3 2 0-16,6 6 0 0,-3-9 0 0,0 11 0 16,3 0 0-16,-3 6 0 0,0-3 0 0,-1-1 0 15,1-2 0-15,-3 3 0 0,6 0 0 0,-3-6 0 16,0 6 0-16,0-5 0 0,-3-1 0 0,0 0 0 16,-3-2 0-16,3-3 0 0,0 6 0 0,-3-11 0 15,0 0 0-15,0-3 0 0,3 0 9 0,-3 0-9 16,3 1 17-16,-3-9-1 0,3 5 0 0,0 1 0 15,0-6-16-15,0 3 0 0,3-2 0 0,-3 1 0 16,0-1 0-16,0-1 0 0,0-5 0 0,0 0 0 0,0 0 0 16,0 0 0-16,0 0 0 0,0 0 0 0,3 8 0 0,-3-8 0 15,0 0 0-15,0 0 0 0,0 0 10 0,0 0-2 16,0 0 0-16,6 3 0 0,-6-3-8 0,0 0 0 16,0 0 0-16,0 0 0 0,0 0 9 0,0 0-9 15,3 5 10-15,0 0-10 0,-3-5 9 0,3 6-9 16,-3 1 8-16,0-7-8 0,0 0 11 0,0 3-3 15,0-3-8-15,-3 11 12 0,0-3 0 0,3-3-1 16,0-5 0-16,-3 13 0 0,3-5-11 0,-3 3 12 16,3-11-12-16,0 8 12 0,-3 2-12 0,3-2 0 15,0-3 0-15,0-5 8 0,0 8-8 0,3-2 0 16,-3-6 0-16,0 8 0 0,3-3 8 0,-3-5-8 16,0 8 0-16,3-3 8 0,-3 3 8 0,3-5 2 15,0 7 0-15,-3-4 0 0,0-1-10 0,0 3-8 16,0-3 12-16,0 3-12 0,0-3 8 0,0 3-8 15,0 0 0-15,0 0 0 0,0 3 0 0,0-9 10 0,0 4-10 0,0-6 8 16,0 0-8-16,0 0 0 0,0 0 0 0,0 5 0 16,0 0 8-16,0-5-8 0,0 0 0 0,0 6 8 15,0 1-8-15,0-7 0 0,0 0 0 0,0 3 8 16,3 2-8-16,-3-5 0 0,0 0 0 0,3 6 0 16,-3-6 0-16,0 0-11 0,0 0 3 0,0 0-675 15,0 0-134-15</inkml:trace>
  <inkml:trace contextRef="#ctx0" brushRef="#br0" timeOffset="148143.3057">10560 1701 288 0,'0'0'12'0,"0"0"4"16,0 0-16-16,0 0 0 0,0 0 0 0,0 0 0 16,0 0 181-16,0 0 34 0,0 0 6 0,0 0 2 15,6-5-135-15,-6 5-28 0,0 0-4 0,6 0-2 16,-6 0-36-16,0 0-7 0,6-5-2 0,-6 5 0 0,0 0-9 15,6 0 0-15,-6 0 0 0,5 0 0 0,1 0 13 16,-6 0 1-16,0 0 0 0,0 0 0 0,0 0 18 0,6 5 4 16,0 0 1-16,-3-5 0 0,-3 0-7 0,3 8-2 15,-3-8 0-15,3 6 0 0,-3-6-11 0,0 7-2 16,6 1-1-16,-6-2 0 0,3 2-2 0,0 2 0 16,0-2 0-16,0 3 0 0,3 2 20 0,-3 0 3 15,0 3 1-15,3 3 0 0,3 2-6 0,-3 3-1 16,-3 7 0-16,3-4 0 0,0-1 4 0,-3-5 1 15,3 6 0-15,-3-3 0 0,-3 2-12 0,6-5-2 16,-6 3-1-16,3-5 0 0,-3 2-19 0,3-5 10 16,0-3-10-16,0 3 8 0,-3-3-8 0,3 0 0 15,-1-5 0-15,1 0 0 0,-3-8 0 0,0 0 0 0,0 0 0 0,0 0 0 16,0 0 0-16,0 0 0 0,0 0 0 0,0 0-11 16,3-3-6-16,3 3-2 0,-6 0 0 15,0 0 0 1,3-5-97-16,0 0-20 0,-3-6-4 0,0 1-1 0</inkml:trace>
  <inkml:trace contextRef="#ctx0" brushRef="#br0" timeOffset="149595.8416">7369 4006 403 0,'-6'-3'36'0,"3"1"-36"15,3 2 0-15,0 0 0 0,0 0 82 0,0 0 10 0,0 0 1 0,0 0 1 16,6-3-21-16,-6 3-4 0,0 0-1 0,0 0 0 16,3-5-13-16,-3 5-3 0,0 0-1 0,0 0 0 15,-6-3-5-15,6 3-1 0,0 0 0 0,0 0 0 16,-9 0-9-16,9 0-3 0,0 0 0 0,0 0 0 15,0 0-21-15,0 0-12 0,0 0 12 0,0 0-12 16,3 5 28-16,-3-5-2 0,0 6 0 0,3 1 0 0,3 1 0 16,0 6 0-16,-6-1 0 0,3 3 0 0,-3 8 2 0,3 2 1 15,-3 0 0-15,-3 4 0 0,-3-4-14 16,6 0-3-16,0 4-1 0,3 1 0 16,0-7-11-16,-3 0 0 0,0 0 0 0,0-3 8 0,0 0-8 0,0-5 0 15,0 2 0-15,0-2 0 0,6 0 0 0,-3-3 0 16,-6-2 0-16,0 2 0 0,9 1 0 0,-3 1 0 15,-6-1 0-15,3-1 0 0,-3-3 0 0,0-2 8 16,6 0-8-16,0-2 8 16,-3 2-8-16,0-3 0 0,3-3 0 0,-3-2 8 0,0 0 3 0,0 0 0 0,0 0 0 15,0 0 0-15,0 0-3 0,0 0-8 0,0 0 12 16,0 0-4-16,0 0 0 0,0 0-8 0,0 0 12 0,0 0-4 16,0-5 8-16,0-3 0 0,0 0 1 0,-3 0 0 15,-3 0 0-15,3 0 0 0,3 1 0 0,0-1 0 16,-9-3-2-16,6-2-1 0,0 0 0 0,3-1 0 15,-3 1-14-15,0-8 9 0,0 0-9 0,6 0 8 16,0 2-8-16,0-2 0 0,-9 2 0 0,6-2 0 16,6 3 0-16,-3 2 0 0,-6-3-8 0,3 6 8 15,-3 0 0-15,3 0 0 0,0 2 0 0,0 0 0 16,-9 4 0-16,6-1-9 0,6 0 9 0,-3 0 0 16,-3 2 0-16,3 6 0 0,0 0 0 0,0-5 0 15,3-3 0-15,-3 8 0 0,-3-2 0 0,3 2 0 16,3-6-8-16,-3 6 8 0,0 0 0 0,0 0 0 15,0 0-8-15,0 0 8 0,0 0 0 0,0 0 0 16,0 0-9-16,0 0 9 0,0 0 0 0,0 0-9 0,-3 8 9 0,0 0 0 16,9 3 0-16,-3 2 0 0,-3 3 0 0,3 5 9 15,-3 3-9-15,0 2 0 16,3 3 11-16,-3 3-11 0,3 0 10 0,3 2-10 0,3 3 15 0,-3-2-3 16,-3 2-1-16,0 0 0 0,0 2 3 0,3-1 1 15,-6-4 0-15,0-2 0 0,-3-6-15 0,0 1-12 16,0-4 3-16,3 1 0 0,3 3 9 0,0-4 0 15,3 1 0-15,0 3 0 0,0-3 0 0,-6-1 0 16,-3 1 0-16,6-3 0 0,2 1-11 0,-2-1 11 16,-6 0-13-16,-2-3 5 15,5-2-32-15,-3-3-5 0,3 1-2 0,-3-4-555 0,0 1-111 16</inkml:trace>
  <inkml:trace contextRef="#ctx0" brushRef="#br0" timeOffset="151361.3736">13105 3961 1144 0,'0'0'25'0,"0"0"6"0,0 0 1 0,0 0 0 0,0 0-32 0,0 0 0 16,0 0 0-16,0 0 0 0,0 0 20 0,0 0-1 16,0 0-1-16,0 0 0 0,0 0 12 0,0 0 2 15,0 0 1-15,0 0 0 0,0 0-7 0,3 5-2 16,-3-5 0-16,3 8 0 0,0 0 21 0,-3-3 4 15,-3-2 1-15,0 5 0 0,3-3-26 0,0 0-4 16,0 3-2-16,-3-2 0 0,3 2 1 0,0 0 0 16,0-1 0-16,0-1 0 0,0 2-3 0,0 2 0 15,0-4 0-15,3 2 0 0,0-3-16 0,-3 3 0 16,0 0 8-16,0 0-8 0,3 0 15 0,0 0-1 16,-3-1 0-16,0 4 0 0,3 0 23 0,-3 4 5 15,-3 1 1-15,3 6 0 0,3-1-15 0,-3 0-4 16,-3 5 0-16,3-2 0 0,-3 3-6 0,0-1-2 15,3 3 0-15,3 3 0 0,0 0-3 0,-3-1-1 0,0 1 0 0,-3 8 0 16,3-6-12-16,3 3 9 0,-3-2-9 16,0 2 8-16,3-6 12 0,-3-1 1 15,0 1 1-15,0-2 0 0,3 1-1 0,-6-1 0 0,0 0 0 0,0-3 0 16,0 3-13-16,3-2-8 0,0-3 8 0,0 2-8 16,0-2 0-16,0 0 8 0,3-1-8 0,-3-1 0 15,3 1 0-15,0 1 8 0,-3 0-8 0,3-3 0 16,0-5 0-16,2 3 0 0,-2-3 0 0,3-3 0 15,-3-3 0-15,3 1 0 0,-6-3 0 0,3-3 8 16,-3-5 0-16,0 0 0 16,0 0 0-16,0 0 0 0,0 0-8 0,0 0 11 0,0 0-11 0,0 0 12 0,0 0-12 15,0-8 0-15,0 0 0 0,0-2 0 16,0-1-22-16,0-2-6 0,0-3-2 0</inkml:trace>
  <inkml:trace contextRef="#ctx0" brushRef="#br0" timeOffset="156380.0912">12099 4673 921 0,'0'0'82'0,"0"0"-66"15,0 0-16-15,0 0 0 0,0 0 113 0,0 0 19 16,0 0 4-16,0 0 1 0,0 0-41 0,0 0-8 15,0 0-1-15,0 0-1 0,0 0-25 0,0 0-5 16,9-3 0-16,-4 0-1 0,1 1-15 0,0-1-2 16,3 3-1-16,-3-3 0 0,3 1-27 0,-3-4-10 15,0 4 0-15,3-1 9 0,-6 0 7 0,3-4 0 16,0 1 1-16,3 1 0 0,0 2-4 0,3 1-1 16,0-1 0-16,0-2 0 0,-4-1-3 0,4 1-1 15,0-3 0-15,0 3 0 0,-3 0-8 0,3-1 8 16,-3 1-8-16,0 2 8 0,0-2-8 0,0 0 0 15,-9 5 0-15,6 0 0 0,3-3 0 0,-3-2 0 16,2 5 0-16,-2-3 0 0,3 3 0 0,-3 0 0 16,0 0 0-16,-6 0 0 0,6 0 12 0,3 3 0 0,-3-1 0 15,-6-2 0-15,0 0-12 0,6 3-17 16,0 2 4-16,-6-5 1 0,0 0 12 0,0 0 0 0,3 6 0 0,0-1 0 16,0 3 12-16,-3-8-12 0,-3 8 12 0,3 2-12 15,-3-2 20-15,0 3-2 0,-3 0-1 0,0 2 0 16,0-3-6-16,0 1-2 0,0 2 0 0,0-2 0 15,-3-1-9-15,3 4 0 0,0-4 0 0,0 1 8 16,1-1-8-16,-1 1 0 0,0-3 0 0,0-3 8 16,3 3-8-16,0 0 0 0,0-3 9 0,0 1-9 15,3-6 8-15,-3 5-8 16,3-5 10-16,-3 5-10 0,3-5 9 0,-3 5-9 0,0 1 8 0,0-4-8 16,0 4 8-16,3-6-8 0,-3 5 0 0,-3-2 8 15,3 2-8-15,3 0 0 0,0-5 0 0,-3 6 8 0,-3-4-8 16,6-2 0-16,0 0 0 0,0 0 0 0,3 8 0 0,-3-8 0 15,0 0 0-15,3 5 0 0,3 1 8 0,-6-6-8 16,0 0 8-16,6 5-8 0,-3 0 8 0,3-2-8 16,-6-3 8-16,9 5-8 0,0-2 9 0,0-3-9 15,3 0 10-15,-1 0-10 0,-2-3 8 0,3 3-8 16,0-2 0-16,3-4 9 0,0 1-9 0,0 0 0 16,0-3 0-16,0 2 0 15,0-1-32-15,-1-1-9 0,1 0-2 0</inkml:trace>
  <inkml:trace contextRef="#ctx0" brushRef="#br0" timeOffset="157863.7687">6696 4405 230 0,'0'0'10'0,"0"0"2"0,0 0-12 0,-6-2 0 0,6 2 0 0,0 0 0 15,0-6 200-15,0 4 36 0,-3-4 8 0,3 6 2 16,0 0-150-16,0 0-29 0,0 0-7 0,3-5 0 15,-3 5-15-15,0 0-2 0,0 0-1 0,0 0 0 0,0 0 14 16,6-2 4-16,0 2 0 0,-6 0 0 0,0 0-10 0,0 0-2 16,0 0 0-16,0 0 0 0,0 0-3 0,6 0-1 15,3 0 0-15,-3 0 0 0,0 0-44 0,0 0-10 16,-6 0-2-16,9 0 0 0,0 0 20 0,0-3 3 16,3 3 1-16,-1-3 0 0,4 3-12 0,-3-2 0 15,0 2 0-15,-3-3 0 0,6 3-14 0,-6 0 5 16,0 0 1-16,0 5 0 0,-3-2 8 0,3 2 0 15,-6 0 0-15,3 3 0 0,-3 3 0 0,0-3 0 16,-1 2 0-16,1 4 0 0,-3-1 0 0,0 0 0 16,0 0 0-16,0 3 0 0,0-2 0 0,0-1 0 15,-3-3 0-15,-2 4 0 0,2-1 0 0,0-3 8 16,-3 1-8-16,0-3 0 0,-3 0 0 0,3-3 8 16,0 0-8-16,0-2 0 0,-3 2 0 0,3-2 9 15,3-3-9-15,-3 0 0 0,-3 3 0 0,3-6 0 0,6 3 0 0,0 0 0 16,-9 0 0-16,9 0 0 0,0 0 0 0,0 0 0 15,0 0 0-15,0 0 0 0,0 0 0 0,0 0-9 16,0 0 9-16,0 0-10 0,6 5 10 0,0 1-10 16,0-4 10-16,0 4 0 0,0-4 0 0,3 6-8 15,0-3 8-15,-3 1 0 0,6-1 0 0,-3 0 0 16,0 3 0-16,-3-3 0 0,5-2 0 0,-2 2 0 16,0 3 0-16,-3-2 0 0,0-1 0 0,0 3 0 15,0-3 0-15,-3 3 16 0,-3-8-4 0,-3 8-1 16,3 3-11-16,-3-3 0 0,-3 2 0 0,0 1 0 15,0-1 10-15,0 4-10 0,-3-4 12 0,0 1-12 0,-2-1 11 16,-1-2-11-16,3 5 10 0,-3-2-10 16,0 0 0-16,0-3 0 0,0 2 0 0,0-2 0 0,3 0-15 15,0 0-2-15,-6 0-1 0,10-3 0 16,-4 0-34-16,0-2-6 0,-3 0-2 0,0-1-763 16</inkml:trace>
  <inkml:trace contextRef="#ctx0" brushRef="#br0" timeOffset="161509.3473">7684 4225 1036 0,'0'0'23'0,"-3"0"5"0,-3 0 0 16,6 0 1-16,6 3-29 0,-6-3 0 0,-6 0 0 0,6 0 0 15,9 3 46-15,-9-3 3 0,0 0 1 0,0 0 0 16,0 0-4-16,0 0-1 0,9 0 0 0,-9 0 0 0,0 0-12 0,0 0-2 15,9 2-1-15,-9-2 0 0,0 0-11 16,0 0-3-16,6 6 0 0,0-1 0 0,0 0-8 0,-3 3-8 16,-6 0 12-16,3 3-12 0,6-1 10 0,-6 1-10 15,-6-1 8-15,-3 4-8 0,9-1 8 0,-3 0-8 16,-6 0 8-16,3 1-8 0,-3-1 0 0,3 0 0 16,6-5 0-16,-6 3 0 0,-5-4 0 0,2 4 0 15,15-3 0-15,-3 0 0 0,-3-8 0 0,0 0 0 16,-3 8 0-16,6-3 0 0,5 0 8 0,-8-5-8 15,-8 6 8-15,8-6-8 0,8 5 0 0,-5 0 8 16,-3 3-8-16,0 0 0 0,-3 0 0 0,3-3 0 16,0 3 0-16,-2 0 0 0,-4-2 0 0,6-6 0 15,3 5 0-15,-3-5 0 0,-6 5 0 0,6-5 0 16,0 0 0-16,0 0 0 0,6 5 15 0,-6-5-3 16,-3 6 0-16,3-6 0 0,11 2 12 0,-11-2 3 0,0 0 0 15,0 0 0-15,6 0-15 0,0 3-2 0,-6-3-1 0,0 0 0 16,0 0-9-16,0 0 8 0,9 0-8 0,-9 0 8 15,0 0 0-15,6-8 0 0,3 3 0 0,3 0 0 16,-3-1 14-16,-3 1 2 0,6 2 1 0,0-2 0 16,0 0-1-16,0-1 0 0,-3 1 0 0,-1 0 0 15,7 2-16-15,-3-2-8 0,-6 2 0 0,0 1 8 16,6-4-8-16,0 4 0 0,-3-4 0 0,-3 1 0 16,0 0-11-16,3 2 3 0,3-2 0 0,-6 0 0 15,-3-1-20-15,3 4-4 0,2-6-1 0,4 5 0 16,-3 0-29-16,-3-2-6 0,-6 5 0 0</inkml:trace>
  <inkml:trace contextRef="#ctx0" brushRef="#br0" timeOffset="161899.8811">7851 4220 748 0,'-6'0'67'0,"0"-3"-54"0,6 3-13 0,0 0 0 16,0 0 116-16,0 0 20 0,0 0 4 0,0 0 0 15,6 6-75-15,-6-6-15 0,-3 8-3 0,6 0-1 16,0 2-5-16,0-2-1 0,-3 5 0 0,0-2 0 16,-6 2 0-16,6 3-1 0,3 0 0 0,-6 8 0 15,-3 0 5-15,0 2 2 0,6 3 0 0,-3 8 0 16,3-2 5-16,-6 4 1 0,3 1 0 0,3 2 0 16,3-2-28-16,-3 0-6 0,-3-6-1 0,0 3 0 15,6-8-17-15,-3 0 0 0,0 0 0 0,-3 1 0 16,3-9-42-16,3 2-6 0,0-1 0 0,-3-4-549 15,-3-5-110-15</inkml:trace>
  <inkml:trace contextRef="#ctx0" brushRef="#br0" timeOffset="163327.2986">13706 4344 921 0,'0'0'82'0,"6"0"-66"15,-6 0-16-15,6-2 0 0,3 2 104 0,-3 0 18 16,0 0 3-16,3 2 1 0,-9-2-47 0,6 3-10 15,0 0-1-15,-6-3-1 0,0 0-38 0,0 0-7 16,0 0-2-16,0 0 0 0,0 0-5 0,0 0-2 16,0 0 0-16,0 0 0 0,3 5 14 0,-3 3 2 15,-3 3 1-15,3-11 0 0,0 0-19 0,-6 8-11 16,3 2 12-16,-3-2-12 0,0 0 0 0,0-3 0 16,3 1 0-16,-6 1 0 0,3-1 0 0,0-1 0 15,-3 0 0-15,3 1 0 0,-3-1 0 0,0-2 0 16,0-1 0-16,0 1 0 0,3 2 11 0,0-5-11 0,-3 5 10 0,1-2-10 15,-1-3 9-15,0-3-9 0,0 6 8 0,3-3-8 16,-3 3 0-16,3-1 0 0,-3 1 0 0,3-3 0 16,-3 3 0-16,3-3 0 0,6 0 0 0,0 0 0 0,-6 5 0 0,0-2 0 15,0-1 0-15,6-2 0 0,-6 3 0 0,6-3 0 16,0 0 0-16,0 0 0 0,-6 5 0 0,6-5 0 16,0 0 0-16,0 0 12 0,0 0 16 0,-3 8 4 15,3 0 1-15,0-3 0 0,0 3-1 0,0 0 0 16,-3 0 0-16,3 3 0 0,3-1-4 0,0-2-2 15,0 0 0-15,-3 3 0 0,0-3-10 0,0 2-1 16,0 1-1-16,3 0 0 0,-3-4-14 0,0 4 0 16,3 0-9-16,0-3 9 0,-6-1 0 0,3 1 0 15,0 0 0-15,-3 0 10 0,0-2 6 0,3-6 2 16,0 5 0-16,0-5 0 0,0 0-8 0,0 0-2 0,0 0 0 16,0 0 0-16,0 0-8 0,0 0 0 0,0 0 0 0,0 0 0 15,0 0 0-15,0 0 0 0,0 0-10 16,0 0 10-16,3 0-15 0,6-5 3 0,-3 2 1 15,3-2 0-15,3-1 1 0,0 1 0 0,-3 0 0 0,3 2 0 16,0 0 10-16,0 3 0 0,-3 0-9 0,2 0 9 16,1 0 0-16,-3 3 0 0,0 0-9 0,0 2 9 15,-3-2 0-15,0 2 0 0,3 0 0 0,0 1 0 16,-6-1 0-16,3 0 0 0,-3 3 0 0,3-3 0 16,-3 1 9-16,-3-1-1 0,3 0 0 0,-3 3 0 15,0 0 11-15,0 0 1 0,-3 5 1 0,0 1 0 16,-3-1 3-16,0 5 1 0,-6-2 0 0,0 5 0 15,-3 1-5-15,-3 1 0 0,0 1-1 0,-2-3 0 16,-4 3-8-16,3-3-2 0,3 3 0 0,3-3 0 0,0 0-9 16,-3 1-17-16,4-7 4 0,-1 4 1 15,0-6-140-15,0 0-28 0,0-2-6 0,0-3-749 16</inkml:trace>
  <inkml:trace contextRef="#ctx0" brushRef="#br0" timeOffset="164780.0798">11706 1675 637 0,'-3'-5'28'0,"3"5"6"0,0 0-34 0,0 0 0 15,0 0 0-15,0 0 0 0,0 0 64 0,0 0 7 16,0 0 1-16,0 0 0 0,0 0 4 0,0 0 2 15,0 0 0-15,0 0 0 0,0 0-15 0,0 0-3 16,0 0-1-16,0 0 0 0,0 0-2 0,0 0 0 0,0 0 0 0,0 0 0 16,0 0-36-16,0 0-7 0,0 0-2 0,-3 5 0 15,0-5-4-15,0 8-8 0,3-8 11 0,-3 5-11 16,0-2 8-16,3-3-8 0,0 0 0 0,-3 5 0 16,0 0 0-16,3-5 0 0,-3 8 0 0,0-2 0 15,3-6 0-15,-3 5 0 0,3-5 0 0,-3 8 0 16,-3-3 0-16,3 3 0 0,0 0 0 0,0-3 0 15,-3 3 0-15,3-3 0 0,-3 3 0 0,3 3 0 16,-3-3 17-16,0 0-3 0,0 2-1 0,-3 4 0 16,3-6 7-16,4 2 0 0,-7 1 1 0,6-1 0 15,-3 9-7-15,3-6-2 0,-3 0 0 0,3 1 0 16,-3-1-12-16,0 3 11 0,6 0-11 0,0-3 10 0,-3 0 2 16,3-5 1-16,0 10 0 0,3-10 0 0,0 3-5 0,0 2 0 15,0-2-8-15,3 5 12 0,0-8-12 0,0 2 0 16,0 1 0-16,0-1 0 0,-1 4 0 0,1-7 0 15,0 1 0-15,0 3 0 0,3-6 0 0,-3 3 9 16,0-2-9-16,3 1 8 0,-3-1 3 0,0-4 0 16,0-2 0-16,0 3 0 0,3-3 1 0,-3 0 1 15,0 0 0-15,3 0 0 0,-3-3 3 0,-3 3 1 16,-3 0 0-16,9-2 0 0,-1 2-9 0,-2 0-8 16,3 0 9-16,-3 0-9 0,3-6 8 0,-3 6-8 15,3-5 0-15,0 3 0 0,-3 2 0 0,0-3 8 16,3 3-8-16,0-3 0 0,-6-2 0 0,3 0 0 15,0 2 8-15,-3-5-8 0,0 3 8 0,3-1 0 16,-6 1-8-16,3 3 12 0,0-6 12 0,-3 2 3 16,0-2 0-16,0 3 0 0,0-5-7 0,-3 7 0 0,3-8-1 15,-6 9 0-15,0-4-10 0,0-2-1 0,3 3-8 0,-3 5 12 16,-3-8-12-16,0 3 8 0,3 5-8 0,-3 0 0 16,-3 0 0-16,0 0 0 0,-3 0 0 0,0 5 0 15,7-2 0-15,-4 2 0 0,-3 8 0 0,0-7 0 16,6 2-12-16,-3-3 2 0,3 8 0 0,0-8 0 15,0 3-174-15,3 0-36 0</inkml:trace>
  <inkml:trace contextRef="#ctx0" brushRef="#br0" timeOffset="193524.4837">12414 8295 576 0,'0'0'51'0,"0"0"-41"16,0 0-10-16,0 0 0 0,0 0 116 0,0 0 22 16,0 0 4-16,0 0 1 0,0 0-63 0,0 0-12 15,0 0-2-15,3 8-1 0,0-3 3 0,-3 3 1 16,0 0 0-16,0 0 0 0,0-8-7 0,0 5-2 15,3 0 0-15,0 3 0 0,-3 0-12 0,3-3-2 16,0 1-1-16,0-1 0 0,0 0-6 0,-3-5-2 0,6 8 0 0,-3-2 0 16,3-1-12-16,-3 0-2 0,3 0-1 0,-3 1 0 15,3-1-10-15,0-2-1 0,0 2-1 0,0 0 0 16,2-2-10-16,1 0 8 0,3-1-8 0,0-2 8 16,0 3-8-16,3-3 0 0,-3 0 0 0,3 0 0 15,-3 0 12-15,0-3 0 0,0 1 0 0,2-1 0 16,-2 0-12-16,3 3-17 0,-3-2 4 0,0-1 1 15,3 0 12-15,-3 1 0 0,-3-1 0 0,3-2 0 16,-3 2 0-16,-1 0 0 0,1 1 0 0,-3-1 0 16,-6 3 0-16,9 0 0 0,-9 0 10 0,0 0-10 15,0 0 8-15,6 0-8 0,-6 0 0 0,0 0 8 16,0 0-8-16,0 0 0 0,0 0 9 0,0 0-9 0,0 0 0 16,0 0 8-16,0 0-8 0,0 0 0 0,9-2 0 0,-9 2 9 15,0 0-9-15,0 0 0 0,0 0 11 0,0 0-11 16,0 0 10-16,0 0-10 0,0 0 8 0,0 0-8 15,0 0 0-15,0 0 0 0,0 0 0 0,0 0 0 16,0 0 0-16,0 0 0 0,0 0 0 0,0 0 0 31,0 0 0-31,0 0 0 0,0 0 0 0,0 0 8 0,0 0-8 0,0 0 0 16,0 0 0-16,0 0 8 0,0 0-8 0,0 0 0 16,0 0 12-16,0 0-4 0,0 0-8 0,0 0 12 15,0 0-12-15,0 0 0 0,0 7 0 16,0-1 0-16,-3-1 8 0,0-2-8 0,0-1 0 0,0 1 0 15,0 2 10-15,0-2-10 0,0 2 10 0,-3 1-10 16,3-4 20-16,0 1-3 0,-3-1 0 0,3 4 0 16,1-1 3-16,-1 0 1 0,-3 1 0 0,0 2 0 15,0-3-5-15,0 3-2 0,3-3 0 0,-3 3 0 16,0 3-5-16,0-1-1 0,-3 1 0 0,3-1 0 16,-3 4 0-16,0-4 0 0,0 3 0 0,0 1 0 15,0-1 1-15,3 3 0 0,0-3 0 0,-2 0 0 0,2 0 1 16,0 1 0-16,0-1 0 0,0 0 0 0,0 0 2 15,3-2 1-15,-3-3 0 0,3 2 0 0,-3-2-13 0,3 0 11 16,0 0-11-16,0 0 10 0,0 0-10 0,3-3-12 16,0-5 2-16,-3 8 1 0,-3 0 9 0,3 3 0 15,0-1 0-15,3 1 0 16,-6-3-37-16,6 0-6 0,-6 2-1 0,3 1 0 16,0-3-23-16,0 3-5 0,-3-1 0 0,3-2-1 15,3-8-23-15,-3 8-5 0,3 0-1 0,0-8-515 16,0 0-103-16</inkml:trace>
  <inkml:trace contextRef="#ctx0" brushRef="#br0" timeOffset="194696.0835">12935 7945 230 0,'0'0'20'0,"0"0"-20"15,0 0 0-15,0 0 0 0,0 0 155 0,0 0 26 16,0 0 6-16,0 0 1 0,0 0-97 0,0 0-19 16,0 0-4-16,0 0-1 0,0 0-3 0,0 0-1 15,0 0 0-15,0 0 0 0,0 0-23 0,0 0-4 16,6-2 0-16,-6 2-1 0,0 0-7 0,0 0-2 15,9-3 0-15,-3 1 0 0,-6 2-2 0,6-3 0 16,-6 3 0-16,6-3 0 0,-6 3-10 0,6-2-2 16,-3-4-1-16,-3 6 0 0,0 0-11 0,0 0 0 15,0 0 0-15,0 0 8 0,0 0-8 0,0 0 0 16,3-2 0-16,-3 2 8 0,0 0 7 0,0 0 1 16,0 0 0-16,0 0 0 0,0 0-16 0,0 0 0 15,0 0 0-15,0 0 0 0,0 0 0 0,0 0 0 16,9-3 0-16,-9 3 0 0,6 0 14 0,-6 0 0 15,0 0 0-15,6 0 0 0,-6 0 6 0,0 0 2 0,8 0 0 16,-8 0 0-16,0 0 5 0,0 0 1 0,3 5 0 0,3 3 0 16,-6-2-11-16,0 1-1 0,0 1-1 0,0 0 0 15,0 0 2-15,-3 3 1 0,0-1 0 0,3-2 0 16,0 3-7-16,0 2-2 0,0 0 0 0,-3 3 0 16,3 3 4-16,0-1 1 0,0 1 0 0,0-1 0 15,0 4 2-15,0 1 1 0,-3 4 0 0,0-1 0 16,1 1-17-16,2-1 8 0,-3 3-8 0,0 0 0 15,0-2 9-15,3-1-9 0,-3-2 0 0,0 5 9 16,0 0-9-16,0 0 0 0,0-2 0 0,0 2 0 0,3 0 0 16,-3 0 8-16,3 0-8 0,-3-2 0 0,0 2 14 0,0-3-2 15,0-2-1-15,0 5 0 0,0 0 6 0,0-2 2 16,3 2 0-16,-3 0 0 0,0-3-7 0,0 1 0 16,3 2-1-16,-3 0 0 0,3-8-1 0,0 0 0 15,0-2 0-15,3 0 0 0,0-1-2 0,0-5 0 16,-3 0 0-16,3-2 0 0,-3-3-8 0,3 0 0 15,-3-8 9-15,0 5-9 0,0 1 0 0,0 1 0 16,0 1 0-16,0-2 0 0,0-6 0 0,0 0-12 16,0 0 2-16,0 0 0 15,0 0-98-15,0 0-20 0,0 0-4 0,0 0-849 0</inkml:trace>
  <inkml:trace contextRef="#ctx0" brushRef="#br0" timeOffset="195680.2251">13322 8446 921 0,'0'0'40'0,"0"0"10"0,0 0-40 0,0 0-10 15,0 0 0-15,0 0 0 0,0 0 212 0,0 0 40 16,0 0 8-16,0 0 1 0,6-3-156 0,-6 3-31 16,9-3-6-16,0 1-2 0,-9 2-34 0,6 0-6 15,3 0-2-15,0 2 0 0,0 4-24 0,-4-1 8 16,4 3-8-16,-3 0 0 0,3-3 0 0,-3 6 0 15,3-1 0-15,-3 1 0 0,0-1 8 0,0 1-8 0,-3 2 0 0,3 0 8 16,-3 1 0-16,0-1-8 0,0 3 12 0,-3 0-4 16,0-3 4-16,0 0 1 0,0 0 0 0,0 0 0 15,0 3 1-15,-3-5 0 0,-3 0 0 0,3 2 0 16,0-3-14-16,0 1 0 0,-3-1 0 0,-3 1 0 16,0 0 12-16,0-3-4 0,-3 2-8 0,0-2 12 15,1-3-12-15,-4 3-15 0,0-2 3 0,0 2 1 16,0-8 1-16,0 2 0 0,3-2 0 0,0-2 0 15,-3-1 10-15,7-2 0 0,-1 2 0 0,0-2 0 16,3-1 0-16,3 1 9 0,-3-3-9 0,3 0 0 16,3 0 9-16,0 0-9 0,0-2 0 0,3-1 9 15,0 1-9-15,3-1 0 0,3-2 0 0,-3 0 0 0,6-1 0 0,-4 4 8 16,4-3-8-16,-3-1 8 0,0 1-8 16,3 2 12-16,-3 1-12 0,3-1 12 0,0 3-12 15,-3 0 0-15,3 3 0 0,0-3 0 0,-3-2-11 0,2 2 3 16,-2 0 0-16,3 0 0 0,0 0-1 0,-3 0 0 15,0 0 0-15,0 3 0 0,-3-3 9 0,3 0 0 16,0 3 0-16,-3-1 0 0,0-2 0 0,-3 0 0 16,0 0 0-16,0 1 0 0,0 1 0 0,0 1 9 15,0 0-9-15,0-3 10 0,-1 0-2 0,1 0-8 16,0 0 12-16,0-3-4 0,0 3-8 0,0-2 0 16,-3-1 9-16,3 1-9 0,-3-4 0 0,0 4 0 15,0-1 0-15,0 1 0 0,-3-4 0 0,0 6 0 16,0-2 0-16,0 2 0 0,-3 0 0 0,4 0 0 15,-4 3 0-15,3-1 8 0,0 1-8 0,-3 0 0 0,0 0 0 16,0-1 8-16,3 4-8 0,-3-1 0 0,0 0 0 0,0 3 0 16,0-2 0-16,0 2 0 0,-3 0 0 0,0 0-8 15,3 2 8-15,-3 1 0 0,3 0-9 0,-3 2 9 16,0 0 0-16,4-2-11 0,-4 2 11 0,0 3-8 16,0-3 8-16,0 3 0 0,0 3 0 0,3-3 0 15,0-3 0-15,0 6 0 0,0-1 8 0,0 1-8 16,-3 0 16-16,6-1-2 0,-6 1 0 0,3-1 0 15,0 3-4-15,3 1-1 0,-3-1 0 0,3-2 0 16,0 2-9-16,0-5 0 0,6 0-12 0,0 2 12 16,-3-2-41-16,3-3-1 0,3 1 0 0,0-4-640 15,-6-2-128-15</inkml:trace>
  <inkml:trace contextRef="#ctx0" brushRef="#br0" timeOffset="202466.6257">16049 10999 1105 0,'0'0'24'0,"0"0"4"0,0 0 2 0,0 0 2 0,0 0-32 0,0 0 0 16,2-6 0-16,-2 6 0 0,3-2 44 0,-3 2 1 15,0-8 1-15,0 8 0 0,0 0-18 0,0 0-4 16,0 0-1-16,0 0 0 0,0 0-23 0,0 0 8 15,-3-3-8-15,3 3 0 0,0 0 8 0,0 0-8 16,0 0 10-16,0 0-10 0,0 0 16 0,0 0-4 16,0 0 0-16,0 0 0 0,0 0 23 0,0 0 4 15,0 0 1-15,0 0 0 0,0 0-10 0,0 0-2 16,0 0 0-16,0 0 0 0,0 0-5 0,0 0-2 16,0 0 0-16,0 0 0 0,9 0-6 0,-9 0-2 15,0 0 0-15,0 0 0 0,0 0-5 0,0 0-8 16,0 0 11-16,0 0-11 0,0 0 23 0,0 0-3 15,0 0 0-15,0 0 0 0,0 0 7 0,0 0 1 0,0 0 0 16,0 0 0-16,0 0-12 0,3 6-1 0,-3-6-1 0,3 7 0 16,-3-7 0-16,3 8 0 0,-3-8 0 0,3 8 0 15,3 0 27-15,-6-2 6 0,3 4 1 0,-3 1 0 16,3-1-34-16,-3 1-6 0,0 5-8 0,3-3 11 16,-3 8-3-16,0-2 0 0,0 2 0 0,-3 3 0 15,3 5-8-15,-3 3 0 0,0 2 9 0,-3 3-9 16,3 3 0-16,0-1 8 0,0 1-8 0,-3 0 0 15,3 2 8-15,0-2-8 0,1-3 8 0,-4 0-8 16,6 0 0-16,-3-3 8 0,3-2-8 0,0-3 0 16,0-5 0-16,0 0 8 0,0-6-8 0,3 1 0 15,0-6 0-15,0-5-8 0,-1 3 0 0,4-6 0 16,-6-5-182-16,0 0-36 0</inkml:trace>
  <inkml:trace contextRef="#ctx0" brushRef="#br0" timeOffset="203247.7032">16031 11499 633 0,'0'0'56'16,"0"0"-44"-16,0 0-12 0,0 0 0 0,0 0 144 0,0 0 26 16,0 0 6-16,0 0 0 0,0 0-107 0,0 0-21 15,0 0-5-15,0 0-1 0,0 0-32 0,6 2-10 16,-6-2 0-16,0 0 0 0,6 0 0 0,-6 0 0 15,0 0 0-15,0 0 0 0,0 0 0 0,0 0 0 16,0 0 0-16,0 0 0 0,0 0 0 0,6 6 0 0,-6-6 0 16,0 0 0-16,2 8 0 0,-2-8 0 0,0 5 0 0,0-5 0 15,0 0 0-15,0 0 13 0,0 8-4 0,0-8-1 16,0 5 31-16,0-5 5 0,-2 8 2 0,2 0 0 16,-3 0 5-16,3 0 1 0,0-8 0 0,-3 8 0 15,3 2-7-15,-3 1-1 0,0 0 0 0,0 2 0 16,0 3-19-16,-3 0-4 0,0 7-1 0,0-1 0 15,3 4-3-15,-3 1-1 0,0-1 0 0,-3 3 0 16,3 0-3-16,0-2-1 0,3 2 0 0,-3 0 0 16,3-3-3-16,0-2-1 0,0 0 0 0,0 0 0 15,-3-3-8-15,3 0 0 0,0-5 0 0,0 0 8 16,0 0-8-16,3-6 0 0,-6 1 0 0,6-3 0 16,0-8-108-16,0 0-18 0,0 0-3 0,0 0-703 15</inkml:trace>
  <inkml:trace contextRef="#ctx0" brushRef="#br0" timeOffset="203971.7411">15608 11414 172 0,'0'0'16'0,"0"0"-16"16,0 0 0-16,0 0 0 0,0 0 306 0,0 0 58 16,0 0 12-16,0 0 3 0,0 0-244 0,0 0-49 15,0 0-10-15,0 0-1 0,0 0-36 0,6-3-7 16,-6 3-2-16,0 0 0 0,0-5-11 0,0 5-3 16,3-5 0-16,-3 2 0 0,0 3-16 0,0-5 0 15,-3 0 8-15,0-1-8 0,0 1 0 0,3 2 0 16,-6-2 8-16,3 3-8 0,-3-1 12 0,0 0-2 15,0 3 0-15,0 0 0 0,0 3 9 0,0 0 1 16,-3-1 1-16,0 3 0 0,1-2-9 0,2 2-3 0,-3 1 0 0,3 2 0 16,-3 0-9-16,3-1 0 0,0 4 9 0,3 0-9 15,-3-1 0-15,3 3 0 0,-3 3 0 0,3-2 0 16,3-1 0-16,0 0 0 0,0 0 0 0,3-2 0 16,0-1-8-16,3 1 8 0,-3-3-8 0,3 0 8 15,0-3-13-15,3 0 2 0,-3-2 1 0,0 0 0 16,-6-3 10-16,0 0 0 0,12-3 0 0,-4 0 0 15,1 1 0-15,-3-3 0 0,3-3 8 0,0 0-8 16,0 0 0-16,0-3 9 0,0 1-9 0,0-1 0 16,0-2 9-16,0 0-9 0,-3 2 0 0,3-2 9 15,-3-1-9-15,0 1 0 0,0-3 0 0,0 3 0 16,-6 0 8-16,5 2-8 0,-2 1 12 0,0-1-4 16,-3 6 9-16,0 0 2 0,0 5 0 0,0 0 0 15,0 0 5-15,0 0 2 0,0 8 0 0,-3 2 0 0,0 6-8 16,-2 0-2-16,-1 5 0 0,0 3 0 0,3 0-4 15,-3 5-2-15,3-3 0 0,-3 6 0 0,0 5 2 16,0-3 1-16,0 3 0 0,0 0 0 0,0 1-13 0,0-4 0 16,3 0 0-16,0 1 0 0,-3-6 0 0,3 0 8 15,0-3-8-15,0-2 0 16,0 0-20-16,0-3-6 0,-3-2-2 0,0-1-1032 0</inkml:trace>
  <inkml:trace contextRef="#ctx0" brushRef="#br0" timeOffset="207658.9074">18686 14584 403 0,'0'0'17'0,"0"0"5"0,0 0-22 0,0 0 0 0,0 0 0 0,0 0 0 15,0 0 234-15,0-5 42 0,0-3 9 0,0 8 2 16,3-6-217-16,0 1-43 0,-3 0-9 0,0 5-2 15,0-6 2-15,0 6 0 0,0 0 0 0,0 0 0 16,0 0-18-16,0 0 0 0,0 0 0 0,0 0 0 16,0 0 32-16,0 0 4 0,0 0 0 0,0 0 0 15,0 0 12-15,0 0 4 0,0 0 0 0,0 0 0 16,0 0-14-16,0 0-2 0,0 0-1 0,0 0 0 16,0 0-14-16,0 0-2 0,0 0-1 0,0 0 0 15,6-5-10-15,-3 3-8 0,3-1 9 0,-6 3-9 16,0 0 0-16,6-5 0 0,-6 5 0 0,0 0 0 0,0 0-11 15,0 0 11-15,0 0-10 0,0 0 10 0,0 0 0 0,0 0 0 16,0 0 0-16,0 0 10 0,0 0 5 0,0 0 1 16,0 0 0-16,0 0 0 0,3 8-4 0,-1-3 0 15,1 0 0-15,0 3 0 0,0-3-4 0,-3 3 0 16,3 3-8-16,0-1 12 0,-3 4-1 0,3 2-1 16,-3 2 0-16,3 1 0 0,0 4 6 0,0 1 0 15,-3 5 1-15,3 3 0 0,-6 5-5 0,3 0-2 16,-3 0 0-16,0 3 0 0,3 2 0 0,-3-2 0 15,0 2 0-15,3-2 0 0,-3 2-10 0,0 1 12 16,3-1-12-16,-3 3 12 0,3 0-12 0,0-3 10 0,0 1-10 16,-3-1 10-16,3-5-10 0,-3 3 0 0,3-6 9 15,-2 0-9-15,-4-2 0 0,0 0 0 0,0 0 0 0,0-6 8 16,0 1-8-16,-3-4 0 0,0-1-11 0,0-4 11 31,3-2-33-31,-3-5-1 0,0 2 0 0,0-5 0 16,0-3-122-16,3 0-24 0,-9-10-4 0,4-11-2 0</inkml:trace>
  <inkml:trace contextRef="#ctx0" brushRef="#br0" timeOffset="208373.7749">18114 14912 1573 0,'0'0'69'0,"0"0"15"0,0 0-67 0,0 0-17 16,0 0 0-16,0 0 0 0,-3-5 104 0,3 5 18 16,0 0 3-16,0 0 1 0,0-6-50 0,0 6-11 15,0 0-1-15,0 0-1 0,0 0-28 0,0 0-6 16,0 0-1-16,6 3 0 0,-6-3 14 0,0 0 2 15,3 5 1-15,3 3 0 0,-3 3-13 0,0-1-4 16,-3 6 0-16,-3 0 0 0,3 3 7 0,0 4 1 16,0 1 0-16,3 0 0 0,-3 5-27 0,0 0-9 15,0 0 0-15,-3 3 9 16,0-5-9-16,3 2 0 0,0-3 0 0,0 1 0 16,0-6 0-16,0 0 0 0,0-3 0 0,0 1 0 15,0-6-60-15,-3 0-4 0,0-5 0 0,-3 0-711 16,6-8-141-16</inkml:trace>
  <inkml:trace contextRef="#ctx0" brushRef="#br0" timeOffset="208817.0894">18349 14907 1843 0,'0'0'164'0,"0"0"-132"0,0 0-32 0,3 10 0 15,-3-2 162-15,0 0 26 0,0-8 4 0,3 8 2 0,0 0-157 0,0 0-37 16,-3-3 0-16,0 3 0 0,0 3-14 0,0-3-6 16,0 5 0-16,-3-3-1 0,3 4 5 0,0-1 2 31,-3 0 0-31,3 3 0 0,0-3 14 0,0 0 8 0,3 1 0 0,-3-1-8 0,3-2 22 0,-3-1-2 16,3 1-1-16,3-1 0 0,-3-4-7 0,3-1 0 15,0 0-1-15,0 0 0 0,0 1-11 0,0-6 0 0,0 2 0 0,3-4 0 16,0 2 0-16,-3-3 0 0,0 0 0 0,0-2 0 15,0 0 8-15,3 0-8 0,-7-3 0 0,4 0 8 16,-3 0 4-16,0 0 1 0,3 0 0 0,-6 0 0 16,-3 3 8-16,0-3 2 0,3 0 0 0,0 0 0 15,-3-3 9-15,0 3 3 0,0 0 0 0,3-2 0 16,-3 2-4-16,1-3-1 0,-1 1 0 0,0 2 0 16,0 0-12-16,0-3-2 0,0 3-1 0,3 0 0 15,-3 0-15-15,0 0 8 0,0 1-8 0,0-1 0 16,0 0 0-16,3 5 0 0,0 3 0 0,-3-5 0 15,3 5-15-15,0 0 1 0,0 0 0 0,0 0 0 16,-6 2-30-16,0 4-5 0,-3-1-2 0,0 3-785 16,0-3-156-16</inkml:trace>
  <inkml:trace contextRef="#ctx0" brushRef="#br0" timeOffset="211082.2334">14691 14282 882 0,'0'0'39'0,"0"0"8"0,0 0-38 0,0 0-9 0,-6 3 0 0,0 0 0 16,6-3 56-16,0 0 8 0,-6 2 3 0,6-2 0 16,-6 3-38-16,6-3-7 0,0 0-2 0,-6 0 0 15,0 0-9-15,6 0-3 0,0 0 0 0,0 0 0 16,-5-3-8-16,5 3 0 0,-6-2 0 0,6 2 8 16,0 0 8-16,0 0 0 0,-3-3 1 0,3-2 0 15,0 5 8-15,0 0 2 0,-3-3 0 0,3 3 0 16,-3-5-18-16,3 5-9 0,0 0 10 0,0 0-10 15,-3-3 9-15,3 3-9 0,0 0 8 0,0 0-8 16,0-5 12-16,0 5-4 0,0-6 0 0,0 6 0 0,0 0 20 0,0-5 3 16,0 0 1-16,0 5 0 0,3-5-13 0,0 2-3 15,-3 3 0-15,3-8 0 0,-3 8 2 0,0-3 0 16,0 3 0-16,0 0 0 0,0 0-2 0,0 0-1 16,0 0 0-16,0 0 0 0,0 0-3 0,0 0-1 15,0 0 0-15,0 0 0 0,0 0 13 0,0 0 4 16,0 0 0-16,0 0 0 0,0 8 13 0,-6 0 3 15,3 0 1-15,0 3 0 0,0-3-11 0,-3 5-2 16,3-3-1-16,-3 6 0 0,3 0-18 0,0 3-3 16,3-1-1-16,-3 6 0 0,0 3-9 0,0-1 0 15,3 6 9-15,-3 2-9 0,3 1 8 0,-3 2-8 0,0 2 10 16,0 4-10-16,3-1 16 0,-3 3-4 0,3 0 0 16,-3 2 0-16,0-2 4 0,0 0 0 0,3 0 0 0,-3 0 0 15,-3-2-7-15,6 2-1 0,-3-3 0 0,-3 0 0 16,3 1-8-16,3-1 0 0,-3-5 0 0,0 0 8 15,0 0-8-15,3-5 0 0,-3-6 0 0,3 3 0 16,-6-5-13-16,3-3 1 0,-2-2 1 0,2-6 0 31,0 0-42-31,0-2-9 0,-3-6-2 0,0 1-897 0</inkml:trace>
  <inkml:trace contextRef="#ctx0" brushRef="#br0" timeOffset="211691.4119">13715 14748 864 0,'0'0'38'0,"0"0"8"0,0 0-37 0,0 0-9 0,0 0 0 0,-6-3 0 15,6 3 131-15,0-2 24 0,-6-1 5 0,3-2 0 16,0-1-84-16,3 1-18 0,0-3-3 0,0 3-1 15,-3-3-30-15,6 3-5 0,-3-1-2 0,0 6 0 16,3-5 3-16,-3 5 0 0,0 0 0 0,0 0 0 0,0 0 24 16,0 0 4-16,0 0 2 0,0 0 0 0,6 5 1 0,0 1 0 15,0 2 0-15,-3 2 0 0,0 3-12 0,0 3-3 16,0 0 0-16,0 3 0 0,0-1-14 0,0 3-3 16,0 0-1-16,0 3 0 0,0 3-18 0,0-1 0 15,0 1 0-15,3-4 0 0,-3 4 8 0,-1-3-8 16,1 0 0-16,0-1 0 0,0-1 8 0,0 1-8 15,0-4 0-15,-3-3 0 0,3 0 0 0,-3-3-16 16,3 0 2-16,0-2 0 16,0-3-103-16,-3 0-21 0,0-8-4 0,0 0-736 0</inkml:trace>
  <inkml:trace contextRef="#ctx0" brushRef="#br0" timeOffset="211972.6056">14033 14637 1440 0,'-6'2'64'0,"6"-2"12"0,0 0-60 0,0 0-16 0,0 0 0 0,0 0 0 15,0 0 130-15,3 8 23 0,0-2 5 0,0 2 1 16,0 0-80-16,0 2-16 0,-3 1-3 0,0 2-1 15,3-3-11-15,-3 6-3 0,0 6 0 0,-3-1 0 0,6 3-7 0,0 5-2 16,0 0 0-16,-3 2 0 0,3 1-18 0,-3 3-4 16,0-4-1-16,0 1 0 0,-3 0-13 0,3 0 8 15,0-3-8-15,0 0 0 0,0-3 0 0,0-2 8 16,3 0-8-16,0-6 0 16,3 1-110-16,-3-3-25 0,3-3-5 0</inkml:trace>
  <inkml:trace contextRef="#ctx0" brushRef="#br0" timeOffset="214396.195">16069 17132 518 0,'0'0'46'0,"0"0"-37"16,0 0-9-16,0 0 0 0,0 0 138 0,0 0 26 0,0 0 4 15,0 0 2-15,0 0-89 0,0 0-17 0,3-8-4 0,-3 8-1 16,0 0 2-16,0 0 1 0,0 0 0 0,0 0 0 15,0 0-10-15,0 0-3 0,3-8 0 0,-3 8 0 16,0-5 13-16,0 5 2 0,0 0 1 0,0 0 0 16,0 0-6-16,0 0-2 0,0 0 0 0,0 0 0 15,0 0-19-15,0 0-4 0,0 0-1 0,0 0 0 16,0 0-9-16,0 0-3 0,0 0 0 0,0 0 0 16,0 0-8-16,0 0-1 0,0 0-1 0,0 0 0 15,0 0-11-15,0 0 10 0,0 0-10 0,0 0 10 16,0 0-10-16,0 0 0 0,0 0 0 0,0 0 0 15,3 0 0-15,-3 0 0 0,0 0 0 0,0 0 0 16,0 0 0-16,0 0 0 0,0-3 0 0,0 3 0 16,0 0 0-16,0 0 0 0,0 0 0 0,0 0 0 15,0 0 0-15,0 0 0 0,0 0 0 0,0 0 0 16,0 0 0-16,3-3 0 0,-3 1 0 0,0 2 0 0,0 0 0 16,0 0 0-16,0 0 9 0,0 8-9 0,-3-3 17 0,0 3-1 15,0 2 0-15,0 4 0 0,3-1 7 0,-6 5 1 16,3-2 0-16,-3 11 0 0,3-3-16 0,1 2-8 15,-4 6 8-15,3-3-8 0,-3 11 30 0,3-1 2 16,-6 4 0-16,6-1 0 0,-6 0-14 0,3 1-2 16,3-1-1-16,-3-2 0 0,0-1 4 0,3 1 1 15,0-6 0-15,0 3 0 0,3-2 7 0,-3 2 1 16,0 3 1-16,3-9 0 0,0 1-29 0,0-6 0 16,-3 1 0-16,3-6 0 15,0 0-24-15,-3-2-4 0,0-6 0 0,0-2-1 16,0-3-15-16,0-1-4 0,-3-1 0 0,0-6 0 15,0 0-107-15,0-6-21 0,0-1-5 0</inkml:trace>
  <inkml:trace contextRef="#ctx0" brushRef="#br0" timeOffset="215067.9142">15441 17645 1094 0,'0'0'97'0,"0"0"-77"0,0 0-20 0,0 0 0 0,0 0 175 0,0 0 31 0,0 0 6 0,0 0 2 15,0 0-116-15,0 0-23 0,0 0-5 0,0 0-1 16,0 0-19-16,-3-5-4 0,3-3-1 0,-3 3 0 16,3 2-29-16,3-2-5 0,0-3-2 0,0 2 0 15,3 1-9-15,0 0 0 0,0-3 9 0,3 5-9 16,0-2 0-16,3 0 0 0,0-1 0 0,-3 4 0 16,6-4 0-16,-3 1 0 0,-1-3 0 0,1 8 0 15,0-5 0-15,0 5 0 0,-3 0 0 0,0 0 0 16,-9 0 0-16,6 0 0 0,0 5 0 0,-6-5 0 15,6 5 0-15,-6-5 0 0,0 0 10 0,3 8-10 16,0-2 10-16,-3 2-10 0,-3 5 10 0,0-5-10 16,-3 2 11-16,3-2-11 0,-3 6 12 0,0-1-12 15,-3 0 8-15,0 0-8 0,0 3 0 0,0 0 0 0,0-3 9 0,3 0-9 16,-3 1 0-16,1-1 9 0,-1 0 6 16,0 0 1-16,0 1 0 0,3-4 0 0,0-2 3 0,-3 5 1 15,3-2 0-15,0 2 0 0,3-5-10 0,-3 0-2 16,0 5 0-16,3-7 0 0,3 4-8 0,-3-2 10 15,0-3-10-15,3-5 10 0,0 0-10 0,0 0 0 16,6 3 0-16,-6-3 0 0,0 0-13 0,0 0 1 16,9 0 1-16,3 0 0 15,-3-3-40-15,3 1-8 0,0-6-1 0,3 0-649 16,-3-3-130-16</inkml:trace>
  <inkml:trace contextRef="#ctx0" brushRef="#br0" timeOffset="215927.0864">15284 17486 576 0,'0'0'25'0,"0"0"6"0,0 0-31 0,0 0 0 0,0 0 0 0,0 0 0 15,0 0 147-15,0 0 23 0,0 0 5 0,0 0 1 16,0 0-62-16,0 0-12 0,0 0-2 0,0 0-1 16,0 0-18-16,0 0-3 0,0 0-1 0,0 0 0 0,0 0-9 15,0 0-3-15,0 0 0 0,0 0 0 0,0 0-14 0,0 0-3 16,0 0-1-16,0 0 0 0,0 0-22 0,0 0-4 15,0 0-1-15,0 0 0 0,0 0-20 0,0 0 9 16,0 0-9-16,0 0 0 0,0 0 8 0,0 0-8 16,0 0 0-16,0 0 0 0,0 0 13 0,0 0-4 15,0 0-1-15,0 0 0 0,0 0 20 0,0 0 3 16,3 8 1-16,-1 0 0 0,-2-8-16 0,0 13-4 16,0-2 0-16,0-3 0 0,0 10 5 0,0-2 1 15,0 3 0-15,0 2 0 0,-2 3-6 0,-1 2-2 16,3 1 0-16,-3-1 0 0,3-2-10 0,0 2 0 15,-3-4 0-15,3-1 0 16,-3-3-30-16,0 1 2 0,0-6 0 0,3 0-730 0,0-5-146 16</inkml:trace>
  <inkml:trace contextRef="#ctx0" brushRef="#br0" timeOffset="217395.4893">16373 17378 1440 0,'0'0'64'0,"0"0"12"0,0 0-60 0,0 0-16 0,-3 0 0 0,3 0 0 16,0 0 124-16,0 0 23 0,0 0 4 0,0 0 1 31,-3 5-72-31,0-2-13 0,3-1-3 0,0-2-1 0,0 0-23 0,0 0-5 0,0 0-1 0,-3 8 0 16,0-2-6-16,3-4 0 0,0 9-1 0,3-3 0 15,-3 0-10-15,3 5-1 0,-6 0-1 0,6 6 0 0,0-1 5 0,-3 3 0 16,3 3 1-16,0-3 0 0,-3 11-9 16,0-5-1-16,0-1-1 0,-6 1 0 0,3-4-10 0,3-1 0 15,-3-1 0-15,0 2 0 0,-3-7 0 0,0 3-12 16,3-6 2-16,0 0 1 16,-3-2-48-16,3-3-10 0,-3 0-1 0,3 2-652 15,3-10-129-15</inkml:trace>
  <inkml:trace contextRef="#ctx0" brushRef="#br0" timeOffset="217911.0286">16534 17415 979 0,'0'0'87'0,"0"0"-70"0,0 0-17 0,0 0 0 15,0 0 222-15,0 0 41 0,0 0 8 0,9-3 1 16,-3 1-165-16,0-4-34 0,-6 6-6 0,5 0-2 16,-5 0-5-16,6-2 0 0,3-4-1 0,-9 6 0 15,0 0-27-15,3 0-4 0,6-5-2 0,-9 5 0 16,0 0-7-16,9 0-2 0,0 5 0 0,-3-5 0 16,0 6-5-16,0-4-2 0,0-2 0 0,0 8 0 15,3-2-2-15,-3 4-8 0,0-2 12 0,0 0-4 16,0 3-8-16,0-3 8 0,-6-1-8 0,0 7 8 0,0-1-8 15,-3-3 0-15,0 4 0 0,-6-6 8 0,0 5-8 0,-3 5 0 16,3-10 0-16,0 8 0 0,-3-5 0 0,0-1 0 16,3-2 0-16,0 0 0 0,0-2-12 0,3-1 1 15,0 0 1-15,1-2 0 0,5-3-6 0,0 0 0 16,-3 0-1-16,3 0 0 31,0 0-19-31,0 0-4 0,0 0-1 0,0 0 0 16,8-8 2-16,1 8 1 0,0-5 0 0,3 2 0 0,-3 0 18 0,0 1 3 15,6 4 1-15,-3 1 0 0,-3-3 16 0,0 3 0 16,0 2 0-16,0 0 9 0,0-2 11 0,-3 7 3 0,-1-7 0 0,-2 8 0 0,3-3 17 0,-3-1 3 16,-6-1 1-16,0 7 0 0,0-5-9 0,-3 3-2 0,-2-4 0 15,-1 7 0-15,0-4-13 0,-3-2-2 0,3 5-1 16,-3 1 0-16,-6-4-17 0,6 1 0 0,-3-1 0 0,3 4 0 31,-2-6-32-31,-4 2-9 0,3-2-3 0,-3 0 0 16,3 3-162-16,-3-9-33 0,0 4-6 0,0-6-2 0</inkml:trace>
  <inkml:trace contextRef="#ctx0" brushRef="#br0" timeOffset="219138.4257">14855 14695 576 0,'0'0'51'0,"0"0"-41"0,0 0-10 0,0 0 0 15,0 0 103-15,0 0 18 0,0 0 4 0,0 0 1 16,0 0-87-16,0 0-18 0,0 0-3 0,0 0-1 16,0 0-9-16,0 0-8 0,0-5 9 0,0 5-9 0,3-6 42 15,-3 6 2-15,0 0 1 0,3-5 0 0,3 0 12 0,-6 5 3 16,0 0 0-16,0 0 0 0,6-3-7 0,-6 3-1 15,0 0 0-15,0 0 0 0,0 0 3 0,0 0 0 16,0 0 0-16,0 0 0 0,6 5-13 0,-3 3-2 16,3 0-1-16,-3 3 0 0,0-1-6 0,0 4-1 15,0-1 0-15,0 5 0 0,0 1 3 0,-3 2 0 16,0 0 0-16,0 0 0 0,0 3-27 0,0-3-8 16,-3 3 0-16,0 0 0 0,0 0-9 0,3-3-6 15,-6 0-1-15,3-2 0 16,0-3-20-16,0 0-4 0,3-3 0 0,-3-3-1 15,0 1-133-15,0-3-26 0</inkml:trace>
  <inkml:trace contextRef="#ctx0" brushRef="#br0" timeOffset="219544.5772">15173 14753 1497 0,'0'0'66'0,"0"0"14"0,0 0-64 0,0 0-16 0,0 0 0 0,0 0 0 15,-6 5 105-15,6-5 18 0,0 0 3 0,-3 3 1 16,-2 2-73-16,2-2-14 0,-3 0-4 0,3 2 0 16,-3 0-15-16,3 1-3 0,-3 4-1 0,0-2 0 15,0 3-7-15,3 2-2 0,-6 0 0 0,3 0 0 0,0 3 4 0,0-3 0 16,0 1 0-16,0 2 0 0,0-3 4 0,0 0 2 15,0 0 0-15,3-2 0 0,-3-1 0 0,3-2 0 16,0 0 0-16,3 0 0 0,0-8-6 0,0 6-2 16,0-6 0-16,0 0 0 0,6 5-10 0,0-3 0 15,-6-2 0-15,9 0 0 0,0 3 0 0,-3-3 0 16,6 0-9-16,-3-3 9 0,3 1 0 0,0 2 0 16,0-5 0-16,0-1 0 0,-1 1-9 0,1 0 9 15,3-1 0-15,0 1-9 16,-3 0-14-16,3 2-2 0,-3-5-1 0,3 6 0 15,0-4-22-15,0 4-5 0,-4-4-1 0,1 4 0 16,0-4-121-16,0-2-24 0,9-2-5 0,-9 5 0 0</inkml:trace>
  <inkml:trace contextRef="#ctx0" brushRef="#br0" timeOffset="219763.2765">15298 14756 1497 0,'0'0'66'0,"0"0"14"0,0 0-64 0,0 0-16 0,0 8 0 0,0-8 0 15,0 5 169-15,3 3 31 0,-3 3 5 0,3-1 2 16,-3 3-134-16,6 1-26 0,-6 1-6 0,0 7-1 16,0 1-16-16,-3 1-4 0,3 3-1 0,-3-1 0 15,-3 6-10-15,0 0-1 0,3-3-8 0,-2 3 12 16,-1 2-84-16,0 0-16 0,-3 1-4 0</inkml:trace>
  <inkml:trace contextRef="#ctx0" brushRef="#br0" timeOffset="220638.1102">18992 14965 921 0,'0'0'82'0,"0"0"-66"0,0 0-16 0,6-5 0 15,-3-1 196-15,-3 6 35 0,3-5 7 0,3 0 2 16,-6 5-160-16,6-3-32 0,0-2-7 0,3-1-1 0,-3 4-4 0,-6 2 0 15,0 0-1-15,0 0 0 0,0 0-25 0,0 0-10 16,0 0 8-16,0 0-8 0,3 8 24 0,0 0 0 16,0 2 0-16,0 1 0 0,-3 2 9 0,0 6 2 15,0-4 0-15,0 4 0 0,3 0-3 0,-3 4 0 16,-3 4 0-16,3-1 0 0,0 3-12 16,0 0-4-16,-3-2 0 0,0 2 0 0,0-5-7 0,3 0-1 15,-3-3-8-15,0 0 12 0,0-3-26 0,3 1-6 16,0-6 0-16,-3 3-1 15,-3-5-107-15,3-3-20 0,3 0-5 0</inkml:trace>
  <inkml:trace contextRef="#ctx0" brushRef="#br0" timeOffset="221216.0995">19501 14936 1555 0,'0'0'138'0,"0"0"-110"0,0 0-28 0,0 0 0 15,0 0 140-15,0 0 24 0,0 0 4 0,0 0 0 0,0 0-104 0,0 0-22 16,0 0-4-16,0 0-1 0,0 0-26 0,0 0-11 16,0 0 8-16,0 0-8 0,0 0 0 0,-6-3 0 15,0 0 0-15,-3 3 0 0,-2 0 0 0,2 0 0 16,-3 0 0-16,3 3 0 0,-3 2 0 0,0 1 0 16,0-1 8-16,-3 3-8 0,3-3 9 0,3 3-9 15,-3 0 10-15,1 0-10 0,2 0 8 0,0 0-8 16,0 0 0-16,3-3 9 0,0 3-9 0,0-3 0 15,0 3 0-15,0-2 0 0,3-4 0 0,3-2 0 16,-3 6 0-16,3-6 0 0,3 7-13 0,0 1 1 16,3-2 1-16,3-1 0 0,-3 0-1 0,6-2-1 15,3 0 0-15,0 2 0 0,-4 0 13 0,7 0 0 16,0 1-10-16,0 2 10 0,0 0 0 0,-3 0 0 0,3 2 0 16,-9 3 0-16,-4 3 30 0,1-3 1 0,-3 3 0 0,0 3 0 15,0-3 10-15,0 0 3 0,-9-1 0 0,0 1 0 16,-5 3-19-16,-4-1-3 0,0-2-1 0,-6 3 0 15,0-1-21-15,-3-2 0 0,0-3-12 0,4 1 4 32,-4-1-32-32,-3-3-5 0,0-2-2 0,0 0 0 15,-5 0-195-15,2-2-39 0</inkml:trace>
  <inkml:trace contextRef="#ctx0" brushRef="#br0" timeOffset="224096.0094">16340 11255 230 0,'0'0'20'0,"0"0"-20"16,6-5 0-16,-3 0 0 16,-3 5 183-16,3-5 32 0,3-1 6 0,-6 6 2 0,0-5-111 15,6 0-23-15,-3-1-4 0,-3 6-1 0,0 0-38 16,0 0-8-16,3-5-2 0,-3 5 0 0,0 0 0 15,0 0 0-15,0 0 0 0,0 0 0 0,6-8-19 0,-6 8-4 16,3-5-1-16,-3 5 0 0,0 0-3 0,0 0-1 16,0 0 0-16,0 0 0 0,9 0 0 0,-3 0 0 15,0 0 0-15,-6 0 0 0,6 5 16 0,-3 3 2 16,3-3 1-16,0 3 0 0,0 3-7 0,-3 2-2 16,-1 3 0-16,1 2 0 0,0 4 6 0,3 1 2 15,-6 4 0-15,0 2 0 0,0 0-7 0,0-2-2 16,0 2 0-16,0 0 0 0,-3 0-3 0,3 0-1 15,0-3 0-15,-3 1 0 0,3 2-13 0,-3-3 0 0,3 4 8 16,-3-7-8-16,3 1 0 0,-2 0 0 0,-1-5 0 16,0-1 0-16,3-2 8 0,-3 0-8 0,0-3 0 15,3-2 0 1,0-3-18-16,0-3-10 0,0-5-1 0,0 0-1 16,0 0-138-16,0 0-28 0</inkml:trace>
  <inkml:trace contextRef="#ctx0" brushRef="#br0" timeOffset="224658.447">16766 11237 576 0,'-9'-3'51'0,"3"1"-41"16,6 2-10-16,3-6 0 0,-6-2 176 0,3 3 32 16,0 5 8-16,3-8 0 0,3 3-137 0,-6 0-28 15,0 5-6-15,0 0-1 0,6-6 16 0,-6 6 2 16,0 0 1-16,0 0 0 0,0 0-19 0,0 0-4 16,0 0-1-16,0 0 0 0,-6 6-3 0,0 1 0 15,9 1 0-15,-6 0 0 0,-3 0-19 0,-3 0-4 16,3 3-1-16,0-3 0 0,0 0-12 0,0 2 0 15,0-2 0-15,0 3 0 0,3-1 0 0,0 1 0 16,-6 0 0-16,6-1 0 0,1 3 0 0,2 3 0 0,-3-3 0 16,0 3 0-16,-3 3 0 0,6-3 0 0,0 5 0 0,0 0 0 15,-3-2 0-15,3 4 0 0,3 1 0 0,0 0 0 16,-3 0 0-16,3 0 0 0,0-1 0 0,2-1 0 16,4-1 0-16,-3-3 0 0,3 1 0 0,0-3 9 15,3-6-9-15,-3 1 0 0,-3-3 0 0,0-6 0 16,3 4 11-16,-3-6 3 0,-6 0 1 0,6-8 0 15,-3 3 20-15,6-3 4 0,0 0 1 0,0-3 0 16,-6-2-12-16,3 0-3 0,2 2 0 0,1-2 0 16,-3 2-6-16,-3-2-2 0,-3 2 0 0,3-2 0 15,6 3 4-15,-6 2 1 0,-6-3 0 0,0 3 0 16,3 3-11-16,-3 0-3 0,-3-1 0 0,-3 1 0 16,0 2-8-16,1 3 8 0,-1 0-8 0,-3 3 8 15,-6 2-8-15,3 1 12 0,0 1-12 0,0 4 12 0,-6 0-12 16,0 2-17-16,4 3 4 0,-4 0 1 15,3-1-98-15,-3 1-19 0,0 6-4 0,0-4-848 16</inkml:trace>
  <inkml:trace contextRef="#ctx0" brushRef="#br0" timeOffset="229775.4">7226 8133 691 0,'-12'0'30'0,"12"0"7"15,0 0-29-15,3-2-8 0,-3 2 0 0,-3-6 0 16,-3 4 52-16,3-1 10 0,3-2 2 0,0-1 0 15,-6 1-21-15,3 0-4 0,6 2-1 0,-3 1 0 16,-3-4 4-16,0 4 1 0,3-1 0 0,0 3 0 16,3-3 20-16,-3 3 4 0,-6-2 1 0,6 2 0 15,6-3-31-15,-6 3-5 0,-6 0-2 0,0-3 0 16,6 3-30-16,0-2 0 0,-3-1 0 0,0-2 0 0,-3 0 0 16,6-1 0-16,0-2 0 0,0 0 0 0,-9 3 0 0,6 2 0 15,3-2 0-15,3 5 0 0,-3 0 0 0,0 0 0 16,-3-5 0-16,3 5 0 0,6 3 12 0,-6-3 10 15,0 0 2-15,0 0 0 0,3 7-7 0,0 4-1 16,-6 0 0-16,0-1 0 0,0 3 8 0,3 1 0 16,3-1 1-16,-3 0 0 0,-3 0-25 0,0 1 0 15,6-1 8-15,0 3-8 0,-3-6 20 0,0 4 3 16,0 4 0-16,6 3 0 0,0-2 16 0,-3 5 3 16,-3-1 1-16,3 6 0 0,9 3-19 0,-3 3-3 15,-9 2-1-15,3 5 0 0,0 0 10 0,0 3 2 0,3 0 0 0,-3 3 0 16,-6-3-21-16,6-3-11 0,6 1 12 0,-3-1-12 15,-9 0 9-15,3-2-9 16,3 0 0-16,3-3 9 0,-6 0-9 0,-3-6 0 0,0 1 0 16,3-3 0-16,3-8 0 0,0 3 0 0,-12-8 0 0,9 0 8 15,6-3-8-15,0-2 0 0,-6-1 0 0,0 4 0 16,3-6-25-16,0 2 2 0,3-2 1 0,0 3 0 16,-9-3-10-1,3 2-1-15,6-2-1 0,0 0 0 0,-6-3-10 0,0 3-3 16,0-2 0-16,3 2 0 0,3-3-43 15,-6-5-9-15,-6 2-1 0,6-2-632 0</inkml:trace>
  <inkml:trace contextRef="#ctx0" brushRef="#br0" timeOffset="230431.998">7175 9065 403 0,'0'0'17'0,"6"2"5"0,0 1-22 0,-6-3 0 15,-6 3 0-15,6-3 0 0,0 0 49 0,0 0 6 16,0 0 1-16,0 0 0 0,0 0-8 0,0 0 0 16,0 0-1-16,0 0 0 0,-9 2 8 0,6 4 1 15,3-6 1-15,3 5 0 0,-9 0-3 0,6 3-1 16,3-3 0-16,0 3 0 0,6 3 1 0,-3-3 0 16,-3 2 0-16,3 4 0 0,3-4 8 0,-6 3 2 15,-3 1 0-15,0 4 0 0,6 1-27 0,-3-1-5 16,-3 1 0-16,-3-1-1 0,0-2 0 0,0 0 0 15,3-3 0-15,0 0 0 0,-6-2-23 0,3 0-8 16,6-3 0-16,0-1 0 16,-3-7-135-16,0 0-33 0,0 0-6 0,0 0-2 0</inkml:trace>
  <inkml:trace contextRef="#ctx0" brushRef="#br0" timeOffset="231353.1517">6708 8551 997 0,'0'0'44'0,"0"0"9"0,-3 0-42 0,3 0-11 0,-6-2 0 0,3-1 0 15,0 0 98-15,3 3 18 0,0 0 3 0,0 0 1 16,-3-2-68-16,3 2-12 0,0 0-4 0,0-6 0 16,0 1-28-16,0 5-8 0,0 0 0 0,0 0 0 15,0 0 0-15,0 0-12 0,0 0 4 0,0 0 0 16,0 0 8-16,0 0 11 0,0 0-3 0,0 0 0 16,0 0 2-16,0 0 0 0,6 3 0 0,-3 5 0 0,3 2 11 0,-3 4 3 15,0 1 0-15,3 4 0 0,3-1 21 0,-3 4 5 16,6 1 1-16,-3 1 0 0,0-3-18 0,-3 1-3 15,3-1-1-15,-4 0 0 0,4-3-13 0,-3-2-4 16,0-2 0-16,0-1 0 0,0-3-12 0,-3 1 0 16,0 2 8-16,3-2-8 0,-6-3 0 0,3 0 0 15,0-3 8-15,0 0-8 0,0 1 0 0,-3-6 0 16,0 0 0-16,0 0 0 0,0 0 0 0,0 0 0 16,0 7 0-16,0-7 0 0,0 0 0 0,0 0 0 15,0 0 0-15,0 0 0 0,0 0 12 0,0 0 0 16,0 0 0-16,0 0 0 0,0 0 0 0,0-5-1 15,0-3 0-15,-3 0 0 0,0 0-11 0,3 0 0 16,-3-2 0-16,3-1 0 0,-3 1 0 0,0-1 0 16,0-2-10-16,0 0 10 0,0-1-9 0,0 1 9 15,-3 3-8-15,3-4 8 0,-3 1 0 0,0 0 0 0,0 0 0 0,0 2 0 16,4 1 0-16,-1-4-8 0,-3 6 8 0,3-2 0 16,-3 2-8-16,3 0 8 0,-3 0-8 0,3 3 8 15,-3 2 0-15,3-2 0 0,0-1 0 0,3 6-8 16,0 0 8-16,0 0 0 0,0 0 0 0,0 0 0 15,0 6 0-15,0 4-12 0,-3 1 4 0,3 2 0 16,3 0 8-16,0 3 0 0,-3 0 0 0,3 5 0 16,-3 0-10-16,0-2 10 0,3 2-12 0,-3-2 12 15,-3 4 0-15,3-1 0 0,3-7 8 0,0 4-8 16,0 0 0-16,-3-1-18 0,6-2 2 0,-3-3-574 16,0 0-115-16</inkml:trace>
  <inkml:trace contextRef="#ctx0" brushRef="#br0" timeOffset="237726.678">6854 8419 403 0,'0'0'36'0,"0"0"-36"16,0 0 0-16,0 0 0 0,0 0 119 0,0 0 17 0,0 0 3 0,0 0 1 15,0 0-72-15,0 0-13 0,0 0-3 0,0 0-1 16,0 0-28-16,0 0-6 0,0 0-1 0,0 0 0 0,0 0 30 0,0 0 6 16,0 0 0-16,0 8 1 0,-3-5 7 0,3 2 0 15,0 0 1-15,0 1 0 0,-3-1-17 0,3-3-4 16,0-2-1-16,0 0 0 0,0 0-20 0,0 0-4 16,6 6-1-16,-3-1 0 0,3-2-14 0,-3 2 0 15,0 0 0-15,-3-5 0 0,0 0 0 0,3 3 0 16,3 2 8-16,-6-5-8 0,0 0 15 0,0 0 0 15,6 0 0-15,3 0 0 0,-9 0-3 0,9 0-1 16,-1 0 0-16,1-2 0 16,3-1-11-16,-3 0 0 0,0-2 0 0,3 2 0 0,3-2 0 0,-6 0 0 15,0 2 0-15,0 0 0 0,0-2 0 0,0 3 0 16,-3 2 0-16,-6 0 0 0,0 0 0 0,0 0 0 16,0 0 0-16,0 0 8 15,0 0-8-15,0 0 0 0,0 0 0 0,0 0 8 0,0 0-8 0,0 0 0 0,0 0 0 0,0 0 0 16,8-6 0-16,-8 6 0 0,0 0 0 0,0 0 0 15,6 0 13-15,-6 0 1 0,0 0 0 0,0 0 0 16,0 0 20-16,0 0 4 16,0 0 1-16,-3 3 0 0,-3 0-28 0,6 2-11 0,0 3 8 0,-2-3-8 15,-1-2 0-15,0 2 0 0,3-5 0 0,0 5 0 16,0-5 0-16,0 0 0 0,0 0 0 0,0 0 0 16,3 8 0-16,-3-3 0 0,-3 1 0 0,3-6 0 15,0 0 0-15,0 0 0 16,0 0 0-16,0 0 0 0,3 5 0 0,-3-5 0 0,0 0 0 0,-3 5 0 15,-3 1 8-15,0 2-8 0,6-3 8 16,-3 0-8-16,0 3 11 0,3-3-3 0,0 3-8 0,0 0 12 16,3-2-12-16,-3-6 11 0,-3 5-11 0,0 0 10 15,0 3-2-15,3 0-8 0,0 3 12 0,0-1-4 0,0-2 4 0,0 0 0 16,-3 3 0-16,0-1 0 0,-3 1-12 0,3-3 0 16,3-3 0-16,0 3 0 0,-3 0 8 0,0 3 7 15,0-1 1-15,3 1 0 0,-3 2-26 0,0 0-5 16,0 0-1-16,0-2 0 0,3 2 33 0,0 0 7 15,-3 3 0-15,0-5 1 0,3-1-11 0,-3 1-2 16,3-3-1-16,-3 0 0 0,0 0-11 0,3-3 10 16,0 0-10-16,0-2 10 0,-3 2-10 0,0 1 0 15,3-4-10-15,0 4 10 0,0-4-15 0,0-2 3 16,0 0 1-16,0 6 0 16,-3-1-11-16,3 0-2 0,0 3-1 0,0-8 0 15,0 0-31-15,0 0-5 0,0 0-2 0,0 0-847 0</inkml:trace>
  <inkml:trace contextRef="#ctx0" brushRef="#br0" timeOffset="241822.355">4866 12840 230 0,'0'0'20'0,"0"0"-20"15,0 0 0-15,0 0 0 0,0 0 169 0,0 0 30 16,0 0 5-16,0 0 2 0,0 0-112 0,0 0-22 15,0 0-5-15,0 0-1 0,-3 0-41 0,3 0-8 16,0 0-1-16,0 0-1 0,0 0-15 0,0 0 0 16,0 0 0-16,0 0-10 0,-3-5 10 0,0 2 0 15,3 3-9-15,0 0 9 0,-3-5 0 0,3 5 0 16,0 0 0-16,0 0 0 0,0 0 20 0,0 0 4 16,0 0 2-16,0 0 0 0,0 0 3 0,0 0 1 15,-3-3 0-15,-3 3 0 0,3 0 10 0,3 0 1 0,0 0 1 0,0 0 0 16,0 0-19-16,-6 3-4 0,6-3-1 0,0 0 0 15,0 0 15-15,0 0 3 0,-6 3 1 16,6-3 0-16,0 0-24 0,0 0-5 0,0 0 0 0,0 0-8 16,0 0 16-16,0 0-4 0,0 0-1 0,-3 8 0 15,3-8 1-15,-3 5 1 0,3-5 0 0,-3 5 0 16,3 3 15-16,-3 0 4 0,3 0 0 0,-3 3 0 16,3-3-24-16,-3 2-8 0,3 3 0 0,0 1 0 15,3 1 15-15,0 4-3 0,-3 2-1 0,3 3 0 16,0-3-3-16,-3 8 0 0,0 0 0 0,3 3 0 15,-3 2 6-15,6 1 1 0,-6-1 0 0,3-2 0 16,-6 2-6-16,3-2-1 0,0 3 0 0,-3-1 0 16,0 0 9-16,0 1 2 0,-3-1 0 0,3 1 0 15,-3-4-19-15,0 4 0 0,-3-1 0 0,3-2 0 0,0-3 12 16,0 0-4-16,3 3 0 0,-3-3-8 0,3 0 8 0,0-3-8 16,-3 4 0-16,3-4 0 0,0-2 11 0,0 2-11 15,3-2 10-15,-2 0-10 0,2-3 0 0,-3-2 0 16,0-1 0-16,0 1 0 0,3-4 0 0,0 1-16 15,-3-2 1-15,3-1 1 16,-3 0-26-16,0-5-4 0,3 0-2 0,0-8 0 16,0 0-72-16,0 0-14 0</inkml:trace>
  <inkml:trace contextRef="#ctx0" brushRef="#br0" timeOffset="243525.0412">4166 13309 288 0,'0'0'25'0,"0"0"-25"16,0 0 0-16,0 0 0 0,0 0 136 0,0 0 21 0,0 0 5 15,0 0 1-15,0 0-70 0,0 0-13 0,0 0-4 16,0 0 0-16,0 0-24 0,0 0-6 0,0 0-1 0,0 0 0 16,0 0-9-16,0 0-3 0,0 0 0 0,0 0 0 15,0 0-5-15,0 0-2 0,0 0 0 0,0-6 0 16,0 6-5-16,0 0-1 0,0 0 0 0,0 0 0 15,0 0-11-15,0 0-9 0,0-5 12 0,0 5-12 16,0 0 10-16,0 0-10 0,0 0 8 0,0 0-8 16,0 0 20-16,0 0-2 0,0 0 0 0,0 0 0 15,0 0 1-15,0 0 0 0,0-5 0 0,0 5 0 16,0 0-11-16,0 0-8 0,0-6 9 0,0 6-9 16,0 0 0-16,0 0 0 0,0 0 0 0,0 0 0 15,0 0 9-15,0 0-9 0,0 0 8 0,0 0-8 16,0 0 13-16,0-8-2 0,0 8-1 0,0 0 0 15,0 0 1-15,0 0 0 0,-3-5 0 0,3 5 0 0,0 0-11 0,0 0 0 16,0 0 9-16,0 0-9 0,0 0 0 0,0 0 8 16,0 0-8-16,0 0 0 0,0 0 0 0,0 0 8 15,0 0-8-15,0 0 0 0,0 0 8 0,0 0-8 16,0 0 8-16,0 0-8 0,0 0 13 0,0 0-1 16,0 0-1-16,0 8 0 0,-3 0 5 0,3 3 0 15,0-1 1-15,3 3 0 0,-3 1-5 0,0-1 0 16,0 8-1-16,0-2 0 0,0 2-11 0,0-3 8 15,0 1-8-15,0-1 8 16,0-2-30-16,0 3-6 0,-3 2-2 0,3-5 0 0,-3-3 50 0,3 3 11 16,0-3 1-16,0 6 1 0,0-4-33 0,3-1 0 15,-3-1 0-15,3 0 0 16,0-2-20-16,-3 2-10 0,3 0-2 0,0 0-1 0,-3-2 53 0,0 0 10 0,0-3 2 0,-3-1 1 16,6 1-25-16,-3-8-8 0,0-8 0 0,0 8 0 15,0 8 0-15,0-2 0 0,0 2 0 0,0-8 0 31,0 0-46-31,0 0-3 0,0 0-1 0,0 0-534 0,3-8-106 0</inkml:trace>
  <inkml:trace contextRef="#ctx0" brushRef="#br0" timeOffset="244795.482">4410 13467 518 0,'-3'-10'46'0,"0"-1"-37"16,3 11-9-16,0 0 0 0,0 0 117 0,0 0 22 15,-6 0 4-15,6 0 1 0,0 0-84 0,0 0-17 16,0 0-3-16,0 0-1 0,0 0-11 0,0 0-3 16,-3 3 0-16,-3-1 0 0,6-2 31 0,0 0 7 15,0 0 1-15,0 0 0 0,-3 3-24 0,3-3-4 16,-3 5 0-16,3-5-1 0,-3 3-14 0,3-3-2 15,0 0-1-15,0 0 0 0,0 0-7 0,0 0-2 16,0 0 0-16,0 0 0 0,0 0-9 0,0 0 0 16,0 0 0-16,0-5 8 0,3 2 27 0,0 0 5 15,-3-2 0-15,3 2 1 0,0-2-14 0,0-3-3 16,0-2-1-16,0 4 0 0,-3 6-23 0,0 0 0 16,0 0 0-16,0 0 0 0,0 0 32 0,0 0 3 0,0 0 0 0,0 0 0 15,0 0-8-15,0 0-2 0,0 0 0 0,0 0 0 16,9 3-14-16,0-3-3 0,-9 0-8 0,0 0 12 15,6 5-12-15,3-2 0 0,3 0 0 0,-3 2 0 16,-9-5 0-16,9 0 0 0,3-5 0 0,0 7 0 16,-4 6 0-16,1 3 0 0,0-1 0 0,0 1 0 15,-3-3 0-15,0 0 0 0,-3 0 8 0,0 0-8 16,3 0 0-16,-6 2 0 0,3 1-9 0,-3-1 9 16,0 1 0-16,0 2 15 0,0-2-2 0,0 5 0 15,-3-6-13-15,3 1 0 0,-3-1 0 0,0 1 0 16,3-3 0-16,-3 0 0 0,0 0 0 0,0-3 0 15,0 3 0-15,0 0 0 0,-3-3 0 0,0 3 0 16,3-3-10-16,-3 3-2 0,-3 0 0 0,1 0 0 0,2-5 12 16,0 0 0-16,-3 2 0 0,0-2 8 0,0-1-8 0,3 1 0 15,0-1 0-15,0-2-8 0,0 3 8 0,-3-6 0 16,6 3 10-16,3 0-10 0,-6-2 0 0,6 2 0 16,-3-5 0-16,3 5 0 0,-3-6 0 0,0 4 0 15,0-4 0-15,0 1-10 0,0 0 10 0,3 5 0 16,0-6 0-16,0 6 0 0,3-5 0 0,0 0 0 15,-3 0 0-15,3-3 0 0,-3 0 0 0,0 0 0 16,3 2 0-16,-3-1 0 0,3-1 0 0,-3 2 0 16,3-4 0-16,0 2 0 0,0 0 0 0,0-3 0 15,-3 1 0-15,0-1 0 0,6-2 0 0,0 0-8 16,-3-1 8-16,3 1-8 0,3 0 8 0,-3 0-10 0,0-1 10 16,0 4-10-16,0 2 2 0,0-3 0 0,0 1 0 15,3 2 0-15,-4 0 8 0,1 3 0 0,0-1 0 16,0 1-8-16,0 0 8 0,0-1 0 0,3 1 0 0,-3 3 0 15,0-4 0-15,0 1 0 0,0 2 0 0,-3-2 0 16,6 0 0-16,-3-1 0 0,0 1 0 0,0-5 0 16,0 4 0-16,0 1 0 0,0 0 0 0,0-1 0 15,-3-2 0-15,0 3 0 0,-3 0 0 0,0 0 0 16,0-1 8-16,0 6-8 0,0-5 10 0,0 5-10 16,-3-5 12-16,3 5-3 0,0 0-1 0,-6-6 0 15,6 6 0-15,-3-2-8 0,-3-4 12 0,3 4-4 16,-3-1-8-16,3 3 0 0,-3-2 0 0,0-1 8 15,0 0-8-15,3 3 0 0,-3-2 0 0,-3-1 0 16,3 3 0-16,-3 0 0 0,3 0-10 0,-3 0 10 0,-3 0-10 0,0 0 10 16,4 0-10-16,-1 3 10 0,3-3 0 0,-6 2 0 15,0 1 0-15,6 0 0 0,-3-1 0 0,0 3 0 16,6 1 0-16,-3-1 10 0,3 0-10 0,-3 1-12 16,-3 2 2-16,3-1 1 0,-3 1 9 0,3 0 0 15,0 3 0-15,0-3-8 16,-2 2-23-16,2 1-4 0,0 2-1 0,0 1 0 15,3-4 2-15,0 1 0 0,0-1 0 0,0-2 0 0,3 3 15 0,0-3 3 16,0-8 1-16,3 5 0 16,0 0-98-16,-3-5-20 0</inkml:trace>
  <inkml:trace contextRef="#ctx0" brushRef="#br0" timeOffset="248073.7017">8711 12930 230 0,'0'0'20'0,"0"0"-20"0,0 0 0 0,0 0 0 16,0 0 192-16,0 0 35 0,0 0 6 0,0 0 2 15,0 0-147-15,0 0-28 0,0 0-7 0,0 0-1 16,0 0 4-16,0 0 0 0,0 0 0 0,0 0 0 16,0 0-13-16,3-5-3 0,0 2 0 0,3-2 0 15,-3 0-17-15,-3 5-4 0,0 0-1 0,6-3 0 16,-3-2-1-16,-3 5 0 0,3-6 0 0,-3 6 0 15,0 0-17-15,0 0 0 0,0 0 8 0,0 0-8 16,0 0 0-16,0 0 0 0,0 0 0 0,0 0 0 16,0 0 0-16,0 0 0 0,0 0 0 0,0 0 0 15,0 0 0-15,0 0 13 0,0 0-2 0,0 0-1 16,3 6 14-16,-3-6 4 0,0 0 0 0,0 0 0 0,6 5-13 0,0 3-3 16,-3-3 0-16,-3-5 0 0,3 6-1 0,0-1-1 15,0 0 0-15,0 3 0 0,-3 0 13 0,3 3 2 16,0 2 1-16,0 5 0 0,0 4 26 0,-3 1 4 15,3 6 2-15,-3 1 0 0,0 1-27 0,0 1-6 16,0 0-1-16,0 0 0 0,-3-3 9 0,0 2 2 16,3 1 0-16,-3 3 0 0,0-6-18 0,0-6-3 15,0 7-1-15,3-4 0 0,-3 3-13 0,-3 0 11 16,6 3-11-16,-3-3 10 0,0 0-10 0,0 6 0 16,3-9 0-16,0 3 0 0,0 0 0 0,0 0 0 15,-3-5 0-15,3-3 0 0,0-5 0 0,0-3 0 16,0-2 0-16,-3 0 0 0,0-1-9 0,3-2 9 0,0-3-12 15,-3 3 12-15,3-2-14 0,0-6 4 16,0 0 1-16,0 0 0 0,0 5-5 0,0-5-1 0,0 0 0 0,0 0 0 31,0 0-30-31,0 0-7 0,0 0 0 0,0 0-1 16,-3-3-167-16,-3-2-32 0</inkml:trace>
  <inkml:trace contextRef="#ctx0" brushRef="#br0" timeOffset="248751.3315">8116 13240 691 0,'-12'-16'30'0,"9"13"7"0,0 1-29 0,3 2-8 0,0 0 0 0,-3-6 0 15,-3 1 48-15,6 0 8 0,6-6 1 0,0 1 1 16,-9-4-4-16,3 4-1 0,6-1 0 0,0 1 0 16,3 2-3-16,-6 0-1 0,-3 2 0 0,3 1 0 0,9 2 43 0,-9 1 9 15,-3 2 2-15,0 0 0 0,0 0-19 0,0 0-4 16,0 0-1-16,0 8 0 0,-3 2-29 0,3 1-6 15,0 0 0-15,0 2-1 0,-9 3-19 0,6-3-4 16,6 3-1-16,-3 0 0 0,-3-3 9 0,3 3 1 16,0 2 1-16,3 3 0 0,3 1 5 0,-3-1 1 15,-6 0 0-15,6 3 0 0,6 0-9 0,-3 2-2 16,-9 0 0-16,3 1 0 0,3-1-14 0,0-2-3 16,0 0-8-16,0 0 12 0,-6-3-12 0,6-3 0 0,3-2 0 0,-6 0 0 15,-6 0-53-15,6-3-4 16,3-2-1-16,0-1-644 0,-3-2-129 0</inkml:trace>
  <inkml:trace contextRef="#ctx0" brushRef="#br0" timeOffset="249454.2917">8554 13107 403 0,'0'0'17'0,"0"6"5"0,-6-1-22 0,3-2 0 15,-3-1 0-15,6-2 0 0,0 0 290 0,-3 8 54 16,0-5 10-16,3-3 2 0,-3 3-260 0,-3 2-53 16,3-2-11-16,3-3-1 0,-6 5-40 0,6-5-8 15,-3 0-2-15,3 0 0 0,-6 2 43 0,0 1 9 16,6-3 2-16,-6 5 0 0,3-2-5 0,-3 2-1 15,3-2 0-15,-3 2 0 0,3 1-29 0,-3-1 0 0,3 0 0 16,0 0 0-16,-3 1 31 0,0-1 0 0,0-2 0 0,3 5 0 16,-3 0-20-16,1-1-11 0,2 1 12 15,-3 3-12-15,3-3 15 0,0-3-4 0,0 3-1 0,3 3 0 16,-3-3-2-16,0 0 0 0,0-3 0 0,3-5 0 16,0 5-8-16,0 3 0 0,0-3 0 0,0-5 0 15,0 0 0-15,0 8 0 0,0-2 0 0,0 2 0 16,0 0 0-16,0-8 0 0,0 0 0 0,0 7 0 15,0-7 0-15,3 8 0 0,0-2 0 0,0 2 0 16,0 0 0-16,3-3 0 0,-3 0-8 0,3-2 8 16,-4 2 0-16,4-5-11 0,0-5 11 0,3 0-8 15,0-1 8-15,-3 1 0 0,0-3 0 0,-3 0 0 16,3-5 0-16,-3 2 0 0,3 3 10 0,-6 0-10 0,3 0 16 16,-3-2-4-16,0 2 0 0,0-3 0 0,-3 3 42 0,0 0 8 15,-3-2 2-15,3 2 0 0,0 0-52 0,0 3-12 16,0-3 0-16,0 2 0 0,0 4 0 0,3 2 0 15,0 0 0-15,0 0 0 0,0 0 0 0,0 0 0 16,0 0 0-16,0 0 0 0,0 0 0 0,0 0 0 16,6 2 0-16,0 1 0 0,-6-3 0 0,6 3 0 15,0 2 0-15,-3 0 0 0,0 3 0 0,0-2 0 16,0 2 0-16,0 2 0 0,-3 1 19 0,3 5 1 16,-3-3 0-16,0 3 0 0,0 2-2 0,0 3 0 15,3 6 0-15,-3 5 0 0,0 2 6 0,-3 3 0 16,0 3 1-16,3 2 0 0,0-2-25 0,0-1 0 0,0 1 8 15,-3 2-8-15,0-7 0 0,0-1 0 16,0 1 0-16,0-4 0 0,0-2-13 0,0-2-5 16,0-3-1-16,-3-6 0 15,3-2-143-15,0-5-29 0,0-6-5 0,3-5-2 0</inkml:trace>
  <inkml:trace contextRef="#ctx0" brushRef="#br0" timeOffset="251360.0912">8961 13250 518 0,'0'0'46'0,"0"0"-37"0,0-2-9 0,0 2 0 16,0 0 188-16,-3-3 35 0,0 0 7 0,0 3 2 15,0-2-90-15,0 2-18 0,3 0-3 0,-3 0-1 16,0-3-36-16,3 0-8 0,0 3-2 0,3-5 0 16,-3 3-38-16,3-4-8 0,3 4-2 0,3-1 0 15,-3-2-18-15,3 2-8 0,3-2 0 0,-3 2 8 16,3 0 3-16,0 1 0 0,3-1 0 0,-3 0 0 16,0 1-11-16,-1 2 0 0,1 0 0 0,0 0 0 15,0 0 0-15,-3 0 0 0,3 2 0 0,-3 1 0 16,-3 0 0-16,0 2 8 0,0 0-8 0,0 3 0 0,-3-2 16 15,3 2-3-15,-3-3 0 0,0 3 0 0,0 0-1 0,0-3 0 16,-3 6 0-16,3-3 0 0,0-1-12 0,-3 4 9 16,-3 0-9-16,0 2 8 0,0 0-8 0,-3 0 8 15,-3 1-8-15,3-1 8 0,-6 5-8 0,0-4 0 16,0 1 0-16,0 1 0 0,-3-3 0 0,3 1 0 16,0 2 0-16,1-1 0 0,-1-1 8 0,0 2 0 15,0-6 0-15,0 3 0 0,3-2 8 0,-3 0 2 16,0-1 0-16,6 1 0 0,0-3-18 0,0-6 0 15,3 1 0-15,0 0 0 0,0 2 0 0,3-5 0 16,0 0 0-16,0 0 0 0,0 0 0 0,3 5 0 16,6-2 0-16,0 2 0 0,0-5 0 0,0 3 0 15,3-1 0-15,3-2 0 0,0 3 8 0,3-3-8 16,-6 0 9-16,5-3-9 16,-2 1-22-16,0-1-10 0,0 0-3 0,0-2-666 0,3 0-134 0</inkml:trace>
  <inkml:trace contextRef="#ctx0" brushRef="#br0" timeOffset="251984.9461">9491 13129 1825 0,'0'0'40'0,"0"0"8"0,0 0 1 0,0 0 3 0,0 0-41 0,0 0-11 16,0 0 0-16,3 5 0 0,-3-5 85 0,3 5 15 15,-3-5 4-15,0 6 0 0,0-1-44 0,-3 0-9 16,3 0-2-16,-3 3 0 0,3-8-31 0,-3 8-6 16,-3 0-2-16,-3 0 0 0,3 0-10 0,0 0 0 15,-3 0 0-15,1 3 0 0,2-1 0 0,0-2 0 16,0 0 0-16,-3 5 0 0,0-2 0 0,3-1 15 16,0 4-4-16,0-1-1 0,0 0 2 0,0 0 0 0,0 3 0 15,0 0 0-15,6-3-12 0,-3 1 0 0,0-4 0 16,3 1 0-16,0-1 0 0,0 1 12 0,3-3-12 0,-3 0 12 15,6-3-30-15,0 6-6 0,0-3 0 0,0-1-1 16,3 1 25-16,-3-2 9 0,3 2 0 0,0-3 0 16,0 0-9-16,0-2-12 0,-1 2 2 0,-2-5 1 15,3 3 9-15,-3-3 9 0,-6 0-1 0,3-3-8 16,3-2 23-16,0-3-3 0,-3-3 0 0,3 1 0 16,-3-3-10-16,0-3-2 0,3 0-8 0,-3 0 12 15,3-3-12-15,-3 1 8 0,-3-6-8 0,3 3 0 16,-3 0 8-16,-3-3-8 0,3 3 0 0,-3 0 9 15,-3 2-9-15,0 1 0 0,0-1 9 0,0 0-9 16,0 1 8-16,-3 5-8 0,0 0 8 0,0 5-8 0,0-3 0 16,1 3 0-16,-4 3 0 0,0 2 0 0,3 0 0 0,0 1 0 15,0 2 0-15,0 2 0 16,0 1-23-16,0 0-9 0,-3 2-1 0,6 0-714 16,-3 3-142-16</inkml:trace>
  <inkml:trace contextRef="#ctx0" brushRef="#br0" timeOffset="254238.8183">5008 13324 867 0,'0'0'38'0,"0"0"9"0,-6-8-38 0,1 6-9 16,5 2 0-16,0 0 0 0,0 0 59 0,0 0 9 15,0 0 3-15,0 0 0 0,0 0-45 0,0 0-9 16,0 0-1-16,0 0-1 0,5-5 9 0,-5 5 1 16,6 5 1-16,0 0 0 0,3-5 2 0,-3 3 1 15,-6-3 0-15,6 0 0 0,0 0 19 0,0 0 4 16,0 0 1-16,0-3 0 0,3 0-17 0,-3 1-3 15,3-1-1-15,-3-2 0 0,3 0-21 0,0-1-11 0,0 4 10 16,0-4-10-16,2-2 8 0,-2 3-8 0,-3 8 0 0,3-3 0 16,0-3 9-16,0 3-9 15,-3 3 8-15,-6-3-8 0,6 2 21 0,-6-2-1 0,0 0 0 0,6 6 0 16,-6-6-8-16,3 8-3 0,0 0 0 0,0-3 0 16,-3 3 3-16,0-3 1 0,0 3 0 0,3-3 0 15,-3 1-3-15,0 2-1 0,0-8 0 0,-3 8 0 16,3-3-9-16,-3 3 0 0,0-3 0 0,0 3 8 15,-3 3-8-15,3-3 0 0,-3 2 0 0,0 3-11 16,-3-2 11-16,3 2 0 0,0-2 0 0,0 5-8 31,0-3 8-31,0 3 0 0,0 0 0 0,3-3 0 0,-2 0 0 16,2-2-8-16,0-3 8 0,-3-1 0 0,3-1 0 0,0 2 0 16,0-6 0-16,3 4 0 0,-3-4 0 0,3-2 0 15,0 0 12-15,0 0-3 0,0 0 0 0,-3 3 0 0,3-3 7 16,0 0 2-16,0 0 0 0,0 0 0 0,0 0-2 0,0 5-1 15,3 1 0-15,0-1 0 0,3-3-6 16,-3 4-1-16,6-1 0 0,-1 0 0 0,1-2 1 0,3 0 0 16,-3-3 0-16,0 2 0 0,3 4-9 0,0-4 0 15,0 1 9-15,3 0-9 16,-6-3-30-16,3 2-10 0,0-2-3 0,2-2 0 16,1-1-68-16,0-2-13 0</inkml:trace>
  <inkml:trace contextRef="#ctx0" brushRef="#br0" timeOffset="254707.4575">5485 13290 748 0,'0'0'67'0,"0"0"-54"0,0 0-13 0,0 0 0 0,0 0 149 0,0 0 27 16,0 0 6-16,0 0 1 0,0 0-75 0,0-3-16 16,0 3-2-16,0 0-1 0,0 0-32 0,0 0-6 15,0 0-2-15,0 0 0 0,0 0-27 0,0 0-6 16,0 0 0-16,0 0-1 0,0 0-15 0,0 0 0 16,0 0 0-16,0 0 0 0,0 0 42 0,3 6 6 15,0-1 0-15,0 0 1 0,-3 3-27 0,3 0-6 16,0 0 0-16,-3 3-1 0,0 5 19 0,3 2 4 15,0 3 1-15,-1 3 0 0,1 2-21 0,-3 6-4 16,3 0-1-16,-3 5 0 0,0-5-13 0,0-3 0 16,0-8 8-16,3 6-8 15,0 2-92-15,-3 0-22 0,-3-5-4 0,3-3-1 0</inkml:trace>
  <inkml:trace contextRef="#ctx0" brushRef="#br0" timeOffset="257113.1412">7506 8615 403 0,'18'0'36'0,"-15"2"-36"0,-3-2 0 0,0 0 0 16,0-2 95-16,-3-3 12 0,3-1 2 0,0 6 1 15,0 0-10-15,0 0-3 0,0 0 0 0,0 0 0 16,-9 0-33-16,9 0-6 0,0 0-2 0,0 0 0 16,0 0-22-16,0 0-5 0,0 0-1 0,0 0 0 15,6-2 7-15,-6 2 1 0,0 0 0 0,0 0 0 16,9-6 1-16,-6 4 1 0,-3 2 0 0,0-6 0 15,3 1-28-15,2 0-10 0,1 2 0 0,0-2 9 16,-6 5-9-16,6-5 0 0,6-3 0 0,0 2 8 16,-6-2 7-16,3 3 1 0,-3 0 0 0,6 0 0 15,0-1-16-15,-3 1 0 0,-9 5 0 0,9-3 0 0,6 1 0 16,-4 2-13-16,-11 0 2 0,0 0 1 0,9 0 10 0,3 2 9 16,-6 1-1-16,-6-3-8 0,0 8 12 0,3-3-12 15,6 3 12-15,-6 0-12 0,-6 0 14 0,3 0-4 16,6 0-1-16,-3 0 0 0,-3 0-1 0,-3 0 0 15,3-8 0-15,-3 8 0 0,3 2-8 0,-3 3 10 16,0-2-10-16,3 2 10 0,0 0 1 0,-3 1 0 16,-3-1 0-16,-3 0 0 0,3 3 3 0,0 0 1 15,0 0 0-15,-5 2 0 0,-7-2 5 0,3 5 2 16,6-5 0-16,-3 3 0 0,-3-1-11 0,3-2-3 16,0 0 0-16,3 3 0 0,0-1 0 0,-2-2 0 15,-4 2 0-15,3-2 0 0,6-2-8 0,0-1 0 16,-9 0 0-16,6 3 8 0,0-3 1 0,3 0 0 15,0 1 0-15,0-6 0 0,3-3 1 0,3-5 0 16,0 0 0-16,-6 5 0 0,0 0-10 0,6-5 0 0,0 0 0 16,6-2 0-16,3 2 0 0,0 0-11 0,3 0 11 0,0-3-12 15,3-2-4-15,-3 2-2 0,0 1 0 0,3-4 0 32,8 1-70-32,-5 0-13 0,-6 2-3 0,0 0-724 0</inkml:trace>
  <inkml:trace contextRef="#ctx0" brushRef="#br0" timeOffset="257738.0252">7881 8625 864 0,'-9'0'76'0,"9"0"-60"15,0 0-16-15,0 0 0 0,0 0 128 0,0 0 24 16,0 0 4-16,0 0 0 0,12 3-78 0,-9-3-16 0,-3 0-3 0,0 0-1 16,12 0-18-16,-6 0-4 0,-6 0-1 0,0 0 0 15,0 0-9-15,9 0-2 0,-1-3 0 0,-5 1 0 16,-3 2 4-16,0 0 0 0,12 0 0 0,-12 0 0 16,0 0-10-16,0 0-2 0,0 0 0 0,9 2 0 15,3 1-3-15,-6 2-1 0,-6-5 0 0,0 0 0 16,0 0-12-16,0 0 8 0,9 0-8 0,-3 3 0 15,0 2 8-15,0 1-8 0,-3-1 0 0,0 0 0 16,-6 0 11-16,0 3-11 0,3 3 12 0,-3 2-12 16,-3-5 13-16,0 3-4 0,3 2-1 0,0 0 0 15,-3 3 5-15,-3 0 1 0,0-3 0 0,6 3 0 16,0 0-14-16,-3 0 11 0,-6-3-11 0,4 3 10 0,5 2-10 16,-3-2 0-16,-3 3 0 0,0-1 8 0,-3 1-8 15,6-3 0-15,0 2 0 0,-3 3 0 0,-3-5 8 0,0 3 7 16,6-9 1-16,3 4 0 0,-6-4-16 0,6-2-18 15,0 0 4-15,6-3 1 0,3 1 13 0,0 2 0 16,-12 0 9-16,9-1-9 0,3-1 0 0,0 2 0 16,-3-3 0-16,0 6 0 0,6-6 0 0,0-2 0 15,0 2 0-15,0-3 0 0,0 1 13 0,0-3-3 16,6-5-1-16,-6 0 0 16,-1 2-157-16,4-2-32 0</inkml:trace>
  <inkml:trace contextRef="#ctx0" brushRef="#br1" timeOffset="274578.9402">15495 4850 1436 0,'-9'5'64'0,"9"-5"12"0,-3 3-60 0,0 2-16 0,-6-2 0 0,3 2 0 15,3 3 24-15,-3 0 1 0,0 0 1 0,0 0 0 16,-3 0 0-16,6 0 0 0,-3 2 0 0,0 3 0 15,-2-2-18-15,-1 2-8 0,0 0 8 0,0 3-8 16,-3-2 0-16,0 1-14 0,3 1 2 0,-6 0 0 16,0 3-4-16,0-1 0 0,0 1 0 0,1-3 0 15,-4 2 16-15,0-2 0 0,-3 0 0 0,0 2 0 16,0-2 10-16,-2 0 5 0,-4 0 1 0,0 3 0 16,0-6 31-16,-3 3 6 0,1 0 2 0,-7 2 0 0,0 1-33 15,0-1-6-15,1-2-2 0,-1 3 0 0,3-4-1 16,-5 4 0-16,2 2 0 0,-3-2 0 0,-2-1-5 0,-1 3-8 15,0-2 11-15,1-1-11 0,-4 1 16 0,-3 2-4 16,4 0-1-16,-1-2 0 0,-3-1 1 0,-2 3 0 16,-1-2 0-16,1-1 0 0,-1-2 13 0,0 3 3 15,1-1 1-15,2-2 0 0,-3 0-6 0,1-3-2 16,-4 1 0-16,1 1 0 0,-1 4 2 0,1-3 0 16,-1 2 0-16,-3 1 0 0,4-1-15 0,-4 1-8 15,1-1 8-15,-4-2-8 0,4 3 10 0,-4-1-2 16,-2 1-8-16,-1-1 12 0,4 1-12 0,-1-1 9 15,-2-2-9-15,-4 0 8 0,1 3 0 0,2-3-8 0,1 2 12 16,2-2-4-16,-2 0-8 0,2 2 12 0,0-2-12 0,-2 0 12 16,-4 0-12-16,4 3 10 0,-1-1-10 0,1-2 10 15,-4 0-10-15,1 0 10 0,2 5-10 0,-2 0 10 16,2-2-10-16,-2 2 0 0,-1 0 9 0,4-3-9 16,-1 4 0-16,1-1 0 0,-9 0 0 0,2 0 8 15,4 0-8-15,-4-2 0 0,4-1 0 0,-4-2 8 16,1 3-8-16,2-3 0 0,1-3 0 0,5 0 0 15,-5 0 0-15,2 0 8 0,1 1-8 0,-1-4 0 16,4-2 0-16,-1 0 0 0,1 0 0 0,-1 0 0 16,1 0 0-16,2 3 0 0,0-4 0 0,1-1 0 15,-4 4 0-15,1 1 0 0,2 2 8 0,-2-2-8 16,-1-3 16-16,4 2 0 0,-4 1-1 0,4-3 0 16,-7 0-15-16,1 0 0 0,2 0 0 0,0-3 0 15,4 3 0-15,-1 0 0 0,-2-3 0 0,2 0 0 0,1 1 0 16,2-4 0-16,1 4 0 0,2-4 0 0,-3-2 0 0,4 3 0 15,-4-3 0-15,4 0 0 0,-1 2 0 0,-3-2 0 16,1-2 0-16,2-1 0 0,1 3 0 0,-4-2 0 16,-2 2 0-16,-4-3 0 0,3-2 0 0,4 2 0 15,8-2 0-15,-5 2 0 0,-4 0 0 0,6-2 0 16,1 2 0-16,-1 1 0 0,-2-1 9 0,-1-2-9 16,3 2 8-16,4 1-8 0,-4-1 0 0,0-2 8 15,1-1-8-15,2 1 0 0,3-3 9 0,-2 0-9 16,-7-5 10-16,1 5-10 0,5-3 0 0,-3 3 0 15,-2-5 0-15,5-3 0 0,0 1 0 0,1-1 0 16,-1 0 0-16,1-3 0 0,-1 3 0 0,0-2 0 0,1-1 0 16,2-2-10-16,0 3 10 0,4-1 0 0,-1-2 0 0,0 2 8 15,-3-2 0-15,4-3 0 0,-4 3 0 0,3-3 0 16,1 6 0-16,2-3 0 0,-3-3 0 0,1 0 0 16,-4 0-8-16,3 3 0 0,4 0 0 0,-4-3 0 15,0 0 0-15,0 1-15 0,1-1 4 0,-1 0 1 16,3-3 10-16,-2-2-8 0,-1 3 8 0,3-1-8 15,1-2 8-15,2 0 0 0,0 3 0 0,0-3-8 16,-2 0 8-16,2-3 0 0,0 3 0 0,0 0 0 16,-2 0 0-16,2-1 0 0,6 1 0 0,-3 0 0 15,-2 3 0-15,-1-3 9 0,3 2-9 0,0-5 0 16,4 1 0-16,2-4 0 0,-3-2 0 0,3 0 0 16,0-2 0-16,0 1 0 0,1-1 0 0,-1-1 0 15,0 0 0-15,0-2 0 0,-3 0 0 0,7-1 0 16,-4-2 0-16,6 3 0 0,-3 0 0 0,0-3 0 0,0 0 0 15,1 0 0-15,-1 0 0 0,3 0 0 0,3-3 0 0,0 1 0 16,0 2 0-16,0-3 0 0,3-2 0 0,4 5 0 16,-4-3 0-16,0 3 0 0,3 0 0 0,-3 0 0 15,3 0 0-15,0 0 0 0,0-2 9 0,0-1-9 16,3-2 0-16,0 2 9 0,0 0-9 0,0 1 0 16,3-3 0-16,0-1 0 0,0 1 0 0,3-3 0 15,-3-2 0-15,3 2 0 0,-3 2 0 0,3 1 0 16,0 0 0-16,0-3 0 0,3 0 0 0,3 0 0 15,0 0 0-15,0 0 0 0,3 0 0 0,0 3 0 16,0 0 0-16,3 0 0 0,0 2 0 0,3-5 0 16,0 3 0-16,3-3 0 0,-1 8-9 0,-2-3 9 0,6 3 0 15,3-2 0-15,0 4 0 0,3-7 0 0,-1 2 0 0,4 1 0 16,0-4 0-16,3 4 0 0,-4 5 0 0,4-1 0 16,0 1 0-16,-3 0 0 0,5-3 0 0,4 2 0 15,0 1 0-15,2-3 0 0,1-3 0 0,6 3 0 16,-7 6 0-16,7 2 0 0,-3-3 0 0,-1 0 0 15,1 0 0-15,3 1 0 0,2 2 8 0,4 0-8 16,-1-3 0-16,4 6 0 0,-1-6 0 0,-2 3 0 16,0 3 0-16,2 2 0 0,1-3 0 0,-1 4 0 15,1 4 0-15,-1 1 0 0,-2-6 0 0,-1 5 0 16,1 1 0-16,-3 0 0 0,5-1 0 0,1 3 0 16,2 3 0-16,-5-5 0 0,2 2 8 0,-2 3-8 15,0-3 0-15,2 3 0 0,4 0 0 0,-4-3 0 16,-2 3 0-16,2-6 8 0,4 9-8 0,-1-9 0 0,-2 3 0 15,0-2 0-15,2-1 8 0,7-2-8 0,-1 0 0 0,1 0 0 16,-10 3 0-16,-11 7 0 16,2-7 0-16,1 2 0 0,3-3 0 0,2 6 0 0,4-3 0 0,-1 9 0 15,1-4 0-15,14-2 0 0,-5 2 0 0,-4 6 0 16,-2 0 0-16,-4 0 0 0,4 2 0 0,-7 3 0 16,-2 0 0-16,0 3 0 0,-4-3 0 0,4-3 0 15,2 3 0-15,1 3 0 0,0-3 0 0,2-2 0 16,4 2 0-16,-1 0 0 0,1 2 0 0,-1-1 0 15,7 1 0-15,-4-2 0 0,1 3 0 0,-4-3 0 16,-2 3 0-16,2-1 0 0,-2-1 0 0,0 7 0 16,2-8 0-16,-2 2 0 0,2 1 8 0,-2 0-8 15,-1 2 0-15,1-2 0 0,-4-1 0 0,4 4 0 0,-1-3 0 16,1 5 0-16,6-6 0 0,-4 4 0 0,4 2 0 0,-4 0 0 16,1-6 0-16,-1 6 0 0,4 0 0 0,-4 0 0 15,4 0 0-15,-1 0 0 0,-5 0 0 0,-4 6 0 16,-2-6 0-16,3 2 0 0,-1 4 0 0,1-6 0 15,-1 5 0-15,4 3 0 0,-7-3 0 0,1 3 0 16,-3-3 0-16,2 3 0 0,4 3 0 0,-4-3 0 16,1 0 0-16,3 2 0 0,-4 4 0 0,1-7 0 15,-4 7 0-15,4-9 0 0,-3 8 0 0,-1-5 0 16,1-3 0-16,3 3 0 0,-1-2 0 0,4-1 0 16,-1 3 0-16,-2-3 0 0,-3 3 0 0,2-3 0 0,4-2 0 0,-1 2 0 15,4 1 0-15,-4-4 0 0,4 4 0 0,0-1 0 16,-4 3 0-16,7-8 0 0,-4 5 0 0,-2-5 0 15,-1 8 0-15,1-3 0 0,-3 3 0 0,-1-2 0 16,-2 1 0-16,-1 4 0 0,-2-3 0 0,0 5 0 0,-1-7 0 16,-11 7 0-16,3 0 0 0,-1 0 0 0,4 6 0 0,0-6 0 15,0 0 0-15,-1 0 0 16,1 3 0-16,9 8 0 0,-1-11 0 0,-2 6 0 0,0-6 0 16,-1 3 0-16,1 2 0 0,-1-4 0 0,-2-4 0 0,-3 6 0 15,3-3 0-15,-7 6 8 0,4-6-8 0,0 0 0 16,-1 1 11-16,-2-1-11 0,3 0 12 0,-4 6-12 15,1-6 0-15,3 5 0 0,-6-2 0 0,2 0 0 16,-2 0 0-16,-3 2 0 0,3 4 0 0,-7 1 0 16,4-9 0-16,-3 4 12 0,3 3-3 0,5-2 0 15,-2 2-9-15,0-2 0 0,-3-6 0 0,2 5 0 16,1-4 0-16,-3 7-16 0,0-8 4 0,-4 0 1 16,-2 6 19-16,3-6 3 0,-6-5 1 0,6 2 0 15,-6 4-12-15,-1-1 0 0,4-5 0 0,-3 2 0 16,3 1 0-16,-3 0 0 0,8 2 0 0,-5 0 8 15,0-5 8-15,0 3 0 0,3 2 1 0,-1 0 0 16,-2 0-17-16,3 1 8 0,-3 4-8 0,0 3 0 0,-1-2-9 16,1-1-9-16,-3 3-2 0,-3-2 0 0,6 2 20 0,-3 0 0 15,-1 3 0-15,1-8 0 0,0 2 13 0,0 1 3 16,0 0 1-16,3-1 0 0,-4 3-26 0,1-8-6 16,-3 6-1-16,3-6 0 0,-3 6 28 0,3 2 4 0,-3-8 2 0,-4 0 0 15,7 6-26-15,-6-3-6 0,0 2-1 0,0 1 0 16,0-1 15-16,0 3 0 0,-3-7 0 0,-3 7 0 15,2-3 10-15,1 4-10 0,0-4 8 0,-3 6-8 16,3 2 8-16,-3-5-8 0,3 3 0 0,-3 3 8 16,0 5 0-16,3-3-8 0,-3-3 12 0,0 3-4 15,-1-2-8-15,1 7 0 0,-3-10 0 0,3 2 8 16,0 1-8-16,-3-1 0 0,3 1 0 0,-3-9 0 16,0 6 0-16,0 0 0 0,-3-6 8 0,3 4-8 15,0-1 8-15,-3-3-8 0,3 1 8 0,0 2-8 16,-3 3 12-16,0-6-4 0,0 3 0 0,-3-2 0 15,6 7-8-15,-3 1 8 0,0-1-8 0,0 1 8 16,-1 4 0-16,1-4 0 0,0-1 0 0,0 4 0 16,-3-1 0-16,3-8 0 0,0 5 0 0,0-2 0 0,-3 3-8 15,0-6 0-15,0 2 0 0,0 1 8 0,-3 0 10 0,3-3 2 16,-3 0 0-16,3 1 0 0,0-1-20 0,3-3 0 16,-3 1 8-16,0 2-8 0,0 0 0 0,-3-2 0 15,0-1 0-15,3 1 0 0,0-1 0 0,-3 1 0 16,0 2 0-16,0 0 0 0,1-8 0 0,-1 6-11 15,0-1 0-15,0 1 0 0,0 2 11 0,0 0 14 16,0-8-3-16,-3 3-1 0,3 0-10 0,0 3 0 16,-3-3 0-16,0 2 0 0,0-2 0 0,0 3 0 15,0-4 0-15,3 4 0 0,-3-1 0 0,3 1 0 16,-3-1 0-16,3-2 0 0,-3 3 10 0,3-3-10 16,-3 0 12-16,3-1-12 0,-3 4 0 0,0-3 0 0,0 2 0 0,0-2 0 15,1 0 0-15,-1 3 0 0,0 2 0 0,0-3 10 16,0 4-10-16,0-4 0 0,0 1 0 0,0 2 0 15,3-3 8-15,-3 3-8 0,3 1 0 0,-3-1 8 16,3-3-8-16,-3 1 0 0,0-1 0 0,0 1 0 16,3-3 0-16,-3 0 0 0,0 2 0 0,0-2 8 15,-3 0 0-15,0 0-8 0,4 0 12 0,-7-1-4 16,3 7 2-16,-6-4 0 0,3 3 0 0,-6 3 0 16,0 0-10-16,0 2 0 0,-3-4 0 0,4 4 0 15,-4 6 32-15,3-3 0 0,-3 3 1 0,-3-1 0 16,0 1-19-16,-2 3-4 0,2 4-1 0,-3-2 0 15,0 3 3-15,0 5 1 0,-2 3 0 0,-4-3 0 16,0 2-13-16,-2 3 11 0,-1-2-11 0,-6 2 10 16,-6 3-21-16,1 5-4 0,-4 1-1 0,-8 4 0 15,-7-2-130-15,-11 3-26 0,-6-1-6 0</inkml:trace>
  <inkml:trace contextRef="#ctx0" brushRef="#br1" timeOffset="276078.5123">15575 4786 288 0,'0'0'25'0,"0"0"-25"16,0 0 0-16,0 0 0 0,0 0 262 0,0 0 47 15,0 0 10-15,0 0 1 0,6-5-230 0,0 2-46 0,0 1-10 0,3 2-2 16,-3-3-43-16,3 3-9 0,0-3-1 0,3 3-1 31,-3 0-6-31,0 0 0 0,0 0-1 0,-1 3 0 0,4-3 13 0,-3 3 2 0,-3-3 1 0,3 2 0 16,-3 1 4-16,3 0 1 0,-3-1 0 0,3 4 0 15,-9-6 8-15,0 0 0 0,6 0 0 0,-6 0 0 16,0 0 12-16,0 0 4 0,0 0 0 0,0 8 1 16,0-1 29-16,-6 1 6 0,0 0 0 0,-3 0 1 15,0 3 17-15,0-1 3 0,-3 1 1 0,-3 0 0 16,-2 2-16-16,-1 3-3 0,0-3-1 0,-3 3 0 15,-3 2-30-15,-3 4-7 0,-2 1-1 0,-1-1 0 16,6 1-16-16,-6 1 0 0,1-3 8 0,-1 3-8 16,3 0 0-16,0-3-11 0,0 0 2 0,4-2 0 15,-1 2-145-15,0-5-29 0</inkml:trace>
  <inkml:trace contextRef="#ctx0" brushRef="#br1" timeOffset="276859.6104">17275 820 1494 0,'0'0'32'0,"0"0"8"0,-6 0 0 0,6-5 3 0,3-3-35 0,-3 8-8 0,-3-5 0 0,3 5 0 16,0 0 32-16,0 0 5 0,0 0 1 0,-6 0 0 16,0 0-27-16,6 0-11 0,0 0 8 0,0 0-8 15,-3 5 0-15,3-5 0 0,0 0 0 0,0 0 0 16,0 0 10-16,0 3-10 0,3 7 12 0,0-2-12 16,6-3 17-16,-6 3-3 0,-6-2-1 0,6 7 0 15,3-8 11-15,0 8 3 0,-6 9 0 0,-3-4 0 16,0 3 7-16,6 3 2 0,3 5 0 0,-3 8 0 15,-6-5 1-15,3 2 1 0,6-2 0 0,0 3 0 16,0-4-9-16,-3 1-1 0,6 0-1 0,-4 2 0 16,4-2-9-16,-3 0-2 0,-3-3 0 0,3 3 0 15,3-1-16-15,-3-4 8 0,-6-1-8 0,3 1 0 16,0-1 0-16,0-2 0 0,-3-3 0 0,-3 0 0 16,0-2-25-16,3-1-12 0,0 1-3 0,-3-3-600 15,0-3-121-15</inkml:trace>
  <inkml:trace contextRef="#ctx0" brushRef="#br1" timeOffset="279855.4852">13968 7194 748 0,'0'0'67'0,"-3"-3"-54"0,-3 1-13 0,3-1 0 0,3 3 107 0,-3 0 18 15,0-3 4-15,0 1 1 0,0-3-72 0,3 2-14 16,-3 0-4-16,-3 1 0 0,6 2-23 0,-3 0-5 16,-3 0 0-16,6 0-1 0,-3 0-3 0,3 0 0 15,-6 0 0-15,0 0 0 0,-3 0 10 0,3 0 2 16,-2 0 0-16,2 0 0 0,-3 0-2 0,0 0 0 15,-3 2 0-15,3 1 0 0,-3-3 2 0,0 3 0 16,-3-3 0-16,3 2 0 0,-6 1-12 0,4-1-8 16,-7 1 12-16,0 0-12 0,0 2 15 0,-6-5-4 15,3 3-1-15,-2-1 0 0,2 4 14 0,-3-1 2 0,0 0 1 0,-3 0 0 16,1 1-7-16,-4 2-2 0,3 2 0 0,-3-2 0 16,-2-2 0-16,-1 4 0 0,-6 1 0 0,4-3 0 15,-1 2 7-15,-3-2 2 0,1 5 0 0,-4 1 0 16,3-1-27-16,1-3 0 0,-4 1 0 0,3 0 0 15,-2-1 8-15,-1 1 2 0,3-1 1 0,1 4 0 16,-7-6-11-16,6 2 8 0,1 1-8 0,2-1 8 16,3-2-8-16,-2 3 0 0,2-3 0 0,-3 0 0 15,3 2 0-15,-2-2 0 0,5 3 0 0,-3-1 0 16,4 1 20-16,-4 2-2 0,3-5 0 0,0 5 0 16,4 1-2-16,-4 1-1 0,3 1 0 0,0 3 0 15,1-1-15-15,-1 4 11 0,3-4-11 0,-3 6 10 16,3-3 1-16,4 0 0 0,-1 3 0 0,3-3 0 15,0 0-11-15,0 0 0 0,3 3-12 0,1-3 12 16,2 1-10-16,0-1 10 0,0 0 0 0,0 3-9 16,3-3 9-16,0 3-8 0,3 0 8 0,0-1-8 0,-3-1 8 0,4 4 0 15,2 0 0-15,-3 1 0 0,0 2 0 0,3 0 0 16,-3-2 0-16,0 2 0 0,3-3 8 0,0 1-8 16,0-1 10-16,3 1-10 0,-3-1 8 0,0 0-8 15,0 1 0-15,3-1 0 0,0-2 0 0,0 0 8 16,0 0-8-16,3 2 0 0,-3 1 0 0,3-1 8 15,0-2-8-15,0 2 0 0,0 1 8 0,0-1-8 16,0-2 0-16,0 5 0 0,-3-2 12 0,3 2-4 16,-3-3-8-16,3 3 12 0,0 1 0 0,0 1-1 15,0 1 0-15,0-3 0 0,0 3 4 0,0-3 1 0,0 0 0 16,3-2 0-16,0-4-16 0,3 1 11 16,-3-3-11-16,3 3 10 0,0-3-10 0,-3 0 0 0,6 1 9 15,-3-1-9-15,3-3 0 0,-3 3 9 0,3-2-9 16,0 5 0-1,3-3 9-15,-3 3-9 0,3-3 0 0,-4 0 9 0,4 3-9 0,3 0 12 16,-3 0-12-16,3-1 12 0,0-1-12 0,0-1 12 0,0 0-12 16,0 3 12-16,-4-3 0 0,4 0 1 0,0 0 0 15,3 0 0-15,-3 1-13 0,3-4 0 0,0 3 0 0,-3-2 0 16,2-1 0-16,-2-5 0 0,3 1 0 0,0 2 0 16,-3-1 0-16,0-1 0 0,0-4 0 0,0 4 0 15,2-4 0-15,-2 1 0 0,0-3 0 0,0 2 0 16,3 1 11-16,-3-3-11 0,3 0 12 0,0 0-12 15,2 0 8-15,-5-3-8 0,0 3 0 0,3-3 0 16,0 3 0-16,0-3 8 0,3 1-8 0,-1-1 0 16,1 0 11-16,0 0-11 0,0-2 10 0,-3 0-10 15,3 2 0-15,-4-5 0 0,4 3 0 0,-3-1 0 16,-3-2 10-16,3 3-1 0,0-3 0 0,0 3 0 16,-1-1-1-16,1 1-8 0,0-3 12 0,0 3-4 15,0-3-8-15,3 2 10 0,-3-2-10 0,2 0 10 16,1 0 8-16,0 0 2 0,3 0 0 0,-3 0 0 0,0 3-20 15,2-1 0-15,-2 1 0 0,0 0 0 0,3-3 0 16,0 0 0-16,-3 0 0 0,2-3 0 0,1 3 0 0,0-3-11 16,3 1 2-16,-3-1 0 0,2 1 9 0,-2-1 0 15,3 0 8-15,-3 1-8 0,3-4 15 0,-4 1-2 16,4 0 0-16,0 2 0 0,-3-2-13 0,0 0 0 16,-4-1 0-16,4-2 0 0,-3 3 0 0,3 2 0 15,-3-2 0-15,0 0 0 0,-4-3 0 0,4 0 0 16,0-3 0-16,0 3 0 0,-3-2 0 0,3-1 9 15,-7-2-9-15,7 2 8 0,0-2-8 0,3 5 10 16,-3-5-10-16,0 2 10 0,-1 1-10 0,1-1 0 16,0-2 0-16,0 2 8 0,-3-2-8 0,0 0 0 0,0 0 0 15,-1 2 0-15,-2 1 0 0,3-1 0 0,0 3 0 0,-3-5 0 16,3 2 0-16,0-2 8 0,-6 0-8 0,2-3 0 16,1 3 0-16,3-3 0 0,-3 0 0 0,0-3 0 15,3 4 0-15,-3-4 0 0,0 0 0 0,-1 1 0 16,1-3 0-16,0-6 0 0,3 1 0 0,0 2 0 15,0-2 0-15,0-1 8 0,0 3-8 0,-4 1 0 16,1-1 8-16,0 0-8 0,-3 3 8 0,3 0-8 16,-6 2 0-16,3-2 0 0,-3 0 0 0,3-3 0 15,-3 5 0-15,2-2 8 0,-2-3-8 0,0 1 12 16,3-4-12-16,-3-2 10 0,3 3-10 0,-3-1 10 16,0 1-10-16,0-1 0 0,-3 1 0 0,3 2 0 15,3-3 8-15,-3 1-8 0,-3 0 0 0,2-1 8 16,-2-2-8-16,0 0 10 0,0 2-10 0,0 1 10 15,-3 0 4-15,3-1 1 0,-3 3 0 0,3-2 0 0,-3 2-5 0,0 0-1 16,-3 0 0-16,3 1 0 0,0-1-9 0,0-3 0 16,-3 3 0-16,3-2 8 0,0-3-8 0,0 2 0 15,-3-2-10-15,3 3 10 0,-3-6 0 0,0 3 0 16,0-3 0-16,-3 3 0 0,3 0 0 0,-3 0 0 16,-3 0 0-16,3 2 0 0,0-4 0 0,-3 2 12 15,3 2-4-15,-3-2-8 0,-3 0 18 0,6 2-3 16,-6-2-1-16,3 0 0 0,-3 0 3 0,1 3 1 15,-4-3 0-15,0 2 0 0,0-2-18 0,0 0 10 16,0 0-10-16,0 0 8 0,-3-3 7 0,0 3 1 16,-3-3 0-16,1 3 0 0,-1-3-24 0,0 0-5 0,-3-2-1 15,0 2 0-15,0 3 14 0,-2 0 15 0,-1 0-3 16,-3 0-1 0,6 0-30-16,-6 2-5 0,1 1-2 0,-1-1 0 15,-3 1-95-15,0-1-19 0,-3 1-4 0,7 2-1 0</inkml:trace>
  <inkml:trace contextRef="#ctx0" brushRef="#br1" timeOffset="280730.2792">15513 6810 2386 0,'-3'14'52'0,"3"-14"12"0,0 0 1 0,-3 5 3 0,3-5-55 0,-3 5-13 16,0 3 0-16,6-3 0 0,-3 3 0 0,6-2-10 15,0 2 2-15,0 0 0 0,0-3 8 0,3 3-10 16,-1-3 10-16,4 0-10 0,0 1-1 0,3-6 0 16,0 0 0-16,0 0 0 0,3 0-3 0,-3-3-1 15,3-2 0-15,-1-1 0 0,4 1 15 0,0-3 0 16,0 3 0-16,0 0 0 0,3-3 0 0,-7 2 0 15,-2 4 0-15,0-1 0 0,0 0 0 0,0 1 0 16,0-1 0-16,0 3 10 0,-6 0 3 0,3 0 1 16,-7 3 0-16,1-3 0 0,3 0 2 0,-6 2 1 15,3 4 0-15,-6 2 0 0,3-3 12 0,-6 6 3 16,3-4 0-16,-6 4 0 0,0 0-32 0,-3 2 0 0,1 0 0 16,-4 0 0-16,-6 1 0 0,6-1 0 0,3 3 0 0,0 0 0 15,-3-3 0-15,-3 0 0 0,3 0 0 0,-3 0 9 16,1 3-9-16,-1-2 12 0,0-1-12 0,0-3 12 15,3 4-1-15,3-1 0 0,-3 0 0 0,3-2 0 16,3 2-11-16,0 0 12 0,3-2-12 0,3-1 12 16,0-2-12-16,6 0 8 0,3 3-8 0,-3-6 8 15,6 3-8-15,3-5 0 0,3-1 0 0,3-2-11 32,-3 6-14-32,5-6-3 0,1 0-1 0,6-3 0 0,6 3-157 0,-4-3-31 15</inkml:trace>
  <inkml:trace contextRef="#ctx0" brushRef="#br1" timeOffset="286802.0354">18296 9776 1267 0,'0'0'56'0,"0"0"12"0,0 0-55 0,-6 0-13 15,-6-2 0-15,3-1 0 0,0 3 127 0,3 0 22 16,-6-3 5-16,3 3 1 0,-3-2-99 0,3 2-20 0,-2 2-4 0,-1-2-1 16,0 0-11-16,-3-2-3 0,3-1 0 0,-3 3 0 15,0 3-17-15,0-1 10 0,-3-2-10 0,1 3 8 16,2-3-8-16,-3 3 0 0,0-1 0 0,0 4 0 15,0-4 0-15,0 4 0 0,-2-4 0 0,-1 4 8 16,-3-1-8-16,0 0 0 0,-6 0 0 0,1 1 8 16,2-1-8-16,-3 0 0 0,-12 3 0 0,7-2 0 15,2 1 0-15,-3 1-17 0,0 0 4 0,1 3 1 16,-1-1 24-16,0-2 6 0,-2 0 1 0,-1 3 0 16,-6 0 3-16,7-4 1 0,2 1 0 0,-3 0 0 15,-3 6-3-15,1-4 0 0,5 3 0 0,0-2 0 16,-2 0-12-16,-1-1-8 0,0 1 10 0,1-1-10 15,2 4 23-15,-6-1-2 0,-5-3 0 0,2 6 0 16,0-3-4-16,4 3-1 0,-1 0 0 0,0-3 0 0,1 3-4 16,-1-2-2-16,-3 1 0 0,4-1 0 0,2-1 1 0,-3 3 0 15,4-3 0-15,2 0 0 0,0 0-11 0,0 1 8 16,4-1-8-16,2 0 8 0,0 0-8 0,0 1 10 16,-2-1-10-16,-4 3 10 0,0-3 2 0,3 3 1 15,10 0 0-15,-7 0 0 0,0-1-13 0,-3 4-8 16,4-3 8-16,-4 2-13 0,6-2 13 0,-3 3 0 15,1-1 12-15,-1 1-12 0,0-1 12 0,0 3-4 16,-3-2 0-16,4-1-8 0,-4 1 13 0,3 0-4 16,-3-1-1-16,1 3 0 0,-1-2-8 0,0 2 0 15,3 0 9-15,1 0-9 0,-1 3 8 0,0-3-8 16,3-2 8-16,-2 2-8 0,2-3 0 0,-3 1 9 16,0-1-9-16,1 1 0 0,5-3 12 0,-3 2-12 0,3-2 12 0,-6 0-12 15,1 0 11-15,2 3-11 0,-3-6 10 0,3 5-10 16,0-2 8-16,1 0-8 0,-1 3 0 0,-3-4 0 15,-3 7 0-15,4-4 0 0,-7 1 0 0,3 2 0 16,-3-3 0-16,4 6 0 0,-4 0 0 0,0 0 0 16,-2 2 0-16,2-2-8 0,0 0 8 0,0 0 0 15,-2-1 0-15,2 4-8 0,-3-3 8 0,1 0 0 16,5-3 0-16,-3 3 0 0,3-1 0 0,4 1 0 16,-1-5 0-16,0 4 0 0,6 1 0 0,-3 0 0 15,4 0 0-15,-4 0 0 0,6 2 0 0,-3-2 0 16,0 2 0-16,1-2 0 0,-4 5 0 0,3-2 0 15,-3 2 0-15,3 5 0 0,-2 1 0 0,-1 2 0 16,-3 2 0-16,-3 1 0 0,1 5 0 0,2-3 0 16,-3 3 0-16,-3 0 0 0,4 0 0 0,-4 3 0 0,-6 2 0 15,6-2 0-15,4 2 0 0,-4 3 0 0,0-5 0 0,4 2 0 16,-4-5-8-16,6 0 8 0,-3 0 0 0,4 3-8 16,-1-3 8-16,3 7 0 0,0 1-10 0,0 0 10 15,-2 3-8-15,2-3 8 0,-3 5-11 0,0 3 11 16,1 0-13-16,-7 2 5 0,3 3 8 0,3 0 0 15,1 1 0-15,-1-1-8 0,0 0 8 0,3 3 0 16,0-3 0-16,4-3 0 0,2 1 0 0,0-6 0 16,3 0 0-16,3 3 0 0,3-3 0 0,0 1 0 15,4 1 0-15,2-1 0 0,0-1 0 0,3 3 0 16,0 0 0-16,0 2 0 0,0 6 0 0,0-3-8 0,3 0 8 16,0 0 0-16,-3 0 0 0,3-2 0 0,3-1 0 0,3 1 0 15,0-6 0-15,0 0 0 0,3-5 0 16,-1-2 0-16,1-4 0 0,3 1 0 0,0-1 0 0,0 1 0 15,3 0 0-15,0-3 0 0,0 2 0 0,0-2 0 16,5-2 0-16,1 2 0 0,3-3 0 0,0 0 0 16,0 1 0-16,0-1 0 0,2-2 0 0,1-3 0 15,0 2 0-15,0-2 0 0,-1 3 0 0,1-3 0 16,0-3 0-16,0-2 0 0,-3 0 0 0,2 2 0 16,-2-2 0-16,3-5 0 0,0 4 0 0,0-2 0 15,2 1 0-15,1-4 0 0,-3-5 0 0,3 3 0 16,2-3 0-16,1 3-10 0,0-3 10 0,-3-2 0 15,2-4 0-15,-2 4-8 0,0 5 8 0,0-8 0 16,0 2 0-16,-4 1 0 0,4-3 0 0,-3 2 0 16,0 1 0-16,-1-3 0 0,4-1 0 0,0 1 0 0,-3-2 0 15,0-1 0-15,-4 3 0 0,4-3 0 0,0 0 0 0,-3 0 9 16,-3 1-9-16,2-4 8 0,-2 1-8 0,0 2 8 16,0 5-8-16,0-4 8 0,-3-6-8 0,-1 5 0 15,4 0 0-15,-3-2 8 0,0-3-8 0,0 0 0 16,0 5 0-16,0-3 0 0,2 4 0 0,-5-6 0 15,0 2 0-15,3 1 0 0,0-1 0 0,0 3 0 16,0 1 0-16,0-4 0 0,-1 1 0 0,1 2 0 16,-3 0 8-16,3-2-8 0,-3 2 0 0,3 0 0 15,0-5 0-15,-1 6 8 0,-2-1-8 0,0-3 0 16,3-2 9-16,0 6-9 0,3-4 8 0,-6-2-8 16,5 0 8-16,1 3-8 0,0-3 11 0,-3-1-3 0,3 7 0 15,0-4 0-15,2-2-8 0,-2 3 0 0,0-3 0 16,0 0 0-16,0 2 0 0,-3 3 0 0,3-5 0 0,-7 6 0 15,4 4 20-15,0-5-2 0,-3 1 0 0,3-1 0 16,-3 0-18-16,0-5-17 0,2 5 3 0,1 0 1 16,0-2 13-16,0 2 0 0,0-5 0 0,3 3 0 15,-3 2 14-15,-3-5-4 0,-1 5-1 0,1-5 0 16,3 5-9-16,-3-2 0 0,0-3 0 0,0 2 0 16,-3-2 0-16,3 6 0 0,-4-6 0 0,1 2 8 15,0-2-8-15,0 0 0 0,-3 3 0 0,3-3 0 16,-3 2 0-16,3 1 8 0,0-6-8 0,0 6 0 15,0-3 12-15,-1-1-2 0,1 4-1 0,3-3 0 16,-3 5-1-16,3 0 0 0,0 1 0 0,0-4 0 16,0-2-8-16,0 5 0 0,2-5 9 0,1 3-9 15,0-3 0-15,0 5 0 0,0-5 0 0,0-3 0 0,0 3 0 16,2 3 0-16,1-6 0 0,0-2 0 0,0 2 0 0,0 0 0 16,0-2 0-16,-4 2 0 0,1 3 0 0,0-2 0 15,0 1 0-15,-3-1 0 0,3-1 0 0,-3 3 0 16,0 0 0-16,-1-3 0 0,1 3 0 0,0 3 0 15,3-6 0-15,-3 3 8 0,0 0-8 0,0-3 9 16,6 1-9-16,-4 1 10 0,-2-1-10 0,3 2 8 16,-6-3-8-16,3-2 8 0,3 2-8 0,0 0 8 15,0-2-8-15,-1 2 8 0,4 0-8 0,-6-2 0 16,3 2 0-16,0 1-11 0,3-1 11 0,-6-2 0 16,2 2 10-16,1 3-10 0,-3-3 0 0,3 0 0 0,3-2 0 15,-3 2 0-15,-3 3 0 0,5-2 0 0,1-1 0 16,3-2 0-16,-3 2 0 0,3 0 8 0,0-2-8 0,-1-3 0 15,1 0 0-15,3 0 0 0,-3 5-12 0,0-5 12 16,-1-5 0-16,1 5 0 0,3 0 0 0,-3 5 0 16,3-5 0-16,-1 5 0 0,1-2 0 0,3 2 0 15,3 1 0-15,-4 1 8 0,-2-7-8 0,6 6 0 16,0 2 0-16,-6 2 0 16,-1-2-9-16,1-2 9 0,-3 1 0 0,0 1 13 0,2 3-1 0,1-3 0 15,0-3-12-15,9 3 8 0,5-3-8 0,-5 3 0 16,-3-2 10-16,6 2-10 0,-1-3 10 0,4-5-10 15,0 5 0-15,-1-5 0 0,-2 3 0 0,3-3 0 16,5 5 15-16,-2-5-3 0,-6 5-1 0,8-5 0 16,4 0-11-16,-1 0 0 0,1 0 0 0,0 0 0 15,-4-5 0-15,4 5 0 0,3 0 0 0,-1 0 0 16,7-5 0-16,-1 2 0 0,1-2 0 0,-4-3 0 16,1-3 0-16,-13 3 10 0,10-2-1 0,0-3 0 15,-1-1-9-15,4 1 0 0,-4-3 0 0,4-2 0 0,-1 5 0 0,22-11 0 16,-4 3 0-16,-2 2 8 0,-4-2-8 0,-5-3 0 15,2 3 0-15,-2-6 0 0,-1 6 0 0,1-8 0 16,-1 8 0-16,1-11 0 0,-4 3 0 0,1-8 0 16,-1 5 0-16,1-2 0 0,-1 2 0 0,7-7 0 15,2 7 0-15,-2-8 0 0,-1 8 0 0,-2-2 0 16,-1-3 0-16,4-3 8 0,-1 6-8 0,-2-6 12 16,-1 0-12-16,-5-2 12 0,-1 0-4 0,-2-1-8 15,-1 4 12-15,1-1-4 0,3 0 24 0,-4-5 5 16,-5 0 1-16,-1 3 0 0,-2-8-28 0,3 2-10 0,-7-2 0 15,-2 2 9-15,3-2-9 0,-4 5 10 0,1-8-10 0,3 6 10 16,-6-6-10-16,-1-3 0 0,1 3 0 0,-3 0 8 16,-1 0-8-16,-5-2 0 0,3 2 0 0,-3-5 0 15,-3-1 0-15,-1-1 0 0,1-1 0 0,-3 2 0 16,0-1 0-16,0-1 0 0,0 0 0 0,-4-3 0 16,4 4 0-16,0-1 0 0,-3 0 0 0,0 8 0 15,-3-5 0-15,3 5 0 0,-4-3 8 0,1 3-8 16,-3 3 0-16,-3 2 0 0,0-2 0 0,0 5 0 15,-3 0 9-15,-3 0-9 0,0 3 10 0,-3-3-10 16,0 0 12-16,-3 0-3 0,0 0-1 0,3-3 0 16,-3 1 0-16,-3-4 0 0,0 1 0 0,0 0 0 15,0-3-8-15,0 3 0 0,6-3 0 0,0 0 8 16,-3-3-8-16,-3 6 0 0,6 0 0 0,-3 2 0 16,-3 1 0-16,0-1 0 0,0 0 0 0,4-5 8 0,-4 6-8 15,-3-1 10-15,0-5-10 0,-3 0 10 0,0 0-10 0,0-2 0 16,-3-1 0-16,0-2 0 0,-3 0 0 0,3 0 0 15,-5-1 0-15,-1 4 0 0,0 2 0 0,0 0 8 16,-3 0-8-16,0 0 8 0,1-2-8 0,-4 2-11 16,3 2 3-16,0 4 0 0,0-3 8 0,-2 5 0 15,2-3 0-15,0 0 0 0,0 1 0 0,0-1 0 16,-2-2 8-16,2 0-8 0,3 2 8 0,0 3-8 16,0 0 8-16,0-3-8 0,-2 3 0 0,-1-2 0 15,-3-1 0-15,3-2 0 0,-3 2 0 0,1 1 9 0,-1 2-9 0,0 0 0 0,-3-3 8 0,1 3-8 31,2-3 0-31,0 1 0 0,0-4 0 0,0 4 0 0,1-1 0 0,2 3 0 0,-3 0 17 0,3 3-3 0,-3-3-1 0,1 0 0 32,-1 3-13-32,0-3 0 0,-3 0 0 0,1 0 0 15,-4 2 0-15,0 1 0 0,-3 0 0 0,1 2 0 0,-1 0 0 0,0 1 0 0,0-1 0 0,1 0 9 16,-1-2-9-16,3 0 0 0,-5-1 0 0,5 1 0 31,0 0 0-31,-3-1-11 0,1 1 3 0,-1 2 0 0,3 3 8 0,0-2 11 0,1 1-3 0,-1 4 0 16,0-6-8-16,0 6 0 0,-2-3 0 0,-1 5-11 15,-3 0 11-15,1 3 8 0,-4 0-8 0,0 0 11 16,-2 0-11-16,-1 3 0 0,-3-1 0 0,1 1 0 16,-1-1 0-16,-2 3 0 0,-7-2 0 0,6-1 0 15,-2 6-8-15,2-3 8 0,-2 1 0 0,2-1 0 0,3 3 0 16,-5 0 0-16,2-1 0 0,-5 1 8 16,-4 3-8-16,1-1-12 0,2 1 2 0,-5 2 1 0,-4 5-1 15,1 1 0-15,-10-1 0 0,1 6 0 31,2-1-18-31,-8 4-4 0,-3 2-1 0,-7 2 0 16,-5 4-170-16,-6-1-33 0</inkml:trace>
  <inkml:trace contextRef="#ctx0" brushRef="#br1" timeOffset="288114.2136">20525 9462 1152 0,'0'0'102'0,"0"0"-82"0,0 0-20 0,0 0 0 16,3-6 196-16,0 1 34 0,3-3 7 0,0 5 2 16,3 1-179-16,3-4-35 0,0 4-7 0,0-1-2 15,0-2-5-15,0 2-2 0,2 3 0 0,-2 0 0 31,3 0-9-31,0 0 0 0,-3 3 0 0,3-1 0 16,0-2 0-16,0 6 0 0,0-1 0 0,-1 0 0 16,4 3 0-16,-3 0 0 0,0-5 0 0,0 2 0 15,0 0 0-15,-3 1 0 0,-3-4 8 0,0 4-8 16,0 2 0-16,-4-6 8 0,-5-2-8 0,6 6 0 0,-6 1 13 0,3 1-2 0,-3-2-1 0,0 2 0 16,-9 0-10-16,1-3 8 0,-4 3-8 0,-3 2 8 15,-6 1-8-15,3 0 0 0,-3-1 0 0,0 1 0 0,1-1 0 16,2 1 0-16,-6-3 0 0,3 0 0 0,3 2 0 0,0 1 10 15,3-6-10-15,1 1 10 0,2-1-10 0,0-3 0 16,6 4 0-16,-3-1 8 0,3-2-8 0,0-1 0 16,6-2 0-16,0 0 0 0,0 0 0 0,9 6-9 15,-3 2 9-15,6-3-13 0,0 0 13 0,3 0 0 16,-1 1 0-16,1-1 0 0,6 3 9 0,0 0 5 16,0 0 1-16,0 0 0 0,-3 2 13 0,5 1 2 15,-2 0 1-15,0 2 0 0,-6-3 2 0,0 4 1 31,-3-4 0-31,0 3 0 0,-3-2-3 0,-1 2-1 0,1 3 0 0,-6-5 0 0,0 2-9 0,0-3-1 16,-6 4-1-16,3-1 0 0,-3 3 3 0,-3-3 1 16,3-2 0-16,-6 4 0 0,1 1-34 0,-7 0-6 0,-3 3-2 0,0-3 0 31,-6 2-5-31,0-2-2 0,1 3 0 0,-4-4 0 16,-3 4-34-16,0-3-6 0,-3-3-2 0,4 0-648 0,-4-2-131 0</inkml:trace>
  <inkml:trace contextRef="#ctx0" brushRef="#br1" timeOffset="288614.1066">20186 9139 1670 0,'0'0'74'0,"0"0"15"0,0 0-71 0,0 0-18 0,0 0 0 0,0-6 0 0,0 1 63 0,0 5 9 0,0 0 1 0,0 0 1 15,0 0-49-15,0 0-9 0,0 11-3 0,6-3 0 16,-3 0-1-16,-3 0 0 0,3 5 0 0,-3 5 0 16,0 1-12-16,0 2-16 0,0 0 3 0,0 6 1 15,0 4 12-15,-3 4 13 0,3 2-2 0,0 0-1 16,-3 3 12-16,0 2 2 0,0 3 1 0,0-5 0 31,0-1-4-31,0 1-1 0,0-3 0 0,0 0 0 0,-3 0-10 0,3-3-2 0,-3-2-8 0,0 0 12 16,0-3-12-16,3-3 0 0,0-2 8 0,0-3-8 15,-3-2-18 1,3-3-6-16,0-3-2 0,0 0 0 0,-3-2-43 0,4-1-9 16,-1 1-2-16,0-3-500 0,-6-3-100 0</inkml:trace>
  <inkml:trace contextRef="#ctx0" brushRef="#br1" timeOffset="289305.8393">20254 9189 2253 0,'9'0'49'0,"3"-3"11"0,-3 1 1 0,6-1 3 0,0 0-51 0,6 1-13 0,3-1 0 0,2 0 0 16,-2 1 17-16,6-1 1 0,0 3 0 0,-1-2 0 16,1-1-2-16,0 0-1 0,3 3 0 0,-3-2 0 15,-1-1 13-15,4 3 4 0,-3 0 0 0,3 0 0 16,-1 0-43-16,-2 0-8 0,-3 0-1 0,-3 0-1 15,-1 3 21-15,1-3 0 0,-3-3 0 0,0 0 0 16,-3 6-13-16,0-3 1 0,0 0 1 0,-4 0 0 16,-2-3 11-16,3 3 0 0,-3 0 0 0,0 3 0 15,-3 2 0-15,3-2 0 0,-3 0 0 0,0-1 0 16,0 1 0-16,-3-1 0 0,2 1 0 0,1 0 0 16,0-1 0-16,0 1 0 0,0 0 0 0,-3 2 0 15,3 3 0-15,0-3 0 0,-3 6 0 0,0-1 0 16,0 1 24-16,3 0 6 0,-3 2 2 0,0 3 0 15,-3-3-14-15,3 5-2 0,-3 1-1 0,0 2 0 0,0 0-5 16,0 0-1-16,-3 6 0 0,3 2 0 0,0-3-9 16,-1 4 0-16,-2-1 0 0,6 0 0 0,0 3 8 0,3-3 0 31,0 0 0-31,0 2 0 0,-3-1 4 0,3-1 0 16,0 2 0-16,3 1 0 0,3-3 6 0,-3 3 2 0,0-3 0 15,0 0 0-15,-4-2-10 0,4-1-2 0,-3 1 0 0,-3-1 0 16,3 1-8-16,-3-6 0 0,0 3 9 0,-3-6-9 15,0 3 0-15,0-2 0 0,0-3 0 0,-3-1 0 16,0-1 12-16,0-1-3 0,0-2 0 0,-3-4 0 16,0 1-1-16,0 0 0 0,-6 3 0 0,3-3 0 15,0-3 4-15,-6 3 0 0,3 0 0 0,-3-3 0 16,-2 1 7-16,-1 2 1 0,0-6 1 0,-3 1 0 16,0-1-21-16,-6 1 8 0,-3-6-8 0,-2 3 0 15,-1 0 0-15,-3-2 0 0,-3-3 0 0,-2-3 8 16,-4 2-8-16,0 1 0 0,-2-3 0 0,-4-3 0 15,1 1 0-15,-1-1 0 0,6 1 0 0,-2-1 0 16,-1-2-24-16,3 0-7 0,-2 2-1 16,-1-5 0-16,0-2-78 0,-2-1-16 0,-4-2-3 0</inkml:trace>
  <inkml:trace contextRef="#ctx0" brushRef="#br1" timeOffset="290289.9825">15025 6699 1436 0,'0'0'64'0,"0"0"12"0,0 0-60 0,0 0-16 16,0 0 0-16,6 0 0 0,2 0 66 0,-2 0 10 15,0 0 3-15,3 3 0 0,0 5-42 0,-3 0-8 16,0-3-1-16,3 6-1 0,-3-1-7 0,0 3-2 16,3 1 0-16,-3 4 0 0,0 3-8 0,0 3-2 15,0 3 0-15,0-1 0 0,0 6-8 0,3 0 0 16,-1-1 0-16,-2-2 0 0,3 3 0 0,0 3 0 16,-3-4 9-16,0 4-9 0,3-3 8 0,-6-1-8 15,3-2 8-15,-3 0-8 0,0-2 0 0,0 2 0 0,-6-3 0 16,3-2 0-16,0-3 0 0,0-2-16 15,-3-3 2-15,-3 0 1 16,3 0-18-16,0-1-3 0,-3-1-1 0,-3-1-504 0,0-5-101 0</inkml:trace>
  <inkml:trace contextRef="#ctx0" brushRef="#br1" timeOffset="290961.7313">14971 6596 1209 0,'0'0'108'0,"9"-5"-87"0,0-3-21 0,0 3 0 0,3-3 112 0,3 0 19 15,2 0 3-15,4 2 1 0,3-1-77 0,3 1-15 16,0 1-3-16,2 2-1 0,1-2 2 0,9-3 1 15,0 3 0-15,2 2 0 0,-2 0-18 0,3 1-4 16,-4 2-1-16,4-3 0 0,0 1-19 0,-4 2-9 16,7 0 1-16,-3-3 0 0,-1 0 8 0,-2 1 0 15,0-1 8-15,-1 0-8 0,1 3 18 0,0-2-1 16,-3 2 0-16,-1-3 0 0,-5 3 6 0,0 0 1 16,0 3 0-16,-4-1 0 0,-2-2-5 0,-3 6-1 15,0-4 0-15,-3 4 0 0,-3-4-2 0,-1 3-1 16,1-2 0-16,-6 2 0 0,0 1-7 0,0-1-8 15,0 3 11-15,-3 0-11 0,0 0 11 0,0 2-11 0,0-2 10 16,-3 0-10-16,3 0 12 0,0 3-3 0,-6 2-1 16,3-2 0-16,-3-1-8 0,0 3 12 0,-3 1-12 0,3-1 12 15,0 8-12-15,0-2 0 0,0 2 9 0,0 3-9 16,0 5 22-16,0 0 0 0,3 0 0 0,0 3 0 16,0-1-12-16,0 1-2 0,0-3-8 0,3 0 12 15,0-2 2-15,-1-1 0 0,4-2 0 0,-3 0 0 16,-3 0-14-16,6-1 0 0,-3-1 0 0,0 1 0 15,0-4 0-15,0-1 8 0,-3-2-8 0,0 0 0 16,3 3 11-16,-3-3-11 0,-3 0 12 0,3-1-12 16,0-1 34-16,0-1 0 0,-3-3 0 0,0 1 0 15,0 0-21-15,0-1-4 0,-3 1-1 0,0-3 0 16,0 2-8-16,-3-2 0 0,3 3 0 0,-3-6 8 16,-3 3 0-16,0-3 0 0,3 3 0 0,-3-2 0 0,-6-1-8 15,1-3 0-15,-4 4-10 0,0-4 10 0,-6 4-9 16,0-1 9-16,-3-5-8 0,-2 0 8 0,-1 0-9 0,-6 0 9 15,-2-3-10-15,-1 1 10 0,0 2-12 0,-3 0 3 16,-5 0 1-16,-1 0 0 0,-2 0 8 0,-4 2 0 16,0 1 8-16,-2 0-8 15,-1-1-52-15,-2 1-14 0,-1 0-3 0,4 2-1 16,5-2-18-16,3-1-3 0,4 3-1 0,2-5-583 16,3-2-117-16</inkml:trace>
  <inkml:trace contextRef="#ctx0" brushRef="#br1" timeOffset="292258.3325">16534 971 921 0,'0'0'82'0,"0"0"-66"0,3-5-16 0,0-3 0 16,-3 3 44-16,6-3 6 0,-3 2 1 0,0-2 0 16,2 3-41-16,-2-3-10 0,3 3 0 0,0-3 0 15,0 3 0-15,3-3-11 0,-3 2 3 0,0-2 0 16,0 3-1-16,0-3 0 0,3-2 0 0,0 4 0 15,-6 4 9-15,3-4 0 0,3-2 0 0,-3 3 0 16,-3 5 8-16,3-8 4 0,-3 3 1 0,3 5 0 0,0-5 35 0,-6 5 6 16,3-3 2-16,0-2 0 0,5 5-30 0,1-8-6 15,-9 8 0-15,9 0-1 0,0 0 1 0,0-6 1 16,-3 6 0-16,0 0 0 0,-6 0-5 0,6 6-2 16,9-6 0-16,-9 0 0 0,-6 0 14 0,0 0 4 15,9 2 0-15,-3 4 0 0,-3-1 5 0,3-2 2 16,0 2 0-16,0 3 0 0,5 2 3 0,-2-2 1 15,-6 6 0-15,3-4 0 0,0 6-15 0,0 8-4 16,-3 2 0-16,3 6 0 0,0 2-16 0,0 1-8 16,3 7 8-16,-3-2-8 0,-6 0 0 0,0-6 0 15,6 3 8-15,-3 3-8 0,-6-1 0 0,3-2 12 0,0 3-12 16,6-5 12-16,-3-4-12 0,3 1 0 0,-6 2-12 16,0-7 12-16,6-1-28 0,-3-2 3 0,-6 3 0 0,3-12 0 31,3 4-44-31,-3 0-9 0,0-1-2 0,0-2-689 0</inkml:trace>
  <inkml:trace contextRef="#ctx0" brushRef="#br1" timeOffset="293289.2765">16569 865 806 0,'9'-5'72'0,"-9"5"-58"16,3-5-14-16,3-3 0 0,0 2 168 0,3 1 32 0,0 2 5 0,3-2 2 16,-3 0-158-16,6 2-31 0,6-2-6 0,-1-3-2 15,1 3 11-15,0-1 3 0,6-2 0 0,3 3 0 16,-4 3-8-16,4-4 0 0,-3-2-1 0,3 3 0 15,3 0 2-15,-4-3 1 0,-2 2 0 0,6 1 0 16,0-3-5-16,-4 0-1 0,4 8 0 0,-6-5 0 16,3 0 4-16,-1 2 1 0,4-2 0 0,-3 5 0 15,0-5-9-15,-1 2-8 0,4-2 12 0,-3-1-12 16,0 4 0-16,-3-4 0 0,2 1-12 0,4-3 3 16,-6 3-2-16,0-3 0 0,-7 3 0 0,4-3 0 15,3 2 11-15,-6 1-8 0,-6 2 8 0,0 3-8 16,0-5 8-16,-4 0 8 0,-2 5-8 0,0 0 11 15,-9 0 9-15,6 0 1 0,0 0 1 0,-6 0 0 16,0 5-10-16,3 0-3 0,3-5 0 0,0 8 0 16,-3-2-9-16,0-4 10 0,-3-2-10 0,3 6 10 0,6-1-10 15,-6-2 12-15,-3-3-12 0,0 0 12 0,6 5-12 0,-6-5 0 16,3 5 0-16,-3-5 0 0,0 0 12 0,6 5-4 16,0 3 0-16,-6-8 0 0,3 6 2 0,-3-6 0 15,6 8 0-15,0-3 0 0,-6-5-1 0,3 8 0 16,6-3 0-16,-4 8 0 0,1-5-9 0,0-2 0 15,0 1 0-15,0 7 0 0,3-9 8 0,0 3-8 16,-3 3 8-16,0-4-8 0,0-1 0 0,0 7 8 16,0-5-8-16,0 0 0 0,0 2 12 0,0 4-4 15,0-6 0-15,0 5 0 0,0 0 7 0,3 6 1 16,-3-6 0-16,-1 5 0 0,1-2 0 0,0 8 1 0,3 2 0 16,-3 1 0-16,0-3-17 0,3 5 10 0,0 3-10 0,0-6 8 15,3 6-8-15,0-6 12 0,0 6-12 0,0 0 12 16,0 2-12-16,-1-2 0 0,1-6 0 0,0 6 8 15,-3-5-8-15,3-1 8 0,-6 1-8 0,3-1 8 16,-3 0 2-16,-3-2 0 0,3 0 0 0,-6 0 0 16,0-6 2-16,0-4 0 0,3 4 0 0,-6-5 0 15,3 1 4-15,-3-1 0 0,0-5 1 0,3 5 0 16,-3-8-17-16,-3 3-11 0,3-2 2 0,0-4 0 16,-3 3 9-16,3 1 12 0,-3-6-2 0,3 2-1 15,3-2-9-15,-3 3 0 0,3-3 0 0,-6 3 0 16,0 2 0-16,0-5 0 0,-3 3 0 0,3-1 0 15,-2-2 0-15,-4 3 0 0,3-3 0 0,-3 0 0 16,0 5 9-16,-6-5 0 0,3 0 0 0,-3 0 0 16,0 3-9-16,-2-1 0 0,-4 1 0 0,-3 2 0 0,-3-2 0 0,0 0 0 15,1 5 0-15,-4-3 0 0,-6 3-8 0,1-3 8 16,5-2 0-16,0 7 0 0,-3-4-18 0,1 4 1 16,-1-4 0-16,3-1 0 15,3 0-27-15,-5 3-4 0,-7-8-2 0,3 5 0 16,4-2-109-16,-7 2-21 0,-53-5-5 0,20-5-1 15</inkml:trace>
  <inkml:trace contextRef="#ctx0" brushRef="#br1" timeOffset="303453.1081">10405 10123 1036 0,'0'0'92'0,"0"0"-73"0,-6-3-19 0,0-2 0 15,0 5 77-15,-3-3 12 0,6 1 3 0,-3-4 0 16,6 6-32-16,-3-5-5 0,0 0-2 0,-3 2 0 16,3-2-26-16,-3 2-6 0,0-2-1 0,3 0 0 15,3 5-12-15,-3-3-8 0,1-2 8 0,-7-1-8 16,3 1 12-16,0 0-3 0,0 0 0 0,0-1 0 15,0-2 26-15,0 3 5 0,-3 2 0 0,3-2 1 16,-3-3-15-16,3 0-3 0,0 0-1 0,0 0 0 16,0-2-14-16,0-1-8 0,-3-2 10 0,3 2-10 15,-3-2 18-15,4 3-2 0,-4-1-1 0,3 0 0 16,-3-2-3-16,3 3 0 0,-3-1 0 0,3 0 0 16,-3 1 0-16,0-1-1 0,0 1 0 0,-3-1 0 15,0 1-1-15,-3-4 0 0,3 4 0 0,1-4 0 16,-1 4 3-16,-3-3 1 0,3-1 0 0,-3 1 0 0,0-3 14 0,3 0 2 15,-6-2 1-15,6-1 0 0,4 4-9 0,-1-4-2 16,-6 1 0-16,0 2 0 0,-3-3-5 0,3 1-2 16,0-1 0-16,0-2 0 0,0-3-1 0,-2 3-1 15,5-6 0-15,-3 6 0 0,-3-3-3 0,0 1 0 16,3 2 0-16,-3-3 0 0,0 0 0 0,1 0-8 16,-1 0 12-16,-3 0-4 0,0-2 4 0,3 0 1 15,-6-4 0-15,4 7 0 0,-1 1-13 0,0-1 0 16,0-4 0-16,-3-2 0 0,0 3 0 0,1-1 0 15,2 1 0-15,-3-1 0 0,3-2 0 0,0 0 0 16,3 3 0-16,1-4 0 0,-1 1 0 0,-3 0 0 16,3 0-8-16,-3 3 8 0,0 2 0 0,1 0 0 0,-1-2 0 15,0 2 0-15,-3 3 0 0,0 2 0 0,0-2 0 0,-2 2 0 16,-1 1 0-16,0-1 0 0,-3 1 0 0,0 2 0 16,4 0 0-16,-1 0-8 0,0 0 8 0,-3 3-10 15,4-3 10-15,-1 3 0 0,0-3 0 0,3-2-8 16,-3 2 8-16,1-3 0 0,-1 1 0 0,6 2 0 15,-3 0 0-15,0-3 0 0,4 1 0 0,-4-1 0 16,3 1 0-16,-3-1 0 0,0 1 0 0,3-1 0 16,1 6 0-16,-1-3-15 0,-3-2 3 0,0 2 0 15,6 0 12-15,-6 0 16 0,1 0-3 0,-1 3-1 16,3-3-12-16,0 3 0 0,-3-3 0 0,-2 0 0 16,-1 0 0-16,3 3 0 0,9-3 0 0,-6 3 0 15,-9-6-12-15,7 4 2 0,5-4 0 0,0 0 0 16,0 4 10-16,-3-1 0 0,3 0 0 0,1 0 8 15,2 3-8-15,-3-3 12 0,-9 3-4 0,6-1 0 0,3 1-8 0,-3 0 0 16,-5-3 0-16,-1 5 8 0,0-2-8 0,3 3 12 16,3-4-4-16,1 1 0 0,-7 0-8 0,0 2-8 15,6-2 8-15,-3 0-12 0,-5 0 12 0,2-1 0 16,3 1 0-16,0 0 0 0,0 0 0 0,-5 0 0 16,-1-1 0-16,0 1 0 0,6 5 0 0,-3 0 0 15,-5 0 8-15,-1 0-8 0,-3 0 0 0,4-2 8 16,-4 2-8-16,0 3 0 0,0-3 0 0,1 2 0 15,2 1 0-15,-3 0 0 0,0 2 8 0,-2 3-8 16,2 0 8-16,3-2-8 0,1-1 0 0,-4 3 0 16,0 0 0-16,0 0 0 0,4 3 0 0,-4-3 0 15,3 2 0-15,-2-2-8 0,-4 5 8 0,0 1-13 0,0-4 5 0,1 4 8 16,2-1-8-16,-3 0 8 0,1 3 0 16,2-3 0-16,0 1 0 0,0-1-11 0,1 6 11 0,-4-3-8 15,3 0 8-15,-5 2 0 0,2-2 0 0,-3 0 0 16,4 0 0-16,-4 3 0 0,3-1 0 0,1-2 8 15,2 5-8-15,0-5 0 0,0 3 0 0,-2-3-8 16,2 2 8-16,-6-2 0 0,4 3 0 0,2-1 0 16,6 1 0-16,0-3 0 0,-2 0 0 0,2 0 8 15,0 2-8-15,0-2 0 0,1 0 0 0,-1 3 0 16,3-6 0-16,-3 6 0 0,0-1 0 0,-2 1 8 16,-1-1-8-16,0 1 0 0,3 2 0 0,1 1 0 15,-7-4 0-15,0 6 9 0,1 0-9 0,-1 2 10 16,3-2-10-16,-3 3-14 0,-2-1 3 0,2 1 1 15,0-1 10-15,-5 1 0 0,-1-1 0 0,3 1 0 16,0-1 0-16,4 1 0 0,-7-1 0 0,3 1 0 0,1-1 0 16,-1 4 0-16,3 1 0 0,-2-1 0 0,-4-1 0 0,3 0 0 15,1 0 0-15,-1 3 0 0,-3 0 0 0,3 2 0 16,1 1 9-16,2-1-9 0,0 1 0 0,-2 2 0 16,-1-3-12-16,0 3 3 0,-2 0 9 0,-1 0 11 15,3 3-3-15,-5 3 0 0,2-1-8 0,0 0-12 16,-2 3 2-16,5-2 1 0,-3-1 9 0,4 1 0 15,-1 2 0-15,0-6 0 0,-3 4 0 0,4-3 0 16,-1 2 0-16,0 3-8 0,1-3 8 0,2 3 0 16,0 0 0-16,6 1 0 0,-2 1 0 0,-1-2 0 15,0 0 0-15,3-2 0 0,1-1 0 0,-4-2 0 0,0 0 0 16,3-1 0-16,4 6 0 0,2 0 12 0,-6 0 0 0,3 1-1 16,1 1-11-16,-4 1 0 0,6 2 0 0,-3 1 0 15,-3-1 0-15,7 3-11 0,-7 0 3 0,3 0 0 16,-3 5 8-16,0-2 8 0,1 2-8 0,2 0 11 15,3 1-11-15,-3 1 0 0,-2-1 9 0,-4 4-9 16,3 1-11-16,6-1-6 0,-3 4-2 0,4-4 0 16,-4 3 19-16,3 3-8 0,3-3 8 0,-6 6 0 15,4 7-9-15,-4-4 9 0,3 1 0 0,-3-2-9 16,3 3 9-16,-2-3 0 0,5 3 0 0,-3-3 0 16,6 0 0-16,-3-5 0 0,0-5 0 0,4-1 0 15,-1-2 0-15,3-5 0 0,3 0 0 0,-3-1 0 16,0 4 8-16,6-4-8 0,-3-2 8 0,-3-3-8 15,7 3 0-15,2-5 0 0,-3 2 0 0,3 1 0 16,0-1 0-16,0 0 0 0,3 1 0 0,3-1 0 16,-6-2 0-16,3 2 0 0,3-2 0 0,0-3 0 0,0 3 0 15,0 2 0-15,3 0 0 0,-3 3 0 0,0 3 0 16,6 2 0-16,-6 0 0 0,3 1 0 0,3 2 0 0,-3-1 0 16,6 1 0-16,-9 3 0 0,3 2 0 0,3 0 0 15,-3-2 0-15,2 0 0 0,-2-4 0 0,6-1 0 16,-6 2 0-16,3-6 0 0,-3 6 0 0,6-5 0 15,-6 2 0-15,3 0 0 0,3-2 0 0,-3-3 0 16,0 3 0-16,3-3 0 0,-3 2 0 0,9 1 0 16,-6 2 0-16,3-2 0 0,-3 2 0 0,2-5 0 15,-2 3 8-15,-3 2-8 0,9-3 0 0,-6 4 8 16,6 2-8-16,0 0 0 0,3 2 0 0,-3 1 0 16,-3-1 0-16,5-2 8 0,-2 0-8 0,3-3 0 15,0 3 0-15,-3 0 0 0,3-3 0 0,3 1 0 0,-1-1 8 16,1 0-8-16,0-2 0 0,0 2 9 0,3-2-9 0,3 5 0 15,-4-3 8-15,1 0-8 0,-3 1 0 0,6-1 0 16,-6-3 12-16,2-2-12 0,4 0 12 0,-3-5-12 16,3 5 0-16,-6-3 0 0,-1 1 0 0,4-4 0 15,0 1 0-15,0-3 0 0,0-2 0 0,0-4 0 16,2 1 0-16,-2-3 0 0,6-2 0 0,-3-1 0 16,2 0 0-16,1-2 0 0,-3 0 0 0,6-3 0 15,0 0 0-15,-1-2 0 0,4 5 0 0,3-3 0 16,-7 0 0-16,4 3 0 0,3-3 0 0,0 6 0 15,2-1 0-15,-2-5 0 0,-3 3 8 0,5 2-8 16,-5-4 0-16,0 1 0 0,-1-4 0 0,1 2 0 16,-3-2 0-16,3 2 0 0,2-3 13 0,-2 1-4 15,3-3-9-15,-1 2 0 0,1 1 0 0,3-6 8 0,-4 0-8 0,1 0-14 16,3 9 3-16,0-4 1 0,-1-5 10 0,-2 6 0 16,3-1 0-16,-1-2 0 0,4 0 0 0,-3 0 9 15,-1-3 0-15,4 0 0 0,0 6-9 0,-4 0-11 16,1-4 3-16,-3-1 0 0,2 2 8 0,4-1 0 15,-6-1 0-15,2 4 0 0,1-5 8 0,0 1-8 16,2-1 8-16,-2 0-8 0,0-2 8 0,-4-1-8 16,4 1 10-16,3 2-10 0,-4 0 0 0,7-2 8 15,-3-1-8-15,-1 1 0 0,1-3 0 0,-1 5 0 16,-2-8 8-16,0 3-8 0,-1-2 0 0,-2 2 0 16,0-3 0-16,3 3 0 0,-4-3 0 0,1-5 0 0,0 8 0 0,2-5 0 15,-2-1 0-15,0-2 0 16,-4 6 0-16,1-6 0 0,0 2 0 0,0 4 0 0,-4-1 0 15,7 0 0-15,0-2 0 0,-4 2 0 0,1 0 0 0,0-2 0 16,0 2 0-16,-1-2 0 0,1 0 0 0,-3-3 0 16,0 0 0-16,-1 0 0 0,-2 0 0 0,3-6 0 15,-3 1 8-15,2 2-8 0,-2-2 0 0,0 0 9 16,3 0-9-16,2-3 8 0,-2 2-8 0,0-2 8 16,-1 0-8-16,1 3 0 0,-6-3 0 0,3-2 0 15,0 7 0-15,-4-2 0 0,4-3 0 0,-3 2 0 16,0 1 0-16,2 3 0 0,1-4 0 0,0 1 0 15,-6 0 0-15,3-3 0 0,-1 5 0 0,1-8 0 16,0 9 0-16,-3-3 0 0,3-1 0 0,-4 1 0 16,1-3 0-16,3 8 0 0,-3-5 0 0,3 2 0 0,2-2 0 15,1 5 0-15,3 0 0 0,-6-5 0 0,-7 5 0 0,7 0 0 16,9 0 0-16,-3 0 0 0,-6-3 0 0,-1 3 0 16,4-3 0-16,0 3 0 0,0-2 0 0,-4 2 0 15,-5 0 0-15,9-6 0 0,3 6 8 0,-4-5-8 16,-5-3 0-16,3 5 8 0,0-2-8 0,0-3 0 15,-1 3 0-15,1-3 8 0,-6-3-8 0,6 6 0 16,0-3 0-16,-1 0 8 0,-8 3-8 0,6-3 0 16,3-3 0-16,0 6 0 0,-1-3 0 0,-2 6 0 15,3-4 0-15,3-2 0 0,3 3 0 0,-7 0 8 16,-5-1-8-16,3-2 0 0,3 6 0 0,-3-9 0 16,-4 11 0-16,1-8 0 0,3-2 9 0,0 2 3 15,0 2 1-15,-3-7 0 0,2 8-13 0,1-6 8 0,-3-4-8 16,3 1 0-16,0 1 8 0,-1 0-8 0,4 5 0 0,-3-5 9 15,3-1-9-15,-3 1 0 0,-1 0 0 0,1 2 0 16,0-2 12-16,0 0 1 0,0 0 0 0,3-1 0 16,-4-1-13-16,1-1-16 0,0 0 3 0,-3 3 1 15,3-6 12-15,-4 1 0 0,1 4 0 0,3-4 0 16,0 2 12-16,3-5-12 0,-3 0 12 0,-1-1-12 16,4 4 15-16,-3-3-4 0,-3 0-1 0,3-3 0 15,-1 5-2-15,1-2 0 0,0-3 0 0,0 3 0 16,-3-5-8-16,0 4 0 0,-1 4 0 0,4-3 0 15,-3 2 0-15,0 1 0 0,0-1 0 0,-1 1 0 16,4-1 0-16,0 1 0 0,-3-1 0 0,3 1 0 16,0-1 0-16,-4-2 0 0,-2 2 0 0,0-2 0 15,0 3 0-15,0-3 0 0,-3-1 0 0,3-1 0 0,-4 1 0 16,4-1 0-16,-3-1 0 0,3 0 0 0,-3 0 0 0,0 3 0 16,-3 0 0-16,3 0 0 0,0 0 0 15,-4-1 0-15,1 1 0 0,0-3 0 0,0 3 0 0,0-3 0 16,0-2 0-16,3 2 0 0,-3-2 0 0,3-1 0 15,-3 1 0-15,2-3 0 0,-2 2 0 0,3-2 0 16,0 3 0-16,-3-1 0 0,0 1 0 0,-3-1 0 16,3 1 0-16,-3-1 0 0,3 1 0 0,-3 2 0 15,-1-5 8-15,4 0-8 0,-3 0 0 0,0 0 8 16,0 0-8-16,0-3 8 0,0 3-8 0,0-3 0 16,-3 3 0-16,3-3 8 0,0 0-8 0,-3 1 0 15,3-6 0-15,0 2 0 0,-1-2 0 0,-2-3 0 16,3 3 0-16,0 0 0 0,0 0 0 0,0 0 0 0,0 0 0 15,0 3 0-15,-3 2 0 0,0-2 0 0,0-1 0 16,0 4 0-16,0-1 0 0,0-3 0 0,-3 1 0 0,3 0 0 16,-3-1 0-16,3 1 0 0,-3-1 0 0,3 4 0 15,-4-1 10-15,4 0 0 0,-3-2 0 0,0 2 0 16,3-2-10-16,-3-1 10 0,3-2-10 0,0 0 10 16,0 0-10-16,0 0 0 0,-3 3 0 0,3-1 8 15,-3 3-8-15,0 1 0 0,3-1 0 0,-3 3 0 16,3 2 0-16,0-2 0 0,0 3 0 0,-3 2 0 15,6-2 0-15,-3 2 0 0,-3-3-12 0,0 1 12 16,3-1 0-16,0 4 0 0,-3-4 14 0,2 1-4 16,-2-1-10-16,3 3-11 0,0-2 3 0,-3 5 0 15,-3-3 8-15,3 3 16 0,0 0-4 0,0-3-1 0,0 3 5 16,-3-1 2-16,6-1 0 0,-6 2 0 0,3-6-18 16,0 3 8-16,0 0-8 0,-3 1 0 0,-3-1 0 15,0 3 0-15,6-3 0 0,0 0 0 0,-3 0 0 0,3 3 0 16,0-3 0-16,-3 3 0 0,3 3 0 0,0-4 12 15,0 1-4-15,0 0-8 0,0 3 9 0,0-4-9 16,-3 4 0-16,3-1 9 0,-3 1-9 0,3-1 0 16,0 1 0-16,0-1 0 0,0-2 0 0,0 3 0 15,0-6 0-15,3 0 0 0,-3 0 0 0,3 0 0 16,0-2 0-16,0 2 0 0,-1-2 0 0,1 2 0 16,0 0 0-16,0 0 0 0,3-2 0 0,-6 2 0 15,3 3 0-15,0 0 0 0,-3-3 0 0,3 3 0 16,-3-1 0-16,0 1 0 0,0 0 0 0,-3 0 0 15,0 0 0-15,0 0 0 0,0-3 14 0,0 3-2 0,-3-3-1 0,3 3 0 16,-3-1-11-16,0 1 0 0,0-3 9 0,0 3-9 16,-3-3 9-16,3 3-9 0,0-3 12 0,0 1-12 15,0 1 8-15,0-1-8 0,3-4 0 0,-3 1 0 16,0 2 0-16,0 0 0 0,-3 0 0 0,3 1 0 16,0-1 0-16,0 3 0 0,-2-1 0 0,-1 1 0 15,3 3 0-15,-3-3 0 0,0-1 0 0,0 4 0 16,3-3 11-16,-3-1-11 0,0 1 10 0,0 0-10 15,3-3 0-15,-3 1 0 0,3-1 0 0,-3 0 0 16,3 0 0-16,0-2 0 0,0-1 0 0,0 3 0 16,3-2 0-16,0 2 0 0,-3-2 0 0,0-1 0 15,0 3 0-15,0-2 0 0,-3-1 0 0,0 1 0 16,0 0 8-16,0-4-8 0,3 1 0 0,-2 0 0 0,-1 0 8 16,-3 3-8-16,6-6 0 0,-3 0 9 0,0 3-9 15,-3-3 0-15,6-2 0 0,-3-3 8 0,0 0-8 0,0 0 10 16,0-3-10-16,0-2 10 0,3 2-10 0,0-2 0 15,0 2 0-15,-3 0 8 0,3 6-8 0,0-3 0 16,0 3 0-16,0-1 0 0,0-5-20 0,0 3-4 16,0-5 0-16,0-6 0 15,0 1-132-15,3-3-26 0,3-1-6 0</inkml:trace>
  <inkml:trace contextRef="#ctx0" brushRef="#br1" timeOffset="304713.4308">2850 6959 1414 0,'0'0'63'0,"0"0"13"0,0 0-61 0,0 0-15 16,0 0 0-16,-3 2 0 0,3-2 0 0,0 0-15 16,0 0 3-16,0 0 1 0,0 0 11 0,0 0 16 15,-6 3-4-15,6-3-1 0,-5 2-11 0,5-2 0 16,0 0 0-16,0 0 8 0,0 0-18 0,0 6-4 15,-3 2-1-15,0 0 0 0,0 0 15 0,3 0-9 16,-6-1 9-16,6 4-8 0,-6 0 8 0,0 2 0 16,-3 0 0-16,3 0 0 0,-6 3 0 0,3-3 14 0,0 3-3 0,-3 3-1 15,3-1 4-15,-3 1 1 0,0 2 0 16,1-2 0-16,2-6 5 0,3 3 2 0,-3 2 0 0,3-2 0 16,0 0-2-16,3-3 0 0,-3 0 0 0,3 1 0 15,0-1-11-15,0 0-9 0,0-2 12 0,0-1-12 16,3-2 12-16,0 0-12 0,0 0 12 0,0-3-12 15,0 3 8-15,3-2-8 0,-3-6 0 0,6 2 0 16,6 1 15-16,-3 2-4 0,0-2-1 0,3-1 0 16,3-2-1-16,-1 0 0 0,1-2 0 0,0 2 0 15,3-5 11-15,-3 2 3 0,0-2 0 0,0-1 0 16,3 1 4-16,-1 0 1 0,-2-3 0 0,0 2 0 16,0-1-8-16,0 1-2 0,6-2 0 0,-3 0 0 15,-1 0-10-15,1 3-8 0,3-3 12 0,0 0-12 16,0 0 13-16,0 0-4 0,0-2-1 0,-1 2 0 0,4 3 4 15,-3-1 0-15,0-2 0 0,0 0 0 0,-1 0-12 16,-2 1 0-16,-3 4-12 0,0-2 12 0,-3-1 0 0,0 1 0 16,0 2 0-16,-3 1 12 15,-9 2-66-15,0 0-13 0,0 0-2 0,0 0-498 16,0 0-99-16</inkml:trace>
  <inkml:trace contextRef="#ctx0" brushRef="#br1" timeOffset="305260.1778">3127 6966 1058 0,'0'0'47'0,"0"0"9"15,0 0-44-15,0 0-12 0,0 0 0 0,0 0 0 0,0 0 54 0,0 0 9 16,0 0 1-16,0 0 1 0,0 0-20 0,0 0-4 16,0 0-1-16,0 0 0 0,0 0-30 0,0 0-10 15,0 0 0-15,0 0 0 0,0 0 0 0,0 0 0 16,0 0 0-16,0 0 0 0,0 0 8 0,0 0-8 16,0 0 0-16,0 0 0 0,0 0 32 0,0 0 0 15,0 0 0-15,0 0 0 0,0 0-32 0,0 0 0 16,0 0 0-16,0 0 0 0,0 0 23 0,0 0-3 15,3 8 0-15,0 3 0 0,3-3 19 0,-3 5 3 16,0 3 1-16,0 3 0 0,-3-1-19 0,0 6-3 16,0 0-1-16,0 5 0 0,0 0-8 0,3 3-3 15,-3-1 0-15,3 4 0 0,-6-1-9 0,6-2 8 0,0 0-8 16,0-1 8-16,0 1-8 0,0 0 0 0,-3-3 0 0,0 0 0 16,3-5-9-16,-3 2-7 0,0 1-2 0,0-1 0 31,6-7-26-31,-6-1-6 0,0 4-1 0,0-9-466 0,0 0-94 0</inkml:trace>
  <inkml:trace contextRef="#ctx0" brushRef="#br1" timeOffset="307306.5704">3452 6464 518 0,'0'0'46'16,"0"0"-37"-16,0 0-9 0,0 0 0 15,-3 0 208-15,3 0 39 0,0 0 8 0,0 0 1 16,0 0-168-16,0 0-33 0,0 0-7 0,0 0-2 0,-6 0-24 0,6 0-5 16,0 0-1-16,-6 0 0 0,3 0-16 0,-3 2 0 15,0 1 0-15,0-3 0 0,-3 3 0 0,3-1-12 16,0 1 1-16,-3 2 1 0,-3-5-2 0,0 3 0 16,3 0 0-16,-5-1 0 0,-1 4-3 0,-3-1-1 15,-3-3 0-15,0 6 0 0,-3 0-4 0,1 3-2 16,-1-3 0-16,-6 2 0 0,0 1 22 0,0-3 0 15,1 3 0-15,2-1 0 0,-3 1 0 0,0-1 12 16,4 1-2-16,-1-1 0 0,0-2-10 0,3 3 0 16,0 0 0-16,1-1 0 0,-1-2 0 0,0-3-17 15,0 1 4-15,3-1 1 0,-3 0 22 0,7 1 5 16,2-4 1-16,0 1 0 0,-6-1 1 0,3 1 1 0,3 0 0 0,0-1 0 16,0 1-6-16,4-3-2 0,-4 0 0 15,3 3 0-15,3 2-10 0,-3-2 12 0,0-1-12 0,3 4 12 16,3-1-12-16,0 0 0 0,-6 0 0 0,3 1 8 15,3-1-8-15,3-2 0 0,-8-1 0 0,5 1-11 16,3 2-1-16,-9 1 0 0,6-1 0 0,3-2 0 16,-3-3 12-16,3 0-8 0,-3 2 8 0,0 1-8 15,3-1 8-15,3-2 0 0,-3 6 0 0,0-1-8 16,3 0 8-16,-6 1 0 0,0-1 0 0,3-2 0 16,0 2 0-16,-3 0 0 0,3-2 0 0,0 2 0 15,-6 0 0-15,3 1 8 0,0-1-8 0,-3 0 11 16,4-2-11-16,-1 2 8 0,0 0-8 0,3-2 8 15,3-3-8-15,-6 3 0 0,6-3 0 0,0 0 0 16,0 0 0-16,0 0 12 0,0 0-12 0,0 0 12 16,0 0-12-16,-6 2 0 0,3-2 0 0,3 0 0 0,-6 6 0 15,6-6 0-15,0 0 0 0,-9 0 0 0,3 2 0 0,6-2 0 16,0 0 0-16,-6 3 0 0,3 0 0 0,3-3 0 16,0 0 0-16,-6 2 0 0,0 1 0 0,6-3 0 15,-6 3 0-15,6-3 0 0,-3 0 0 0,-3 2 0 16,0 1 0-16,6-3 0 0,0 0 0 0,-6 0 12 15,-3 0-2-15,9 0 0 0,0 0 5 0,0 0 1 16,0 0 0-16,0 0 0 0,-9 5-1 0,9-5 0 16,0 0 0-16,0 0 0 0,-6 5-15 0,6-5 9 15,-5 8-9-15,2 0 8 0,6-2-8 0,-3 2 0 16,0-8 0-16,3 10 0 0,-1-2 9 0,4 0 0 16,-3 0 0-16,3 3 0 0,-6 2 3 0,6 0 1 15,0 3 0-15,3 0 0 0,-9 2 0 0,6 1 0 0,3 2 0 0,-3 3 0 16,0 0-5-16,3 2 0 0,0 3-8 0,3 0 12 15,-3 6-12-15,6-4 0 0,-4 4 8 0,4-1-8 16,0 1 0-16,0-4 0 0,0 6 0 0,0-2 0 16,0-1 0-16,-3 3 9 0,0-5-9 0,-1 2 8 15,-5 1 0-15,3-4-8 0,0 1 12 0,-3 0-4 16,0-3-8-16,-3 0 12 0,3-5-12 0,0 0 12 16,0-3-4-16,-3-2 0 0,3 2 0 0,-3-5 0 15,0-1 3-15,0-1 0 0,0-1 0 0,-3 0 0 16,0 0 0-16,0-2 0 0,0 0 0 0,0-4 0 15,0 1-3-15,-3-2 0 0,3-6 0 0,0 0 0 16,0 5-8-16,0-5 10 0,0 0-10 0,0 0 10 16,-3 5-10-16,3-5 8 0,0 0-8 0,0 0 8 0,0 0-8 0,0 0 0 15,0 0 0-15,0 0 0 0,0 0 0 0,0 0 0 16,0 0 0-16,0 0 0 0,0-8 0 16,3 0 0-16,-3 0 0 0,0 3 0 0,0-3 0 0,0 3 0 15,3 0 0-15,-3 5 0 0,0 0 0 0,3-6 0 16,3 4 0-16,-6 2 0 0,3-6 8 0,-3 6-8 15,9-2 8-15,0-1-8 0,-6-2 0 0,3 0 0 16,3-1 8-16,2 4-8 0,-5-1 0 0,3-2 0 16,0 2 0-16,0-2 8 0,-3-1 10 0,6 1 2 15,-6 2 0-15,9-2 0 0,-6 3-29 0,6-4-6 16,-3 4-1-16,2-1 0 0,-2 0 16 0,3 1 0 16,0-1 0-16,0 3 0 0,3-5 12 0,-3 5-4 15,3-3 0-15,-1 0-8 0,-2 1 8 0,3-3-8 0,0-1 0 16,3 1 0-16,0 2 0 0,0-5 8 0,2 3-8 0,1 0 0 15,0-1 12-15,6-1-12 0,0-1 12 0,-1 0-12 16,1-3 0-16,0 3 0 0,3 0 0 0,-4-2 0 16,1 2 0-16,-3 0 0 0,6 0 0 0,-4 3 0 15,1-3 0-15,0 5 0 0,-3-2 0 0,0 2 0 16,-4-5 0-16,4 5 0 0,-6-2 13 0,3 2-4 16,3-2-9-16,-4 0 0 0,-2 0-10 0,3-1 10 15,-6-2 0-15,3 0 8 0,0 3 1 0,-4-3 0 16,1 0-9-16,0 0 12 0,-3-2-12 0,-3 2 12 15,3 3-12-15,-3-1 0 0,0-2 9 0,-3 6-9 16,-1-1 0-16,-2 0 9 0,0-2-9 0,-6 5 0 16,3 0 16-16,-3 0-3 0,0 0-1 0,0 0 0 15,0 0 13-15,0 0 3 0,0 0 0 0,0 0 0 0,0 0-28 16,0 0-16-16,0 0 3 0,0 0 0 0,0 0 13 0,3 5 0 16,-3-2 0-16,0-3 0 0,0 0 0 0,0 0 0 15,0 0 0-15,0 0 0 0,0 0 0 0,0 0 0 16,0 0 0-16,0 0 0 0,0 0 0 0,0 0 0 15,0 0 0-15,0 0 0 0,0 0 0 0,0 0 0 16,0-5 0-16,0 5 0 0,-3-6 9 0,3 1-1 16,0 0-8-16,-3 0 12 0,3-1 0 0,-3-2 0 15,3 0 0-15,0 3 0 0,0-3-12 0,0 3 11 16,0-3-11-16,0 3 10 0,0-3-10 0,0 0 0 16,0 0 0-16,-3 0 0 0,3-3 0 0,-3 1 0 15,0-1 0-15,-2 1 0 0,2-1 0 0,0 0 0 16,-3 1 0-16,0-3 0 0,0-3 8 0,0 0-8 0,0 0 0 15,-3 0 8-15,3-5-8 0,0 0 0 0,-3-3 0 16,0 0 8-16,0-2-8 0,3-1 0 0,-3 1 0 0,0-1 0 16,3-2 0-16,-3-3 0 0,-2 3 0 0,2-2 0 15,0-1 0-15,0 0 0 0,-3-2 0 0,3-1 0 16,-6 4 0-16,9-1 0 0,-6 0 0 0,3 3 0 16,0 2 0-16,0 1 0 0,0 0 0 0,7 2 0 15,-10 0-10-15,3 3 10 0,3 0 0 0,0-3-9 16,6 3 9-16,0-1-8 0,-3 4 8 0,3 2-8 15,3-2-40 1,-3 4-8-16,-3 1-2 0,0 2 0 0,0 1-29 0,0 2-5 0,3 0-2 0,0 3 0 16,3-1-46-16,-3 6-10 0,3-2-2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9:14.7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2609 3747 1310 0,'0'0'58'0,"0"0"12"16,0 0-56-16,3-3-14 0,3-2 0 0,-6 2 0 0,3-2 24 0,0-1 3 15,0 4 0-15,-3 2 0 0,3-6-4 0,-3 6-1 16,3-2 0-16,-3 2 0 0,0 0 0 0,0 0 0 15,0 0 0-15,0 0 0 0,0 0-32 0,6 5-6 16,3 3-2-16,-9 5 0 0,0 3 26 0,3 5 4 16,-3 6 2-16,0 2 0 0,0 3 8 0,0 2 2 15,0 3 0-15,3 3 0 0,0 5-16 16,-3 2-8-16,6 4 8 0,0-1-8 0,-6 0 8 0,6 3-8 16,-3-3 8-16,0 3-8 0,0-3 0 0,0 3 0 15,3-2 0-15,0-4-8 0,-3 1 8 0,0-3 0 16,0-5 0-16,-3-3 0 0,-3-6 28 0,3-2 7 15,0-5 1-15,-3-3 1 0,0-2 23 0,3-6 5 16,-6 0 1-16,3-5 0 0,0 0-30 0,-3-2-5 16,6-6-2-16,0 0 0 0,0 0-11 0,0 0-2 0,-6 0-1 15,6 0 0-15,0 0-1 0,0 0 0 16,-3-6 0-16,0 1 0 0,3 5-1 0,0-8 0 0,0 3 0 16,0 0 0-16,0-1-13 0,0 6 0 0,0-5 0 0,0 5-10 15,0 0 10-15,0 0 0 0,0 0 0 0,0-5 8 16,0 5-8-16,0 0-16 0,0 0 4 0,0 0 0 15,0 0 12-15,0 0 8 0,3-6-8 0,-3 6 11 32,3-5-36-32,-3 5-7 0,0 0-2 0,0 0 0 15,0-5-22-15,3-1-5 0,-3 6-1 0,0-5-534 0,3 0-106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1:03:41.486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5351 1701 921 0,'0'0'40'0,"0"0"10"0,3-5-40 0,0-3-10 16,-3 3 0-16,0-1 0 0,3-1 100 0,0-1 17 16,0 2 4-16,0-7 1 0,0 0-1 0,0 2 0 15,0-2 0-15,0 0 0 0,-3 5-33 0,2-5-6 16,-2-1-2-16,3 4 0 0,-3-1-25 0,3 6-6 0,-6-3-1 0,0 3 0 15,3-1-22-15,-2 1-5 0,-4 2-1 0,0-2 0 16,0 5-1-16,-3-5-1 0,3 5 0 0,-3 5 0 16,-3-5-10-16,3 5-8 0,-6 3 12 0,3-2-12 15,-6-4 21-15,3 4-2 0,4-1-1 0,-1 0 0 16,0 3-18-16,0-3 0 0,-3 3 0 0,3-2 0 16,3 2 11-16,-3-3-11 0,-3 3 10 0,3 0-10 15,-2 2 8-15,-1-2-8 0,0 6 0 0,0-4 9 16,-3 3-9-16,3 1 10 0,0-1-10 0,0 0 10 15,1 0 2-15,-1 1 0 0,3 1 0 0,-3 1 0 16,3 0-4-16,-3 3-8 0,3-1 12 0,0-2-4 0,3 0 19 0,-3 5 3 16,3-2 1-16,1 2 0 15,2-3-23-15,0 9-8 0,3-9 0 0,0 9 0 0,0-9 11 16,3 6-11-16,3 0 12 0,-3 2-12 0,0-7 0 0,3 7 0 16,0-7 0-16,3 5 0 0,0-1 10 0,2 1-10 15,-2 0 8-15,3 0-8 0,-3-3 12 0,3 3-4 16,0 2 0-16,6 1 0 0,0-1-8 0,0-2 0 0,0 0 0 0,0 0 0 15,2-3 0-15,4-3 0 0,-6 1 0 0,6-6 0 16,-6 0 8-16,6 1-8 16,0-6 0-16,-4-1 8 0,1-1-8 0,0-4 0 15,9-2 0-15,-3 0 8 0,0-2-8 0,-1-4 8 16,1-4-8-16,-3-3 8 0,3-1 0 0,-3-4 0 16,-1-1 0-16,-2-2 0 0,0 3 5 0,0-6 1 15,-3 3 0-15,0 2 0 0,-3 1-6 0,-3 2 0 16,0 3-8-16,0-1 12 0,-4 1-12 0,1 0 8 0,-3 5-8 15,0-3 0-15,-3 3 9 0,-3 3-9 0,3-3 8 16,-6 3-8-16,3-3 9 0,-2 5-9 0,2 1 10 0,-6-4-10 16,0 4 0-16,3-4 0 0,-6 6 0 0,0 0 0 15,3-5 8-15,0 5-8 0,0 0 0 0,0 5 9 16,0-5-9-16,0 0 0 0,0 3 0 0,0 0 0 16,7-1 0-16,-4 4 0 0,0-6 0 0,0 0 0 0,6 0 0 0,0 0-12 15,-3 5 2-15,3-5 1 0,0 0 9 16,0 0 11-16,0 0-3 0,0 0 0 15,0 0-8-15,9 3 0 0,3-3 0 0,-4 0 0 16,4-3 0-16,3 0 0 0,-3 1 0 0,3 2 0 16,3 0 0-16,-3 0 0 0,0-6 0 0,0 4 0 15,-1-1 0-15,1 3 0 0,0-3 0 0,3 3 0 0,0 0 0 16,0 0 0-16,0 0 0 0,-1-5 0 0,4 3 0 0,3 2 0 16,-3 0 0-16,0 0 0 15,-3-3-81-15,-3 3-12 0,-1 3-3 0,-2-3-1126 0</inkml:trace>
  <inkml:trace contextRef="#ctx0" brushRef="#br0" timeOffset="887.8549">6101 2114 921 0,'0'0'82'0,"3"-5"-66"16,3 2-16-16,-6 3 0 0,0 0 56 0,0-8 7 16,3 3 1-16,0-6 1 0,-3 11 33 0,3-2 6 15,-3-4 2-15,0 6 0 0,0 0-6 0,0 0-2 16,0 0 0-16,0 0 0 0,0 0-30 0,0 0-5 15,0 0-2-15,3 6 0 0,-3-6-15 0,6 8-3 16,-3-3-1-16,-3 8 0 0,0-10-4 0,0 7-1 16,3-2 0-16,0 3 0 0,-3-1-10 0,0 1-3 15,3 2 0-15,0-5 0 0,-1 3-11 0,1-3-2 16,0 2-1-16,0 1 0 0,3-1-10 0,-3-2 0 16,-6 3 9-16,6-3-9 0,-3 5 0 0,0-5 0 0,0 3-12 15,-3 2 4-15,3-5-37 0,-3 2-7 16,0 4-2-16,3-4-655 15,-3 1-131-15</inkml:trace>
  <inkml:trace contextRef="#ctx0" brushRef="#br0" timeOffset="1066.3261">6229 1754 2131 0,'-6'-5'47'0,"0"-3"9"0,0 0 3 0,0 3 1 0,6-6-48 0,0 3-12 0,0 0 0 0,3 3 0 16,3-3 29-16,0-3 4 0,0 9 1 0,0-3 0 16,0-1-46-16,-6 6-8 0,0 0-3 0,0 0-631 15,0 0-126-15</inkml:trace>
  <inkml:trace contextRef="#ctx0" brushRef="#br0" timeOffset="1536.3799">6431 1990 1713 0,'0'0'76'0,"0"0"16"0,0 0-74 0,9-6-18 15,-3 4 0-15,3 2 0 0,0 0 69 0,0-6 11 16,-3 6 1-16,0 0 1 0,3 0-7 0,-3 6-2 0,3-6 0 0,-3 8 0 16,3-3-40-16,-4 0-8 0,4 6-1 0,-3 2-1 15,3 0-11-15,-3 3-3 0,3 5 0 0,-3-2 0 16,3-6 11-16,-3 6 3 0,0 2 0 0,3-3 0 16,-3 3-5-16,3-7-1 0,-3 4 0 0,0-5 0 15,0 1 3-15,3-6 0 0,-1 2 0 0,-2-2 0 16,0 5 3-16,-3-7 1 0,6-4 0 0,-6 1 0 15,3-3-4-15,-3 0-1 0,3 0 0 0,-3 0 0 16,0-3 1-16,3 1 1 0,-6 2 0 0,3-6 0 16,3 6 9-16,0-8 2 0,0 3 0 0,0-5 0 15,0-1-17-15,0-2-3 0,3 0-1 0,3-1 0 16,-1-4 9-16,-2 2 3 0,6 0 0 0,-3-3 0 16,0 1-12-16,0 2-3 0,0-2 0 0,0-1 0 0,-3 1-8 15,0 2 0-15,0-6 0 0,-3 4 8 0,3 5-25 0,-1-6-6 16,-2-2-1-16,0 8 0 15,-3 0-116-15,3 2-23 0,3-2-5 0,-3 5-1005 16</inkml:trace>
  <inkml:trace contextRef="#ctx0" brushRef="#br0" timeOffset="2038.3101">7303 2236 1324 0,'0'0'59'0,"0"0"12"0,9-3-57 0,0 0-14 0,0 3 0 0,0 0 0 16,3 3 168-16,-3-3 30 0,0-3 6 0,3 3 2 15,-3-5-90-15,0 0-17 0,5 2-4 0,1-7-1 16,-3-1-42-16,0 6-8 0,0-8-1 0,0 2-1 16,0-2-18-16,0-1-3 0,0 1-1 0,-3-3 0 15,0 3-8-15,-3-3-1 0,-1 0-1 0,1 3 0 0,0-3 10 0,0 0 1 16,-6-5 1-16,3 5 0 16,-3 1-22-16,0-1 8 0,0 0-8 0,-3-3 0 15,0 6 0-15,3 0 0 0,0 5 0 0,-3-5 8 0,0 7-8 16,3-2 0-16,-6 3 0 0,6 5 0 0,0 0 0 0,0 0 8 15,-5 0-8-15,5 0 0 0,-6 0 8 0,0 5-8 0,-3 3 8 0,-3 0-8 16,3 5 0-16,-3 6 8 16,6-8-8-16,-3 4 0 0,0 4 0 0,3 0 0 15,0 2 0-15,0-8 8 0,3 5-8 0,0 1 0 16,0 2 8-16,3-2-8 0,0-3 8 0,0-1-8 16,0 7 8-16,0-7-8 0,3 1 0 0,0 0 9 15,3 0-9-15,-3 5 0 0,0-8 8 0,0 3-8 16,3-2 0-16,-3 1 0 0,0 4-16 0,0-3-8 15,0 2 0-15,3 1-1 16,-3 2-183-16,0-8-37 0</inkml:trace>
  <inkml:trace contextRef="#ctx0" brushRef="#br0" timeOffset="2491.5122">7759 2098 1357 0,'3'-10'29'0,"-3"10"7"0,3-6 0 0,-3 4 4 0,6-4-32 0,-3-4-8 0,3 2 0 0,0 0 0 16,0 0 108-16,-1 3 21 0,1-3 4 0,3 5 1 16,-3-5-41-16,3 5-8 0,0 1-1 0,3-1-1 15,-3 3-16-15,0 0-3 0,3 0-1 0,-3 3 0 16,6 2-16-16,-6 3-3 0,0 3-1 0,-1 2 0 16,7 0-13-16,-6 0-2 0,-3 6-1 0,3-6 0 0,3 6 1 15,-6-4 0-15,-3 4 0 0,0-3 0 0,0 2-15 16,0-2-2-16,3-2-1 0,0-1 0 0,0 0-2 15,-3 0 0-15,0-2 0 0,3-1 0 0,0-4 2 0,0-1 0 16,0 3 0-16,-3-8 0 0,5 0-2 0,-5 0 0 16,-3 0 0-16,6 0 0 0,0-8-8 0,0 3 8 0,0-6-8 0,0 3 8 15,3-5 13-15,0 0 3 0,3-1 0 0,3-7 0 16,-3 5-24-16,3-5 0 0,2 0 0 0,4-3 0 16,0 3 0-16,0-5 0 0,0 2 0 0,3 3 0 15,-4-3 0-15,1 3 0 16,0 2 0-16,-3 6 0 0,-3 5 11 0,0-3-3 15,-3 9 0-15,0 2 0 0,-6 0-8 0,2 5 8 16,1 8-8-16,-3 1 8 0,0 7-8 0,-3-3 12 16,0 9-12-16,0-6 12 0,3 3-12 0,-3 2 8 0,0 1-8 15,3-6 8-15,-3 5 5 0,3-2 1 0,0 2 0 0,0-7 0 16,3 2-14-16,0-2 0 0,-3-6-12 0,0 3 12 31,3-3-76-31,0 3-8 0,-1-6-1 0,-2 1-1 0</inkml:trace>
  <inkml:trace contextRef="#ctx0" brushRef="#br0" timeOffset="3677.3791">10464 1971 1494 0,'0'0'32'0,"0"0"8"0,3-2 0 0,0-4 3 0,0-2-35 0,0 3-8 0,0 5 0 0,0-8 0 16,0 3 92-16,0-1 16 0,0-1 3 0,3-1 1 15,-3 2-24-15,0 1-4 0,0-3 0 0,0-3-1 16,0 4-2-16,-3 1 0 0,0-2 0 0,0 3 0 16,0 0-55-16,0 2-11 0,-3-5-3 0,0 6 0 15,0-1 0-15,0-5 0 0,-6 3 0 0,6 5 0 0,-6-6-3 0,0 4-1 16,-2-1 0-16,-1 3 0 16,0-3 0-16,-3 3 0 0,3 0 0 0,-6 3 0 15,6 0-8-15,-3-3 0 0,0 8 0 0,1-6 0 16,-1 1 0-16,3 0 0 0,0 2 0 0,0 0 0 15,0-2 0-15,3 2 0 0,-3 0 0 0,3 3 0 0,3 0 0 16,-3 3 0-16,0 2 0 0,3 3 0 0,1 0 11 0,-4 8-3 16,6-1-8-16,0 1 12 0,-3-3-12 0,3-2 9 15,3 2-9-15,0 0 8 0,0-5-8 0,0 5 0 16,3-7 0-16,0-1 0 0,3-8 0 0,-3 3 8 16,3-3-8-16,-1 3 0 0,4-8 8 0,0 0-8 15,0 0 8-15,3-8-8 0,3 3 11 0,0-6-3 16,0 1-8-16,3-3 12 0,0-3-3 0,-1 0-1 15,1 3 0-15,3-6 0 0,0-2 0 0,-3 2 0 16,-3-2 0-16,3 3 0 0,-1-1-8 0,-2-2 8 16,-3 5-8-16,3 0 8 0,-6-2 2 0,0-3 0 0,0 7 0 0,0 4 0 15,-3 2-10-15,0 0 0 0,-3 3 0 16,-3 5 0-16,0 0 28 0,0 0 3 16,0 0 1-16,0 13 0 0,3-5-32 0,-3 2 0 15,0 4 0-15,0-1 0 0,0 8 0 0,0-2 0 0,3-4 0 16,3 4 0-16,-3-1 0 0,3 1 0 0,-1-6 0 15,1 0 0-15,3 1 0 0,3-1 0 0,-3-5 0 0,3 2 0 32,0 4-86-32,0-6-23 0,0-3-5 0,-3-2-1082 0</inkml:trace>
  <inkml:trace contextRef="#ctx0" brushRef="#br0" timeOffset="4811.6785">12530 1786 1036 0,'6'-5'92'0,"3"-3"-73"15,-3 5-19-15,0 0 0 0,-3-2 105 0,0 0 18 16,0 2 3-16,-3 3 1 0,0-8-36 0,0 8-7 16,0-2-2-16,-3-1 0 0,-3-5-17 0,0 5-3 15,0 1-1-15,-3-4 0 0,0 4-12 0,0-3-2 0,-3 5-1 0,3-6 0 16,-2 6-15-16,-1-5-3 16,-3 2-1-16,0 3 0 0,3 0-7 0,-3-5 0 15,0 5-1-15,0 0 0 0,-3 5-3 0,1-5 0 16,-4 3 0-16,3 2 0 0,-6 1-16 0,0 7-11 15,-2-8 2-15,2 8 0 0,0 0 9 0,0 3 12 0,0 3-2 16,3-1-1-16,4-4-9 0,2 4 0 0,3 3 0 0,0-2 0 16,6 2 0-16,3-10 0 0,-3 4 0 0,6 4 0 15,6-3 0-15,-3 0 0 0,3 2 0 0,3-2 0 16,0 3 0-16,6-3-12 0,-1-1 2 0,1-1 1 16,0-1 9-16,-6 0 0 0,0-8 0 0,0 3 0 15,3-5 28-15,3-3 2 0,-3 0 0 0,3-3 0 16,2-5-5-16,4 3-1 0,-3-5 0 0,0-4 0 15,3 1-1-15,-3-3-1 0,0 0 0 0,-1 0 0 0,1-5 5 16,-3 3 1-16,0-9 0 0,0 1 0 0,-3 2-4 0,0 3 0 16,0-11 0-16,-6 6 0 0,3-1-8 15,-1-5-1-15,1-7-1 0,0-1 0 0,0 0 1 16,3-5 0-16,-3 0 0 0,3 0 0 0,3 0-27 0,-3 0-6 16,-3 3-1-16,0-3 0 0,3 5 8 0,-6 9 2 0,2-9 0 15,-2 16 0-15,3 3 0 0,-3 0 0 0,0 2 0 0,0 1 0 16,-3 5 9-16,0-1 0 15,0 6 0-15,-3 3 0 0,0-3 15 0,0 3 5 16,0 5 0-16,0 0 1 16,0 0-38-16,-6 5-8 0,0 3-2 0,-3 0 0 0,0 11 19 0,0-6 8 15,3 5-8-15,-2-2 8 0,-1 8 0 0,0-3-10 16,0 3 10-16,3 2 0 0,0 1 0 0,0 5 0 0,0-3 0 16,0 8 0-16,3-5 0 0,-3 2 0 0,3 3 0 15,0 3 0-15,0-6 0 0,0 3 8 16,0-2-8-16,3-4 0 0,-3 1 0 0,0-5 8 0,3 2-8 0,0 0 0 15,0-3 0-15,0-5 0 16,3 6 0-16,0-3 0 0,-3-3 0 0,3-3-18 16,0-4 2-16,3 1 1 0,-3-1-175 0,3-4-35 0</inkml:trace>
  <inkml:trace contextRef="#ctx0" brushRef="#br0" timeOffset="5403.7568">13265 1815 2127 0,'0'0'47'0,"0"0"9"0,0 0 3 0,6-3 1 0,-6-7-48 0,0 10-12 16,0 0 0-16,0 0 0 0,3-8 59 0,-3 0 9 15,3 3 3-15,0-1 0 0,0 1-16 0,-3-3-3 16,3 3-1-16,0-3 0 0,0 0-7 0,-3 0-2 16,3 3 0-16,-3-1 0 0,0-1-27 0,0 1-6 15,-3-2-1-15,3 3 0 0,0 0 4 0,-3 2 0 0,3 3 0 0,0-5 0 16,-3-1-12-16,3 6 8 16,-3-2-8-16,-3 2 8 0,0 0-8 0,-3 0 0 15,3 0 0-15,-2 2 0 0,-1 4 0 0,0-6 0 16,-3 5 0-16,0-2 0 0,3 2 0 0,-3 3 0 15,0-3 0-15,0 3 0 0,0 3 0 0,0 2 0 16,-2 0-9-16,2 0 9 0,-3 6 0 0,0-3 0 0,0 2 0 0,0 4 0 16,3 1 0-16,-3-4 0 0,6-3 0 0,0 8 0 15,4-9 0-15,-1 4-8 0,6-1 8 0,0-4 0 16,0-4 0-16,3 1-8 0,0-1 8 0,5-7 0 16,-2 0-10-16,6-1 10 0,0-2-8 0,6-2 8 15,-3-1 0-15,3 0 0 0,-3-10 0 0,3 3 0 16,2-4 0-16,1 1 0 0,-3-5 12 0,3 2-4 15,-3-3-8-15,3-2 0 0,-7 3 0 0,4-6 8 16,-3 8-8-16,0-5 8 0,-3 2-8 0,0 1 8 0,0 4 0 0,-3 1 1 0,-3 0 0 0,0 5 0 16,0 3 2-1,-3-3 0-15,-3 8 0 0,0 0 0 0,0 0-11 16,0 0 0-16,-3 8 0 0,3 5 0 0,-3 0 0 0,-3 0-9 16,3 6 9-16,0-3 0 0,0 8-12 0,3-6 4 15,0 3 8-15,0 0-13 0,0-2-6 0,3 0-1 0,3-1 0 0,0 3 0 16,3-8-115-16,0 1-23 0,-1-4-5 0</inkml:trace>
  <inkml:trace contextRef="#ctx0" brushRef="#br0" timeOffset="6071.3288">14042 1831 864 0,'0'0'76'0,"12"-5"-60"0,0-9-16 0,0 9 0 0,-3-8 216 0,0 5 41 0,3-3 8 0,-3 3 2 16,0-5-143-16,3 5-29 16,-6-2-6-16,-1 2-1 0,4-3-19 0,-3 3-4 0,-3 0-1 0,0 3 0 15,0 0 0-15,-3 2 0 0,0 3 0 0,0 0 0 16,0 0-19-16,0 0-4 0,-3-11-1 0,0 9 0 16,-3 2-28-16,-3-5-12 0,1 5 8 0,2 0-8 15,-3 5 0-15,-3-5 0 0,3 8 0 0,-3-8 0 16,-3 5 0-16,0 3 0 0,0 5 0 0,-9-2 0 15,7 2 0-15,-1 3 0 0,0-3 0 0,6 6 0 16,0-6 0-16,0 0-11 0,6 6 11 0,0-3-12 0,0-1 12 16,6-1 0-16,0-1 0 0,0 0 0 15,3 0 0-15,-3-7 0 0,0 2 0 0,3-3 0 16,3 3 0-16,-3-6 0 0,3 1 0 0,-3-3 8 0,3 0-8 16,0 0 8-16,3-5-8 0,3-1 8 0,3-1-8 0,-3-4 9 15,2 3-9-15,4-5 10 0,0 5-10 0,0-8 8 16,-3 0-8-16,3 3 8 0,0 0-8 0,-3-1 0 15,2-4 0-15,1 5 0 0,-6-1 0 0,3 1 0 16,0 3 0-16,-3-1 0 0,-3 6 0 0,3-6 0 16,-6 9 0-16,0-4 0 0,0 6 0 0,-6 0 0 0,8 6 0 0,-5-4 0 15,0 3 0-15,0 6 0 16,0-3 0-16,0 5 0 0,-3 3 0 0,0 0-11 16,0 5 3-16,3-2 0 0,-3 7 8 0,0 1 0 15,0-1 0-15,0 0 0 0,-3 6 0 0,0-5 0 16,0 4 0-16,0-4 0 0,-3-1 0 0,1-2 11 15,-4 3-3-15,0 2 0 0,-3-5 4 0,0 2 0 16,0 3 0-16,-6 8 0 0,3-10 16 0,-3 7 3 16,-5-2 1-16,2 5 0 0,-3-11-32 0,3 1 0 0,0-3 0 0,3-3 0 15,6-8 12-15,1 3-3 0,-1-6-1 0,0-4 0 16,3-4 20-16,3 4 4 0,-3-6 1 0,0 0 0 16,3 0 10-16,3-8 1 0,-3 2 1 0,3-4 0 15,3-1-17-15,3-2-4 0,3-3-1 0,3-2 0 16,6-4-15-16,0-4-8 0,3 5 10 0,5-11-10 15,7 6 15-15,-3-1-3 0,6-5-1 0,-4 6 0 0,1-1-11 16,0 1-12-16,-3-3 2 0,0 2 1 16,2-2-59-16,-2 3-12 15,-3-1-3-15,3 4-865 0,-3 4-172 0</inkml:trace>
  <inkml:trace contextRef="#ctx0" brushRef="#br0" timeOffset="8474.9838">17308 1220 633 0,'0'0'56'0,"0"0"-44"0,6-6-12 0,-3 4 0 16,-3-3 133-16,2-3 25 0,4 2 5 0,0 1 1 15,-3 2-28-15,0-2-6 0,3-3-1 0,0 3 0 16,0-3-51-16,0 3-10 0,-6-3-3 0,3 2 0 16,3-4-6-16,-3 7-2 0,-6-7 0 0,3 7 0 15,0-2-32-15,-3-3-6 0,0 2-2 0,-3-2 0 16,-3 3 18-16,0 0 3 0,3 2 1 0,-6-2 0 0,-2 5-30 0,-1-5-9 16,-3 2 0-16,-3 3 0 0,3 0 0 15,-3 0 0-15,-5 3 0 0,2 2 0 0,0-5 0 0,0 5 0 16,0 3 0-16,-3-3 0 15,1 3 0-15,2 6 12 0,3-6-4 0,-3 2-8 0,0 3 8 16,4-5-8-16,2 3 0 0,-3 2 0 0,-3 0 0 0,3 3 0 16,3-3 0-16,1 6 0 0,-7-8 17 0,0 10 0 0,6-8 0 15,0 5 0-15,3 4-28 0,0-4-5 16,1 9-2-16,2-6 0 0,3 5 18 0,0 3-8 0,0 0 8 0,0 3 0 16,3 0 0-16,3-3 0 15,6 0 0-15,-3-2 0 0,3-1 0 0,0 1 0 16,6-6 8-16,3 3-8 0,-3-6 10 0,3 3-10 15,-1-5 10-15,7 0-10 0,3-3 28 0,0 0 0 16,-9-5 0-16,6 0 0 0,6 3-5 0,-1-6-2 16,-5 3 0-16,0-5 0 0,3-1-7 0,0-2-2 15,3 0 0-15,-4-2 0 0,-2-1 0 0,3-2 0 16,6 0 0-16,0 2 0 0,-6-8 6 0,2 1 1 0,-2 4 0 16,3-4 0-16,-3 2 8 0,-3 0 1 0,-6-3 1 0,0 3 0 15,2 0-17-15,-5 3-3 0,-6-8-1 0,-3 5 0 16,0 3-8-16,3-3 0 0,-3 3-12 15,-3-6 12-15,-6 3 0 0,3 0 21 0,6 3-2 0,-3-3-1 0,-5-3-18 0,2 3 0 16,3 0 0-16,0 3 0 0,0-3 0 0,3 3 0 16,-6-3 0-16,6 3-9 0,3-1-3 0,-3-2 0 15,-6 8 0-15,3-5 0 0,3 5 20 0,-6-5 3 16,3 2 1-16,-3 3 0 0,-3-5-12 0,9 5-17 0,0 0 4 0,0 0 1 16,-9 0 12-16,9 0 10 0,0 0-2 0,0 0 0 15,0 0-8-15,0 0-11 16,0 0 3-16,9 0 0 0,3 0 8 15,0 0 0-15,-3 0 0 0,6 0 0 0,5 0 8 0,-2 0 3 16,-6 5 1-16,0-5 0 0,0 0-12 0,3 3 0 16,3 2 0-16,0-5-11 0,-10 0 3 0,7 0 0 15,6 0 0-15,-3 0 0 16,-3 0-71-16,0 0-13 0,3 0-4 0,3 0-685 16,5-5-138-16</inkml:trace>
  <inkml:trace contextRef="#ctx0" brushRef="#br0" timeOffset="9225.5535">17912 1513 1364 0,'0'0'30'0,"0"0"6"0,0 0 2 0,0 0 0 0,0 0-30 0,0 0-8 0,0 0 0 0,0 0 0 16,0 0 96-16,0 0 19 0,3 0 3 0,6 0 1 16,-3-5-43-16,0 5-9 0,3-3-2 0,0 3 0 15,2-5-29-15,4 0-7 0,0 2-1 0,0-2 0 16,6 0 7-16,0 2 1 0,0-2 0 0,2-3 0 15,7 5-44-15,0 1-9 0,-6 2-2 0,5-6 0 16,-5 6 37-16,0-2 7 0,0-4 2 0,-6 6 0 16,0 0-54-16,-3 0-10 0,2 0-3 0,-5 0 0 15,0 0-9-15,0 0-3 0,-3 0 0 0,0 0 0 16,-9 0-28-16,6 3-7 0,-6-3-1 0,6 5-692 16</inkml:trace>
  <inkml:trace contextRef="#ctx0" brushRef="#br0" timeOffset="9464.9785">18028 1632 864 0,'-9'6'76'0,"6"-6"-60"15,3 0-16-15,0 0 0 0,-3 5 72 0,0-5 12 16,0 3 3-16,3-3 0 0,0 0 23 0,0 0 5 0,0 0 1 0,0 0 0 15,0 0-19-15,3 5-3 0,6 0-1 0,-3-2 0 16,3-3-30-16,3 0-7 0,3 0 0 0,3 0-1 16,2-3-18-16,1 3-3 0,3 0-1 0,3-8 0 31,-3 6-59-31,-1-1-12 0,4-8-2 0,-3 9-601 0,0-6-120 0</inkml:trace>
  <inkml:trace contextRef="#ctx0" brushRef="#br0" timeOffset="9825.0188">19376 892 1267 0,'0'0'28'0,"3"0"5"0,0-6 2 0,-3 6 1 0,0 0-36 0,0 0 0 16,-6 0 0-16,-3-5 0 0,0 5 108 0,-2 5 16 16,-1-5 2-16,0 6 1 0,0 2-22 0,-3-3-4 15,0 8-1-15,-3 0 0 0,0 1-25 0,0 12-6 16,1-5-1-16,-1 11 0 0,-3 0-16 0,0-1-3 0,0-1-1 0,-3 7 0 16,7-6-16-16,-4 4-4 0,6-1-1 0,0 3 0 15,0-5 5-15,3 2 0 0,3 3 1 0,0 3 0 16,6-6-33-16,0 3 0 15,3-5 0-15,0 3 0 0,0-4 0 0,6-4 0 16,0 2 0-16,6 0 0 16,0-8-20-16,0 3-12 0,-3 2-1 0,3-4-1 15,0-4-115-15,3 3-23 0,-3-2-5 0,2-6-1 0</inkml:trace>
  <inkml:trace contextRef="#ctx0" brushRef="#br0" timeOffset="10272.5774">19698 1058 1749 0,'0'0'38'0,"0"0"8"0,6 0 2 0,0 0 2 0,-6 0-40 0,0 0-10 16,0 0 0-16,9 3 0 0,-3 5 58 0,0-3 10 15,-4 3 1-15,4 5 1 0,-3 1-18 0,0 4-3 16,0 1-1-16,0 2 0 0,3-3-14 0,-3 9-3 0,0-1-1 0,0 1 0 16,-3-1 6-16,3-7 2 15,-3 7 0-15,3 1 0 0,-3 4-38 0,0-4 0 16,3 5 0-16,-3-3 0 0,3 2 14 0,-3 1 8 16,3 0 2-16,0-6 0 0,0 1 0 0,-3-9 1 15,3-2 0-15,0 3 0 0,3-6-5 0,-3 0 0 16,0-5-1-16,-3-8 0 0,6 5 9 0,0 1 1 15,-3-1 1-15,0-2 0 0,3-3 3 0,0-3 1 0,0-2 0 16,3 5 0-16,0-8-7 0,-1 3-2 0,4-1 0 0,3-2 0 16,3-5 3-16,0 0 1 0,-3-6 0 0,6 1 0 15,2-3-5-15,-2 2-2 0,0-7 0 0,0-1 0 16,0 1-10-16,0-6-1 0,-1 6-1 0,1-6 0 16,0-3-10-16,0 6 0 0,3 0 9 0,0-3-9 15,-1 1 0-15,4-1 0 0,-3 3-12 0,3 2 4 16,-6-2-20-16,-1 3-4 15,1 5-1-15,0 2 0 0,-3 3-25 0,-6 6-5 0,-3 2-1 0,0 0-803 16,0 8-161-16</inkml:trace>
  <inkml:trace contextRef="#ctx0" brushRef="#br0" timeOffset="10604.9747">20746 1463 1882 0,'0'0'41'0,"-3"11"9"0,3-6 2 0,-3 8 1 0,-3 0-42 0,0 9-11 0,-3 1 0 0,-3 4 0 15,3-1 95-15,-3 3 17 16,-3 3 3-16,0 5 1 0,0-10-16 0,-3 7-2 0,1-2-1 0,-4 5 0 16,-3-3-59-16,6-7-12 0,3-3-2 15,-3 2-1-15,1-2-37 0,-1 0-7 0,3-11-2 0,-3 5 0 16,3-4 43-16,-3-6 8 0,3 0 1 0,3-3-832 16,3 0-166-16</inkml:trace>
  <inkml:trace contextRef="#ctx0" brushRef="#br0" timeOffset="11515.719">21281 1291 849 0,'0'0'37'0,"0"-8"9"0,3 8-37 0,0-5-9 0,3-3 0 0,0 3 0 16,-3-3 96-16,0 2 16 0,3-1 4 0,3 1 1 0,0 1 1 0,0-3 0 16,-3 3 0-16,3 5 0 0,0-6-24 0,0 4-5 15,-9 2-1-15,0 0 0 16,0 0-46-16,0 0-10 0,0 0-1 0,0 0-1 16,0 0-17-16,0 0-3 0,0 0-1 0,-3 8 0 15,3-8 5-15,-3 5 1 0,3 8 0 0,-3-5 0 16,-3 3-15-16,0 2 0 0,3 0-9 0,0 0 9 15,3 9 38-15,0-9 14 0,-6 5 2 0,0 4 1 16,3-4-31-16,0 1-5 0,-3 2-2 0,0 3 0 16,-3 2-17-16,3-5-9 0,-3 3 1 0,0 0 0 15,-3 0 8-15,3-6 0 0,4 3 0 0,-1-2 0 0,-3-3 20 0,3 0 5 16,0-3 2-16,0 0 0 0,3-5-27 0,0 0 0 16,0 3 0-16,-3-11 0 15,0 2-50-15,6-2-6 0,-3 0 0 0,-3 0-1 16,0-2-147-16,0-4-28 0,-9-2-7 0,3-5-1 0</inkml:trace>
  <inkml:trace contextRef="#ctx0" brushRef="#br0" timeOffset="11817.5669">21302 1212 864 0,'0'0'76'0,"0"0"-60"0,0 0-16 0,6 0 0 16,3-5 130-16,3 5 23 15,0-6 5-15,6 4 1 0,-3-4-31 0,2-2-5 0,4 3-2 0,0 0 0 16,3 2-26-16,0-2-6 0,0-3-1 0,5 3 0 16,4-3-37-16,0 2-8 0,0-7-2 0,5 3 0 15,-2 2-14-15,0 0-3 0,-4 2-1 0,1-2 0 16,0 3-13-16,-3-3-2 0,-7 3-8 0,-2-3 12 0,-3 3-12 0,0-1-8 15,-6 1 8-15,0 5-13 16,-3-3-4-16,-3 3-1 0,-6 0 0 0,0 0 0 16,0 0-55-16,0 6-11 15,0-6-3-15,-6 8-873 0</inkml:trace>
  <inkml:trace contextRef="#ctx0" brushRef="#br0" timeOffset="12166.6436">21293 1394 403 0,'-6'8'36'0,"-3"-2"-36"16,-3 2 0-16,3 5 0 0,4-8 161 0,-1 8 26 15,-3-10 5-15,3 8 0 0,3-6-54 0,-3 3-11 0,3-3-3 0,3 3 0 16,0-8-19-16,0 5-4 15,0-2-1-15,3 2 0 0,3-5-20 0,-3 5-5 16,6-10-1-16,3 5 0 0,5-5-16 0,1 2-3 16,-6 3-1-16,6-5 0 0,0-3-21 0,0 3-4 15,3-1-1-15,-1 1 0 0,-2 3-9 0,3-6-3 16,3 5 0-16,-6 0 0 0,3-5-16 0,-4 3 0 0,1 5 8 0,-3-5-8 16,3 5 0-16,3-6 0 0,-3 4 0 0,3-3 0 15,-1 5 0-15,-2-6-16 0,-3 4 4 0,3 2 0 16,-6 0-37-16,3 0-7 0,-3-6-2 0,-3 6 0 15,-3 0-26 1,-6 0-6-16,0 0-1 0,0 0 0 0,0 0-117 0,0 0-23 0</inkml:trace>
  <inkml:trace contextRef="#ctx0" brushRef="#br0" timeOffset="12418.4776">21180 1688 979 0,'0'0'43'0,"0"0"9"0,0 0-41 0,0 0-11 0,0 0 0 0,0 0 0 15,-3 8 92-15,3-8 16 16,0 0 3-16,0 0 1 0,0 0-33 0,0 0-7 16,0 0 0-16,0 0-1 0,0 0-37 0,3 5-7 15,3-5-2-15,3 8 0 0,0-8 23 0,3 0 5 16,3 0 1-16,3 0 0 0,-1-5-35 0,7 5-7 15,-3-3-2-15,6 3 0 0,-6-5-10 0,5 5 0 16,1-5 0-16,0 2-581 16,-3-2-114-16</inkml:trace>
  <inkml:trace contextRef="#ctx0" brushRef="#br0" timeOffset="12851.7761">22213 913 1670 0,'18'0'74'0,"-9"-5"15"0,-9 5-71 0,6 0-18 16,-6 0 0-16,6 0 0 0,3 0 48 0,-9 0 7 15,0 0 1-15,6 5 0 0,-1 0-9 0,4-2-2 16,0 2 0-16,-6 0 0 0,3 3-21 0,0 0-4 16,0-2 0-16,0 4-1 0,0-2 2 0,0 5 1 15,0 0 0-15,3 6 0 0,0 2 10 0,-6-2 3 16,3 7 0-16,0 1 0 0,0-1-6 0,0 1-1 16,-3 4 0-16,-3-4 0 0,3 4 32 0,-3 1 5 0,0 3 2 0,-3 4 0 15,0-2-54-15,-3 3-13 0,0 5 0 0,-6-5 0 16,-3-1 33-16,-3-4 4 15,3 2 1-15,-3 3 0 0,0-9-14 0,-2 1-2 16,-1 2-1-16,-3-2 0 0,3-5-8 0,0 2-1 16,-2-5-1-16,2 2 0 0,3-2-11 0,0-3 12 15,3-8-12-15,0 0 12 0,3 1-22 0,3-9-4 16,0 3-1-16,1-3 0 16,-1-2-114-16,3-3-23 0,0 0-5 0,0-3-960 0</inkml:trace>
  <inkml:trace contextRef="#ctx0" brushRef="#br0" timeOffset="19279.0221">22892 1757 900 0,'20'-3'40'0,"-20"3"8"0,0 0-39 0,0 0-9 15,0 0 0-15,0 0 0 0,0 0 84 0,0 0 14 16,0 0 3-16,0 0 1 0,0 0-1 0,0 0 0 16,0 0 0-16,0 0 0 0,0 0-26 0,0 0-6 15,9 0-1-15,-6 5 0 0,3 3-36 0,-6 6-7 0,0-1-1 16,-6 0-1-16,3 6 45 0,-3 7 8 16,-2-7 3-16,-1 7 0 0,-9-7-42 0,9 4-8 15,-3 1-1-15,-6-3-1 0,3 3-12 0,0-8-3 16,-3 3 0-16,1-1 0 0,-1-5-1 0,0 1-1 15,0-1 0-15,3 0-722 0,-6-2-145 0</inkml:trace>
  <inkml:trace contextRef="#ctx0" brushRef="#br0" timeOffset="20735.0168">4559 3977 979 0,'0'0'87'0,"0"0"-70"0,0 0-17 0,-6 2 0 16,6-2 83-16,-6 0 13 0,6 0 2 0,-6 3 1 16,0-3-28-16,0 0-6 15,6 0-1-15,-6 0 0 0,0 0 0 0,-3 0 0 16,3 0 0-16,0-3 0 0,1 1 7 0,-4-4 1 16,9 6 0-16,-6-2 0 0,-3-1-13 0,0-2-3 15,-3 2 0-15,3 1 0 0,3-1-36 0,-3 3-8 16,-3 3-2-16,0-1 0 0,-3 1-10 0,0-1 0 15,1 6 0-15,-1-2 0 0,-3 2 0 0,3 0 0 0,-3 2 0 0,0 1 0 16,-3-1 0-16,7 1 0 0,-4 2 0 0,0 3 0 16,-3-3 0-16,3 0 0 15,3 1 0-15,-3-4 0 0,3 4 0 0,4-1 12 16,-4 0-4-16,6 3 0 0,3 0 3 0,-3 2 0 16,3-2 0-16,0 3 0 0,6 2-11 0,0-3 10 15,3 3-10-15,0-2 10 0,3-3-10 0,3 0 0 0,-3-3 9 16,6 0-9-16,0-5 0 0,-1 0 0 0,1-3 0 0,0-2-8 15,0 0 29-15,3-3 7 0,-3-3 0 0,0-2 1 16,0-1-21-16,3-1-8 0,0-7 0 0,-4 4 0 16,-2-6 24-16,3 0 0 0,0 0-1 0,0-2 0 15,0-4 5-15,0 1 2 0,3 0 0 0,-3 0 0 16,-3 0-7-16,3-3-2 0,-1 0 0 0,1 0 0 16,-3 3-9-16,0 3-3 0,0-1 0 0,-3 3 0 15,3 3-9-15,-3 5 0 0,-3 3 0 0,-3-1 0 0,0 6 0 16,0 0 0-16,0 0 0 0,0 0 0 15,3 8 0-15,0 3 0 0,-3 0 0 0,3 4 8 16,-3 4-8-16,6-3 0 0,0 0 0 0,0 0 0 0,0-3 0 16,6 3 0-16,-3 0 0 0,5-1 0 0,-2 4 0 15,3-3 0-15,0 0 0 0,0 0 0 16,0-3-40-16,0 5-9 0,-3-7-3 0,3 5 0 16,-4-6-153-16,4 4-31 0,6 7-7 15,-9-8-669-15</inkml:trace>
  <inkml:trace contextRef="#ctx0" brushRef="#br0" timeOffset="21440.2446">5410 3802 918 0,'0'0'40'0,"0"0"9"0,0 0-39 0,0 0-10 16,0-5 0-16,0 5 0 0,0 0 112 0,3-3 21 0,-3 3 4 0,0 0 1 15,3-5-27-15,3 2-6 0,0-5-1 0,0 6 0 16,3-1-57-16,0 0-12 0,3 1-3 0,3 2 0 0,-3-3 12 0,5 0 1 0,1-2 1 0,0 0 0 31,3 2-4-31,3-5-1 0,3 3 0 0,2-3 0 16,4 3-1-16,0-3-1 0,0 5 0 0,-1-5 0 16,4 0-3-16,3 6 0 0,-6-1 0 0,-1-2 0 15,1-1-22-15,-3 4-5 0,-3-6-1 0,-1 5 0 0,-2 0-8 0,-3 3 0 16,3-5 0-16,-3 3 0 0,0-4 0 15,-7 4-11-15,1-4 3 0,3 1 0 16,-3 2-18-16,0-2-3 0,-3 0-1 0,0 0 0 16,3-1-166-16,-4 1-34 0,-2-11-6 15,3 3-584-15</inkml:trace>
  <inkml:trace contextRef="#ctx0" brushRef="#br0" timeOffset="21731.089">6017 3138 1695 0,'0'0'37'0,"0"0"8"0,0 0 2 0,0 0 1 0,0 11-39 0,-2-1-9 15,-1 3 0-15,3 3 0 0,0 5 48 0,-3 1 8 0,0 4 2 0,0 3 0 16,-3 6 14-16,0 2 4 15,-3 5 0-15,-3 0 0 0,0 6-18 0,-3 2-3 0,-3 0-1 0,0 6 0 16,-2 2 8-16,2 0 2 0,-3 1 0 0,0-6 0 16,9-1-26-16,-3-1-5 0,3-1-1 0,0-5 0 15,0-3-32-15,1-2 0 0,-1-3 0 0,3-3 0 32,0-2-86-32,0-5-24 0,0-1-5 0,3 1-977 0</inkml:trace>
  <inkml:trace contextRef="#ctx0" brushRef="#br0" timeOffset="22092.3577">6143 4016 979 0,'0'0'43'0,"0"0"9"0,5-2-41 0,-2-4-11 16,3 1 0-16,-6 5 0 0,0 0 218 0,3-2 42 15,6-1 8-15,-9 3 1 0,0 0-169 0,0 5-35 16,3 0-6-16,-3 3-2 0,0 3-24 0,-3 2-5 15,3 0 0-15,-3 3-1 0,0 0 1 0,0 3 0 16,-3 5 0-16,3-3 0 0,0 2-14 0,3-1-2 0,-3-1-1 0,3 0 0 16,3-2-11-16,0-1 8 15,0-5-8-15,3 0 8 0,3-2-8 0,0-6 8 16,3 1-8-16,3-4 8 0,-6-2 12 0,3-5 1 16,-3-3 1-16,6-3 0 0,-3 1 5 0,-1-6 1 15,-2 0 0-15,6-2 0 0,0-1 18 0,-3 1 4 16,0-1 1-16,0 1 0 0,0-4-31 0,-6 1-5 15,0 0-2-15,0 3 0 0,0-1 15 0,-3 0 2 16,-6 4 1-16,3 1 0 0,-3 1-15 0,-3 3-2 16,3-1-1-16,-3 0 0 0,0 3-13 0,-3 3 0 0,-3-3 0 15,0 6 0 1,0-1-32-16,3-2-10 0,-3 5-2 0,0 0 0 16,0 2-106-16,1 4-22 0,2-4-4 0</inkml:trace>
  <inkml:trace contextRef="#ctx0" brushRef="#br0" timeOffset="23171.0321">6809 3821 864 0,'0'0'38'0,"0"0"8"16,0-3-37-16,-3-2-9 0,3 5 0 0,0 0 0 0,0-3 172 0,0 3 33 16,3-8 7-16,-3 8 0 0,0 0-75 0,0 0-15 15,0 0-3-15,0 0-1 0,0 0-50 0,-3 8-9 16,3-5-3-16,-3 5 0 0,0 2-38 0,0 3-8 16,-3 3-2-16,3 3 0 0,-3 5 7 0,-2-1 1 15,-1 4 0-15,0 5 0 0,-6-1-4 0,3 1 0 16,0-3 0-16,3 3 0 0,-6 0 12 0,3-3 1 15,6 0 1-15,-3-5 0 0,0 0-9 0,1-3-1 0,-1 0-1 0,0-5 0 16,6-3-3-16,-6 0 0 0,3-2 0 16,3-3 0-16,-3 0-4 0,3-3 0 0,3-5-8 0,0 0 12 15,0 0-4-15,0 0-8 16,0 0 11-16,0 0-11 0,0 0 8 0,0 0-8 0,0 0 0 0,0 0 0 16,0 0 0-16,0 0 8 0,0 0-8 0,0 0 0 15,3-5 0-15,0-3 0 0,-3 2 0 0,0-1 0 0,3-1 0 16,0 0-12-16,0-3 0 0,0 0 0 15,0-2 22-15,0 0 5 0,0-3 1 0,0-2 0 16,-3 2 1-16,3-3 1 0,0 1 0 0,3-1 0 16,0-2-18-16,-1 0-11 0,4-3 2 0,3-2 0 15,0-4 9-15,0 1 8 0,3 0-8 0,0-2 11 16,3-4-11-16,3 3 0 0,-4-2 0 0,4 5 8 16,0 0-31-16,0 5-6 0,-6 0-2 0,3 6 0 15,-3 4 31-15,-1 1 8 0,-2 3 1 0,-3 2 0 0,0 5-9 0,0 0 0 16,-9 3 0-16,9 0 0 0,0 3 0 0,-3 5 0 15,0-3 0-15,0 6 0 0,0 2-8 0,-3 0 8 16,3 1 0-16,-3 1 0 0,0-1 0 0,0-1 0 16,0-3 0-16,0 1 0 0,-6-3 0 0,3 0 0 15,0 0 0-15,0 2 8 0,-6-4 4 0,0 4 0 16,0-2 0-16,0 0 0 0,-3 3-12 0,-3-1 12 16,0-2-12-16,-3 5 12 0,-3-2-12 0,3 0 0 0,-5-1 0 0,2 1 0 15,3-1 0-15,-3-2 0 16,3 0 9-16,0 0-9 0,0-2-72 0,3-1-20 0,1-3-3 0,5 1-1 15,0 0-102 1,6-3-21-16,0 0-4 0,6-8-604 0</inkml:trace>
  <inkml:trace contextRef="#ctx0" brushRef="#br0" timeOffset="23609.0198">7297 3913 748 0,'0'0'67'0,"0"0"-54"0,0 0-13 0,0 0 0 16,0 0 192-16,9-2 36 0,-3-4 8 0,-6 6 0 15,9-2-76-15,-9 2-15 16,6-3-3-16,-6 3-1 0,9-3-65 0,-9 3-12 16,0 0-4-16,0 0 0 0,0 0-12 0,6 6-2 15,-3-1-1-15,-3 3 0 0,0 0-31 0,-3 5-6 16,0 0-8-16,-3 3 11 0,0 3 2 0,0 2 1 15,0 3 0-15,-3 2 0 0,0-5-14 0,0 3 9 16,4-3-9-16,-1 3 8 0,0-3-8 0,3-5 0 0,3 0 0 16,0-3 0-16,0 0 0 0,6-2 0 15,-3-6 12-15,3 1-4 0,-1-1-8 0,4-5 0 16,0 0 0-16,0-5 0 0,3-1 32 0,0-2 2 16,3 0 0-16,-3-5 0 0,0 3-34 0,3-1-11 15,0 0 0-15,-4-2 0 0,-2 0 29 0,0-3 6 16,3 3 0-16,-3 0 1 0,-3-3 4 0,0 0 1 15,0-3 0-15,0 1 0 0,-3 2-5 0,0-3-1 16,0 6 0-16,-3-3 0 0,-3 0-9 0,3 3-3 16,-3 0 0-16,0 0 0 0,-3 0-12 0,0 5 0 0,0-3 0 0,0 6 0 15,-3-1 0-15,0 4-10 0,0 2 0 16,-3 0 0 0,4 5-25-16,-4-2-5 0,0 2 0 0,3 3-1 0,0 0-172 15,-3 2-35-15</inkml:trace>
  <inkml:trace contextRef="#ctx0" brushRef="#br0" timeOffset="23958.1723">7824 3461 1728 0,'0'-21'76'0,"3"10"16"0,0-5-73 0,3 0-19 16,0-5 0-16,-3 3 0 0,3-4 57 0,0 7 8 16,0-4 2-16,3 11 0 0,-3-8-15 0,-3 11-2 15,0-3-1-15,-3 8 0 0,6-5 16 0,-6 5 3 16,0 0 1-16,0 8 0 0,3 2-34 0,-3 6-7 16,-3 3-2-16,0 2 0 0,0 3-1 0,0 5 0 0,-6 2 0 0,3 1 0 15,0 3 11-15,-3 2 3 16,0 0 0-16,-3 5 0 0,3-5-12 0,-3 3-3 15,-3 2 0-15,7 0 0 0,-4-2 13 0,3-3 3 16,0-2 0-16,3-1 0 0,0-2-32 0,-3-1-8 16,3 1 0-16,0-3 0 15,3-5-24-15,-3 0-7 0,3-3-1 0,0 0 0 16,0-5-103-16,0 0-21 0,0-3-4 0</inkml:trace>
  <inkml:trace contextRef="#ctx0" brushRef="#br0" timeOffset="24719.5531">8155 3781 979 0,'0'-3'87'0,"0"-5"-70"0,0 0-17 0,0 0 0 16,0 8 163-16,0-7 29 0,0 1 5 0,0 6 2 16,0 0-65-16,-6 0-13 0,-3 0-2 0,3 0-1 15,-3 6-64-15,-3-1-13 0,0 5-2 0,0 1-1 0,3 5-21 16,-3-3-4-16,-3 6-1 0,1-1 0 15,-1 3 4-15,0 0 0 0,6 3 0 0,0-3 0 0,0 3-4 0,3 0-1 16,3-3 0-16,0 0 0 16,6 1-11-16,-3-1 10 0,0-5-10 0,3-3 10 0,3 0 7 0,3-2 2 15,-3-3 0-15,6-3 0 0,0-2-19 0,0-3 0 16,-3 0 0-16,5-6 0 0,1-2 11 0,3 0-2 16,3-5 0-16,6 0 0 0,-6-3-9 0,-1 0 10 15,1-2-10-15,-3-1 10 0,0 1 18 0,-3 2 3 0,-3-3 1 0,0 3 0 16,-3-2-3-16,-3 2 0 0,0 0 0 0,-3-2 0 15,-3 2-9-15,0 2-3 16,-6-1 0-16,3 4 0 0,0-2-9 0,-3 5-8 16,-3 0 9-16,0 3-9 0,3-1 0 0,-6 4 0 15,0 2-13-15,0 2 4 16,-3 1-38-16,-3 5-7 0,4 0-2 0,-1 5-741 16,0-2-149-16</inkml:trace>
  <inkml:trace contextRef="#ctx0" brushRef="#br0" timeOffset="25386.0969">8810 3784 1497 0,'5'-6'133'0,"-2"1"-106"16,0-3-27-16,0 0 0 0,3 0 153 0,-3 0 26 15,-3 3 5-15,0-3 0 0,0 0-81 0,0 3-17 16,0 2-3-16,0 3-1 0,-6-8-54 0,6 8-12 0,0 0-1 0,0-5-1 16,-3 0-1-16,-3 2 0 15,0 0 0-15,1 1 0 0,-1-1-2 0,0 3-1 16,0 0 0-16,0 0 0 0,-6 5-10 0,0 3 0 16,0 0 9-16,-3 3-9 0,0-3 0 0,0 2 0 15,-5 1 0-15,5 2 0 0,-3 0 0 0,3 1 0 16,0-1 0-16,0 3 0 0,6-3 0 0,-3 0 0 15,0 0 0-15,3 1 0 0,6-4 0 0,3 3 0 16,-5-2 0-16,5 0-8 0,5-4 8 0,-2 4 0 16,0-3 0-16,6 0 0 0,0-3-12 0,0-2 0 15,-3 0 0-15,3-1 0 0,3-2 4 0,0-5 0 16,-6 0 0-16,6-1 0 0,0-2 8 0,0 0 0 0,-1-2 0 0,1-1 0 16,-3-2 0-16,0 0 0 15,0 0 0-15,3-1 0 0,-3-2 0 0,0 3 0 0,3 0 0 16,-3-6 0-16,0 4 0 0,0 1 0 0,0 4 0 0,-3-1 0 15,-3 3 0-15,-3 8 0 0,0 0 0 0,0 0 0 16,0 0 0-16,0 0-10 0,2 8 10 0,1 3 0 16,0 2-9-16,-3 0 9 0,0 3 0 0,3 0-9 15,0 3 9-15,-3-1 0 0,-3 3 8 0,3 3-8 16,0-3 0-16,-3 3 0 0,0 2 0 0,0 1-8 16,1-1 8-16,-4 1 12 0,3-1-2 0,-3 1-1 15,-3 5 3-15,3-6 0 0,-3 6 0 0,0-3 0 16,-6 0 0-16,0-3 1 0,-3 1 0 0,-3-3 0 15,4-3 11-15,-4 0 3 0,0-2 0 0,3-6 0 0,3 0-11 0,0-2-3 16,0-4 0-16,3-4 0 0,4 0 18 0,-4-6 3 16,3 0 1-16,3-2 0 0,0-3-5 0,3-2-1 15,3-6 0-15,6-3 0 0,0-5-16 0,3-5-3 16,9-5-1-16,2 0 0 0,4-1-9 0,3 1 0 16,3 2 0-16,-3-2 0 0,2 5-12 0,-5 2-4 15,0 3 0-15,-3 3-1 16,3 3-115-16,-4-1-22 0,1 3-5 0</inkml:trace>
  <inkml:trace contextRef="#ctx0" brushRef="#br0" timeOffset="25651.0354">9235 3932 1785 0,'0'0'159'0,"-3"-6"-127"0,3 1-32 0,-3 2 0 16,3 3 108-16,0 0 16 0,0 0 4 0,0 0 0 15,0 0-40-15,0 0-7 0,0 0-1 0,0 0-1 16,0 8-48-16,0 3-10 0,0 5-1 0,0 0-1 0,3-3 11 16,-3 3 2-16,0 2 1 0,0-2 0 0,0 0-20 0,-3-3-4 15,3 1-1-15,-3-1 0 16,3-3-8-16,0 1 0 0,0-3 0 0,3 0 0 15,-3-3-160-15,0-5-33 0</inkml:trace>
  <inkml:trace contextRef="#ctx0" brushRef="#br0" timeOffset="25806.8789">9479 3596 2790 0,'3'-6'61'0,"-6"-2"13"0,0-2 2 0,3 5 3 0,0-3-63 0,0 8-16 15,-3-6 0-15,3 6 0 0,0 0 44 0,0 0 7 16,0 0 1-16,0 0 0 16,0 6-132-16,0-1-25 0,0-5-6 0,0 8-1100 0</inkml:trace>
  <inkml:trace contextRef="#ctx0" brushRef="#br0" timeOffset="26353.5144">10140 3702 1558 0,'0'0'69'0,"0"0"15"0,0 0-68 0,3-6-16 0,-3 6 0 0,3-8 0 16,3 3 77-16,-6 5 12 15,0 0 3-15,0 0 0 0,0 0-16 0,0 0-2 16,0 0-1-16,0 0 0 0,0-8-24 0,0 8-5 16,-6-5 0-16,3 5-1 0,-3 0-3 0,0 0-1 15,-3-3 0-15,0 6 0 0,-6-1 3 0,0 4 1 0,1-1 0 0,-4 3 0 16,-6 5 7-16,0 0 2 15,0 1 0-15,3 4 0 0,-2 3-29 0,5 3-6 0,0 0-1 0,0-3 0 16,0 0-5-16,3 3-2 0,6 0 0 0,0-3 0 16,4 0-9-16,-1 0 0 0,3 1 0 15,3-4 0-15,3 3 0 0,0 0 0 0,2 1 0 0,4-4 0 16,-3-2-93-16,6 3-11 16,3-4-3-16,-3-1-1061 0</inkml:trace>
  <inkml:trace contextRef="#ctx0" brushRef="#br0" timeOffset="27057.5548">10182 4067 1152 0,'12'-11'51'0,"-6"3"10"0,5 3-49 0,1-6-12 16,0 3 0-16,0-2 0 0,3-1 101 0,0-2 18 16,0 0 3-16,-3-1 1 0,3 4-55 0,-6-3-10 15,2 2-2-15,-2 0-1 0,3-2-9 0,0 5-2 16,-6-2 0-16,3-1 0 0,0 3 32 0,-3 3 5 16,-3-3 2-16,0 3 0 0,-3 5-15 0,-3-3-4 15,0 0 0-15,-3 3 0 0,0 0-18 0,0 3-4 16,0 2-1-16,-6 3 0 0,0 6-15 0,-3-1-3 15,1 3-1-15,-4-1 0 0,3 7-22 0,0-4 0 16,0 3-10-16,3-2 10 0,3-6 0 0,3 3 0 16,-3-3 0-16,6-2 0 0,0-3 0 0,3-3 0 15,-3 3 0-15,3-8 9 0,0 0-9 0,0 0 0 0,9-3 9 0,0 1-9 16,0-6 8-16,0 0-8 0,3-5 10 0,3 2-10 16,-3-2 10-16,0 0-10 15,-3-3 10-15,3 2-10 0,8 1 0 0,-5 3 8 16,0-1-8-16,-3 0 0 0,3 6 0 0,-3 2 0 15,-3 3 8-15,-3 6-8 0,0 2 0 0,-3 2 0 16,0 4 0-16,-3 4-10 0,0 1 10 0,-3 2 0 0,3 0 8 0,-3 0-8 16,3-5 0-16,6 0 0 0,-3-6 0 0,-3-10 0 15,12 8 0-15,2-2 0 0,4-4 0 0,-3-2-8 16,3 0 8-16,3-5 0 0,-3 0 8 0,0-6-8 16,-1 3 0-16,-2-5 0 0,3 0 0 0,-3-1 0 15,3 1 8-15,0 0 0 0,-3-3 0 0,3-2 0 16,-1 2-8-16,1-3 0 0,0-5 8 0,6-2-8 15,0-3 9-15,5-3-9 0,1-2 12 0,0-6-12 16,0 3 0-16,0 0 0 0,-4-5 0 0,1-6 0 0,0 6 0 0,-6-1 0 16,-6-2 0-16,0 0 0 0,-4 3 0 0,1 2 0 15,-6 3 0-15,-3 0 0 16,-3 6 0-16,0 1 12 0,-3 4-1 0,0 5 0 0,-3 2 12 16,-3 3 2-16,3 3 1 0,1 0 0 0,-4 0-18 15,0 2-8-15,0 3 0 0,0-2 8 16,-3 2-32-16,3 2-6 0,0 1-2 0,0 5 0 0,0-5 32 0,0 2 13 15,3 3-1-15,-3 0 0 0,-3 0-12 0,4 3 0 16,-1 2 0-16,-3-2 0 0,3 2 0 0,0 3 0 16,-3 0 0-16,0 5 0 0,3 0 0 0,-3 3 0 15,0 3 0-15,3 5 0 0,3 2 19 0,-3 3 1 16,1 6 0-16,2 4 0 0,0 6 0 0,3 0 0 16,-3 5 0-16,3 1 0 0,3 2 24 0,-3 0 6 0,0-1 1 0,0 1 0 15,-3 0-31-15,3-5-7 16,0-3-1-16,0-3 0 0,0-2-12 0,0-3 9 15,3-3-9-15,0-5 8 0,3-2-8 0,3-3 0 0,-3-8 0 0,3-1 0 32,3-4-102-32,0-6-26 0,6-2-4 0,-1-3-2 0</inkml:trace>
  <inkml:trace contextRef="#ctx0" brushRef="#br0" timeOffset="27979.92">12551 3469 1285 0,'9'-8'56'0,"-9"8"13"0,3-6-55 0,0 1-14 0,0-3 0 0,0 3 0 15,-3 0 112-15,0-1 19 16,0 1 4-16,-3 2 1 0,0-7-39 0,0 7-7 16,-3-2-2-16,0 0 0 0,0-1-34 0,-3 4-7 15,0 2-2-15,0 0 0 0,-3 0-21 0,0 2-5 16,-2 1-1-16,-1 5 0 0,-6 0-2 0,3 2 0 15,-6-2 0-15,3 6 0 0,-2-1 11 0,-1 3 1 16,0-3 1-16,0 3 0 0,3 2-29 0,3-4 8 0,1-1-8 0,5 3 0 16,0-3 8-16,3 3-8 15,3-3 11-15,0 0-11 0,3-2 0 0,3 2 0 0,3-2 0 0,0-3 0 16,6 2 0-16,0 1 0 0,3 2-12 0,0-8 3 31,2 3-17-31,4 0-3 0,0 0-1 0,3 0 0 0,0 0 21 0,0-3 9 0,-3 3-8 0,5 0 8 16,-5-3 0-16,0 3 0 0,-6-2 0 0,-3 2 0 15,-3-3 16-15,-3 0 4 0,-3-5 2 0,3 8 0 16,-6 3 14-16,0-3 2 0,-3 0 1 0,-3 2 0 16,-3 1-20-16,-3-1-4 0,3 1-1 0,-6 2 0 15,1-2-14-15,-4-1-8 0,0 1 8 0,0-3-13 0,0 0-3 16,3 0-1-16,1-3 0 0,2 3 0 16,9-3-178-16,-3-2-35 0</inkml:trace>
  <inkml:trace contextRef="#ctx0" brushRef="#br0" timeOffset="28380.8112">13105 3593 1785 0,'0'0'159'0,"6"-5"-127"0,3-1-32 0,-6 4 0 16,-3 2 66-16,0 0 7 15,0 0 2-15,0 0 0 0,0 0-18 0,0 0-3 16,0 0-1-16,0 0 0 0,0 5-28 0,0 6-5 0,-6 2-2 16,0 0 0-16,-3 3 11 0,-3 0 3 0,3 0 0 15,-3 5 0-15,-3 0-16 0,3-5-4 16,0 5 0-16,3-2 0 0,0-1-4 0,3-2-8 0,3-3 11 0,3 1-11 16,0-4 12-16,3-2-12 0,0-3 12 0,3 3-12 15,3-5 12-15,3-3-12 0,3-3 12 0,0 1-12 16,0-4 16-16,6-4-3 0,-3-1-1 0,2 1 0 15,1-1 22-15,0-2 4 0,-3 0 1 0,0-1 0 0,-3 1-15 0,-3 0-4 16,-3 2 0-16,-4 1 0 0,1-1 19 0,-3 1 3 16,0-1 1-16,-3 3 0 0,0 0-26 0,0 3-5 0,-6-1 0 0,3 1-1 15,-3-3-11-15,-2 3 0 0,-1 2 0 0,-3 1 0 16,0-1 0-16,-3 3-14 16,0 0 3-16,3 3 1 15,0-3-117-15,-3 5-23 0,3 0-5 0,-2-2-999 16</inkml:trace>
  <inkml:trace contextRef="#ctx0" brushRef="#br0" timeOffset="28773.7397">13459 3582 1839 0,'0'0'81'0,"6"-5"18"0,-3 3-79 0,6-1-20 0,-6 3 0 0,6 0 0 16,-3 0 54-16,-3 8 7 0,3-3 2 0,-3 3 0 15,-1 0-2-15,-2 5 0 16,3-2 0-16,0 5 0 0,-3 0-20 0,-3-1-4 0,3 4-1 0,-3-3 0 16,1 2 4-16,2 4 1 0,0-7 0 0,-3 1 0 15,0 0 2-15,3 0 0 0,0-5 0 0,0-1 0 16,0-2-28-16,-3 0-6 0,3 0-1 0,0-3 0 15,0-5 10-15,0 0 2 0,0 0 0 0,0 0 0 16,0 0-4-16,0 0 0 0,0 0 0 0,0 0 0 16,0 0 11-16,0 0 1 0,0 0 1 0,0 0 0 15,0 0 2-15,0-5 0 0,3-3 0 0,0 0 0 16,0-5-12-16,2 0-3 0,4-1 0 0,0-4 0 16,0 2-16-16,0 0 8 0,6-2-8 0,3-1 0 0,3-5 10 15,3 3-10-15,-1-3 8 0,1 1-8 16,0 4-36-16,3-5-13 0,-3 3-3 0,-1 2 0 15,1 4-94-15,0-4-19 0,-3 6-4 0</inkml:trace>
  <inkml:trace contextRef="#ctx0" brushRef="#br0" timeOffset="29128.3146">14283 3321 1728 0,'0'0'153'0,"-3"0"-122"0,0 0-31 0,3 0 0 15,0 0 82-15,0 0 10 0,0 0 3 0,0 0 0 16,0 0-15-16,0 0-2 0,0 0-1 0,9-8 0 15,0 5-24-15,0 0-5 0,6-5 0 0,3 3-1 16,3 0-15-16,3-3-4 0,-1 0 0 0,4 0 0 0,6 3 0 0,0-3 0 16,2-5 0-16,-2 5 0 0,0 0-28 0,0 0 0 15,-4 2 0-15,1-2 0 16,0 3 0-16,0-3 0 0,-1 6 0 0,4-4 0 16,-6 1-37-16,0 2-14 0,3 1-2 15,-4-1-1-15,-2-2-144 0,0 2-29 0,12-5-5 16,-12-2-2-16</inkml:trace>
  <inkml:trace contextRef="#ctx0" brushRef="#br0" timeOffset="29493.4954">14742 2892 1450 0,'3'-3'32'0,"0"-5"6"0,0 0 2 0,0 3 1 0,0 0-33 0,0 0-8 0,0-1 0 0,0 1 0 16,-3 5 143-16,0 0 26 0,0 0 6 0,0 0 1 16,0 0-52-16,0 11-9 0,0 2-3 0,0 8 0 0,-3 3-56 0,0 2-11 15,-3-2-2-15,-3 10-1 16,3-2 3-16,-3 3 1 0,-3 2 0 0,0 5 0 15,-3 0 5-15,0 1 1 0,0-1 0 0,-2 6 0 16,-1-6-23-16,3 0-4 0,-3-5-1 0,0 3 0 16,3-3 2-16,0-3 0 0,3-2 0 0,1-3 0 15,5-5-26-15,-3 2 0 0,0-4 0 0,3-1 0 16,3-5 0-16,-3 0 8 0,3-3-8 0,0-3 0 16,0-2-97-1,0 0-25-15,3 0-5 0,0-3-737 0,0-5-148 0</inkml:trace>
  <inkml:trace contextRef="#ctx0" brushRef="#br0" timeOffset="35440.8702">16793 3244 1231 0,'-9'-3'27'0,"9"3"5"0,0-5 2 0,6-3 1 0,6 3-35 0,-6-3 0 0,-3-3 0 0,-1 6 0 15,7 2 76-15,-3-7 9 0,0 2 2 0,-3 2 0 16,-3 1-35-16,0 5-8 0,0 0 0 0,-3-3-1 15,0 1-28-15,-3-1-6 0,6 3-1 0,-6 0 0 16,-5 3 45-16,2-1 9 0,3-2 2 0,-3 6 0 16,3-1-27-16,-9 3-5 0,-3 5 0 0,0-8-1 15,3 6-9-15,-3 0-2 0,-2 2 0 0,-4 3 0 16,0-3 16-16,3 8 4 0,0 0 0 0,-3-5 0 16,4 3-23-16,2-1-4 0,-3 1-1 0,6 2 0 0,3-3 11 0,0 1 1 15,3-1 1-15,3 1 0 16,3 0-25-16,-3-4 0 0,6-1 0 0,0-1 0 0,6 0-12 15,0-2-7-15,3-1-1 0,0-2-1 0,9-3 21 0,0 1 8 0,0-6 0 0,6 0 0 16,-4 0-8-16,10-6 0 0,0 1 9 0,0-3-9 16,-12-2 0-16,5 2 0 0,7-6 0 0,-3 1-12 0,-6 5 35 0,-3-5 6 15,0 0 2-15,-1 0 0 0,-2-3-3 0,0 0-1 16,-9 0 0-16,3-3 0 16,3 4 10-16,-6-4 3 15,-6 1 0-15,3-1 0 0,6 3-23 0,-3 0-4 16,-6 3-1-16,-3 2 0 0,-3 1-12 0,-3-1-10 15,3 3 2-15,0 6 0 0,-12 2-12 0,0 0-3 16,3 2 0-16,-2 4 0 16,-4 4-120-16,-3 1-24 0,-3 2-5 0,0 0-832 0</inkml:trace>
  <inkml:trace contextRef="#ctx0" brushRef="#br0" timeOffset="36008.9875">17236 3212 1612 0,'9'-3'144'16,"0"3"-116"-16,-3-8-28 0,9 3 0 16,6-3 64-16,-3 0 6 0,-7 3 2 0,1-3 0 15,3 0-39-15,0-2-7 0,3-1-2 0,-6 0 0 16,3-2 48-16,3-3 8 0,-1 3 3 0,4-3 0 0,-9-2-51 0,3-1-9 15,3 1-3-15,0 4 0 0,-3-7-5 0,-3 0-2 16,-6 5 0-16,5-5 0 0,4 5-1 0,-3 0-1 16,-6-2 0-16,0 5 0 0,3-1-11 0,-3 1 0 15,-3-5 0-15,-3 10 0 0,-3-6 0 0,3 6 0 16,0-2 0-16,-6-1 0 0,-3 1 0 0,0-1 0 16,6 3 0-16,0 0 0 0,0 3 0 0,-3-3 0 15,-3 3 0-15,1-3 0 0,8 5 0 0,-6 0 0 0,0-2 0 16,0 3 0-16,6 2 0 0,-6 0 0 15,0 0 0-15,-3-3 0 0,3 0 0 0,3 6-9 0,3-3 0 0,-6 3 0 16,-3-1 9-16,0 3 0 16,6-2 0-16,-3 2 0 0,-3 1 0 0,3-4-8 15,0 4 8-15,0-1 0 0,3 0 0 0,-3 3-8 16,0-3 8-16,3 3 0 0,3 6 0 0,0-9 0 16,-5 3 0-16,2 2 0 0,3-2 0 0,-3 6 0 0,3-12 0 15,-6 9 0-15,0 2 0 0,3 0 0 0,3 6 8 16,0 7-8-16,-3-7 15 0,3 7-2 0,0 3 0 0,0 8 0 15,3-5 38-15,0 3 7 0,-6 4 2 0,3 4 0 16,3-6-28-16,-3 0-6 0,-3 2-1 16,0 1 0-16,0-6 1 0,-3 1 0 0,3-1 0 0,-6-7 0 15,3-1 5-15,0-2 1 0,0 0 0 0,0-3 0 16,-3-3-32-16,3-2 0 0,3 0 0 0,3-3 0 16,-6-2 0-16,6 2 0 0,-3-5 0 0,3 3 0 15,3-1-36-15,-6-2-12 0,-3-2-4 0,3 1 0 16,3 1-121-16,0 0-25 0,-3 0-5 0</inkml:trace>
  <inkml:trace contextRef="#ctx0" brushRef="#br0" timeOffset="36197.7233">17203 3458 1152 0,'-17'-3'102'0,"17"3"-82"16,0 0-20-16,8-5 0 0,-2 3 145 0,0-1 25 15,-6 3 5-15,12-3 1 0,9 3-65 0,0-2-13 16,-3-4-2-16,0 4-1 0,8-1-38 0,1-2-7 16,0-1-2-16,-3 1 0 0,-3 2-38 0,0-2-10 15,5 0 0-15,-5 0-1020 0</inkml:trace>
  <inkml:trace contextRef="#ctx0" brushRef="#br0" timeOffset="37335.4672">19951 2916 1324 0,'0'0'118'0,"0"-6"-94"16,3 1-24-16,0 2 0 0,-3 3 61 0,0-7 8 16,-3 1 2-16,3 1 0 0,0 5-24 0,-3-5-5 15,0-1-1-15,0 1 0 0,-3 0-33 0,0 0-8 16,-3 5 0-16,0-8 0 0,0 2 53 0,-3 1 9 16,0 5 2-16,3 0 0 0,-3 0-52 0,-2 0-12 15,-1 5 0-15,0-5 0 0,-3 0 0 0,0 0 0 16,0 3 0-16,0 0 0 0,-2 5 54 0,-1-6 8 15,-3 3 2-15,0 3 0 0,-3 0-52 0,-2 0-12 16,-1 5 0-16,-3-5 0 0,3 3-11 0,-2 2-5 16,2 0 0-16,0 1-1 0,3 2 17 0,0-1 0 0,1 7 0 0,2-7 0 15,-3 4 36-15,6 2 5 0,3 0 1 0,0 6 0 16,1-1-21-16,-1 1-4 16,6 2-1-16,0 0 0 0,3 0 4 0,3 0 0 15,-3 0 0-15,9 0 0 0,0 0 0 0,3-5 0 16,0 0 0-16,0-3 0 0,0 0-12 0,3 1-8 0,3-4 12 0,3 1-12 0,0-1 16 0,3-5-3 15,-3-2-1 1,5 0 0-16,-2-4 2 0,6-4 0 0,0 0 0 0,0-1 0 16,3-4 14-16,2-1 4 0,1 0 0 0,-3-2 0 15,-3 0-32-15,-3 0 0 0,-3-3 0 0,-1 2 0 16,-2 1 15-16,0 0-3 0,-3-3-1 0,-3 3 0 16,0-3-2-16,0 2 0 0,0-4 0 0,-3-1 0 15,0 3-9-15,0-2 8 0,0-1-8 0,-3 0 8 16,0 4-8-16,0-4 0 0,-3 3 0 0,3-3-11 15,0 3 11-15,-3-2-13 0,-6-1 5 0,0 3 8 16,3 0-16-16,0 1 5 0,0 1 1 0,0 1 0 0,-3 0 10 0,0-1 0 16,0 1 10-16,1 2-10 0,-1 1 0 0,3 2 0 15,0-6-13-15,6 6 4 0,-9 0 9 0,3-2 0 16,6 2 0-16,0 0 0 0,0 0 0 0,0 0 11 16,0 0-3-16,0 0 0 0,0 0-8 0,0 0 0 15,0 0 0-15,0 0 0 0,3 0 0 0,3 0 0 16,3 0 0-16,3-3 0 0,0 3 0 0,-1-2 0 15,7 2 0-15,3-6 8 0,0 4-8 0,0 2 0 0,0-3 9 0,2 3-9 0,1 0 0 0,-3 0 0 32,0 3 0-32,-3-3 0 0,0 0-87 0,-3 2-18 0,-1-2-4 0,1 6-1 31,0-6-85-31,0 0-17 0,15 5-3 0,-9-5-1 0</inkml:trace>
  <inkml:trace contextRef="#ctx0" brushRef="#br0" timeOffset="41999.3891">4205 5784 576 0,'0'0'25'0,"0"0"6"0,0-8-31 0,0 3 0 0,3-1 0 0,-3 1 0 15,0 0 221-15,0-1 39 0,0 6 7 0,0-5 1 16,3 0-132-16,-3 5-26 0,0 0-6 0,0 0 0 15,0 0-59-15,0 0-11 0,0 0-2 0,0 0-1 16,0 0-14-16,-3 13-2 0,3 0-1 0,-3 1 0 16,-3 4 1-16,3 1 0 0,3 7 0 0,-3-2 0 15,-3 0 10-15,3-1 3 0,0 1 0 0,0 0 0 0,0-3-16 0,3 0-4 16,-3-5 0-16,3 0 0 16,0 0 9-16,0-3 2 0,0-2 0 0,3-1 0 15,0-2-3-15,0 0 0 0,0-2 0 0,3 2 0 16,-3-3-16-16,3-3 8 0,0 1-8 0,0-3 0 15,0 0 9-15,0-3-9 0,3-4 0 0,-1-1 9 0,1 0-9 16,0 0 10-16,3-6-10 0,3 1 10 0,0-5-10 0,0-1 0 16,0 1 0-16,0-3 8 0,0-3-8 0,-1 0 0 15,-2 0 0-15,6 0 0 0,6 0 16 0,0 1-1 16,0-1-1-16,-4 3 0 0,4 2-22 0,0 3-5 16,-3 0-1-16,0 3 0 0,0 3 14 0,-4-1 0 15,1 6-10-15,0-1 10 0,-3 6 0 0,0 3 0 16,-3-3 0-16,0 5 0 0,3 3 0 0,-6 3 0 15,-3-3 0-15,-1 5 0 0,-2 0 20 0,-3 1 3 16,3-1 0-16,-3-3 0 0,-3 1 13 0,-3-1 4 0,4-2 0 0,-4 3 0 16,-3 2-4-16,0-2-1 0,0-3 0 0,0 0 0 15,-3-3-12-15,0 0-3 16,0-2 0-16,-3 2 0 0,0 1-7 0,0-4-1 16,-2-4-1-16,-4 2 0 0,0 0 2 0,-3 2 1 15,-3-2 0-15,7 0 0 16,-1-5-114-16,0 0-24 0,-3-3-4 0</inkml:trace>
  <inkml:trace contextRef="#ctx0" brushRef="#br0" timeOffset="42150.4114">4371 5146 1652 0,'0'0'73'0,"3"-8"15"16,0 0-70-16,0-2-18 0,3 2 0 0,-3 0 0 15,-3 8 100-15,0 0 16 0,0 0 3 0,6-5 1 16,-6 5-77-16,3-3-15 0,3 3-4 0,0 3 0 15,0 4-139-15,-3 1-28 0</inkml:trace>
  <inkml:trace contextRef="#ctx0" brushRef="#br0" timeOffset="43064.5632">6404 5689 518 0,'0'0'46'0,"0"0"-37"16,0 0-9-16,0-6 0 0,0 1 144 0,0 5 26 0,3-5 6 0,-3 2 0 15,3-2-33-15,-3 5-7 16,0-6-2-16,0 6 0 0,3-5-26 0,-3 5-6 16,-3-8-1-16,3 8 0 0,0 0-41 0,0 0-8 15,-3-2-1-15,-3-1-1 0,3-2-29 0,-2 2-5 0,-1 3-2 16,0 0 0-16,-3 0-4 0,0 3-1 0,-3-1 0 15,-3 1 0-15,6 0 0 0,-3 2 0 0,-6 0 0 0,3 3 0 16,6 3 0-16,-2-3 0 0,-7 5 0 0,0-3 0 16,0 1-9-16,0 2 10 0,0 3-10 0,-3 3 10 15,1 2-10-15,-1-3 0 0,3 3 0 0,0 3 0 16,0-3 0-16,3 1 0 0,0 1 0 0,1 1 0 16,5 0 0-16,0-5 0 0,3-6 0 0,3 3 0 15,3-3 0-15,3-2 0 0,0-1 0 0,3-2 0 16,3 0 0-16,0-8 0 0,2-3 9 0,1-5-9 0,0 0 11 0,6-2-3 15,0-9 0-15,3 3 0 0,0-5-8 0,-1 3 10 16,1-3-10-16,3-3 10 16,-6-3 9-16,0 6 1 0,0-5 1 0,0 2 0 0,2-5 4 15,1 2 1-15,-3-2 0 0,0 5 0 0,-6 3-9 16,0 0-1-16,0 5-1 0,-3 6 0 0,-3-1 7 0,-1 6 2 16,1-1 0-16,-6 6 0 0,0 0-4 0,0 0-1 0,0 11 0 0,0 5 0 15,0 2-19-15,3 4 0 16,-3-1 0-16,3 3 0 0,0-3 0 0,-3 3 0 15,6-3 0-15,0-3 0 0,0 1 0 0,0-3 0 16,0 2 0-16,0-5 0 16,3-2-77-16,0-3-19 0,-3 0-4 0,3 0-1036 0</inkml:trace>
  <inkml:trace contextRef="#ctx0" brushRef="#br0" timeOffset="44171.0247">7922 5736 1422 0,'0'0'31'0,"0"0"6"0,0 0 2 0,0 0 1 0,0 0-32 0,6-2-8 16,0-1 0-16,3-2 0 0,0 2 68 0,0-2 12 16,3 2 3-16,3-5 0 0,-3 0-19 0,3-5-4 15,-3 0-1-15,6-1 0 0,2-4 2 0,4-3 1 16,-3 2 0-16,6-5 0 0,0 1-15 0,-1-4-3 15,4 1-1-15,-3-3 0 0,3 2-21 0,-4-2-4 16,1 0-1-16,-3-3 0 0,0 0-17 0,0 1 8 16,0-1-8-16,-1-5 0 0,1 2 9 0,-3 1-9 15,-3 2 0-15,0-2 9 0,0-3-9 0,-4 3-9 16,-2 2 9-16,-3 0-13 0,3 3 13 0,-3 0 0 16,-3 2 0-16,-3 6 0 0,-3 0 0 0,0 0 0 15,-6 2 0-15,0 3 0 0,3 3 0 0,-3 0 0 0,-3 0 0 16,3 2-9-16,-6 1 9 0,6 2 0 15,1 0 0-15,-1 0 0 0,0 0 13 0,3 3-1 16,-3-1-1-16,0 1 0 0,0 0-11 0,3-1 0 0,-3 4 0 16,0-1-11-16,0 0 11 0,3 1 0 0,-3-1 0 15,0 1-8-15,0 2 8 0,3 2 0 0,3-2-9 0,-6 3 9 16,0-1 0-16,0 1 0 0,-3 0-9 0,3 2 9 16,0 0 0-16,0 1 0 0,-2-1 0 0,-1 0 0 15,6 3 0-15,-3 0 0 0,0 3 0 0,0-3 0 16,0 0 0-16,0 2 0 0,-3 3 8 0,3 1-8 15,-3-1 17-15,3 3-2 0,-3 0-1 0,0 5 0 16,0 0 7-16,0 3 2 0,0 5 0 0,1 0 0 16,-4 3-3-16,0 5-1 0,0 5 0 0,0 0 0 15,0 6 13-15,3-3 4 0,-3 5 0 0,3-2 0 0,0-3-14 0,3 2-2 16,0-2-1-16,0 0 0 0,3 0-5 0,3-2-1 16,-3-1 0-16,3-5 0 0,0 0-13 0,0-5 0 15,0 0 0-15,0-6 0 0,3 6 28 0,0-8 4 16,0-3 0-16,3 0 0 15,0-2-53-15,3-6-11 0,-3-3-1 0,6-2-1 16,0-2-98-16,3-1-20 0,3-2-4 0,0-1-944 16</inkml:trace>
  <inkml:trace contextRef="#ctx0" brushRef="#br0" timeOffset="44493.3465">8765 5424 1742 0,'-6'11'77'0,"3"-6"16"15,0 0-74-15,0 3-19 0,-3 3 0 0,0 2 0 0,3 0 115 0,0 6 19 16,-3-1 4-16,6 1 1 16,-3-1-54-16,3 1-10 0,0-6-3 0,0 3 0 15,0-3-24-15,0 0-4 0,0-5-2 0,3 3 0 16,-3-1-23-16,3-4-5 0,-3-6-1 0,3 8 0 0,-3-8-13 0,6 5-10 16,0 0 2-16,-6-5 0 15,9 3-216-15,0-3-42 0</inkml:trace>
  <inkml:trace contextRef="#ctx0" brushRef="#br0" timeOffset="44666.335">8824 5255 1267 0,'-3'-22'112'0,"0"12"-89"0,3-9-23 0,-3 3 0 0,0-2 140 0,-2-3 23 32,5 0 5-32,0-1 0 0,0 7-3 0,3-1-1 15,-1 0 0-15,1 3 0 0,3-1-89 0,0 4-19 16,-3 2-3-16,3 3-1 0,3-3-40 0,-3 5-12 0,-6 3 0 15,0 0 8 1,6 3-33-16,0-1-7 0,0 4 0 0,0 2-736 0,0 2-148 16</inkml:trace>
  <inkml:trace contextRef="#ctx0" brushRef="#br0" timeOffset="45881.6026">9191 5390 1267 0,'2'-6'112'0,"4"-2"-89"16,0 0-23-16,0 0 0 0,0 1 107 0,3-1 17 31,0 2 3-31,0 1 1 0,-3 0-60 0,3-1-11 0,-3 4-2 0,0-1-1 16,0 3-13-16,0 3-2 15,0-1-1-15,-3 6 0 0,0 3-22 0,3 5-5 16,-3 0-1-16,0 2 0 0,0 3 5 0,-3 6 1 15,0-1 0-15,0 3 0 0,-6 3 11 0,6-3 2 16,-3-2 1-16,-3-3 0 0,0-1 9 0,3 1 1 16,0-5 1-16,0 2 0 0,0-8-5 0,-3 3-2 0,0-5 0 15,3-1 0-15,0-2-11 0,0-3-3 0,0 3 0 0,3-8 0 16,0 0-8-16,0 0-3 0,0 0 0 16,-6-5 0-16,3 2 4 0,0-5 1 0,0-2 0 0,6-3 0 15,-3-3-6-15,3-3 0 0,0 1-8 0,0-6 12 16,3-3-12-16,0 1 0 0,3-1 0 0,0 1 0 0,3 0 0 15,0-1 0-15,5 9 0 0,-2-1 0 16,0 3-9-16,0 3 9 0,3 2 0 0,-3 6-9 16,0 2 9-16,-3 6 0 0,-3 2 10 0,0 3-10 15,2 3 8-15,-2-1-8 0,0 1 0 0,0 2 9 16,0 1-9-16,3 1 0 0,-3 1 0 0,3 0 0 0,-3 0 0 0,0-3 0 16,3 0 0-16,0 1 0 15,-4-6 0-15,4 2 0 0,0-2 0 0,3-3 0 16,-3 1-8-16,3-4-4 0,0 1-1 0,0-3 0 0,0-3 13 15,-3 3 0-15,-1-2 0 0,1-1 0 0,0 0 0 0,-3 3 0 16,0-5 0-16,3 0 0 0,0-3 0 0,0-3 0 16,0 1 0-16,0-3 0 0,0-1 12 0,2 4-2 0,1-3 0 0,-3-1 0 15,0-2-10-15,0-2 0 16,0-1 0-16,0 3 0 0,-3-2 0 0,0-1 0 16,-6 1 0-16,3-1 0 0,-6 4 0 0,0-1 0 15,0 2 0-15,-3 4 0 0,3-1 0 0,-3 1 0 16,-6 2 0-16,3 2 0 0,0 4 0 0,3-1 0 15,-6 3 0-15,3 0 0 0,-3 3 0 0,0-1 0 16,0 6 0-16,0 0 0 0,-6 0 0 0,6 3 0 16,3-1 0-16,-2 4 0 0,-1 2 0 0,0 2-11 15,3 1 3-15,0-4 0 0,0 4 8 0,0-1 9 0,0-2-1 0,3 3-8 16,3-3 11-16,0 2-11 0,0 1 10 0,0-1-10 16,3 3 0-16,3-2 0 0,0 2 0 0,0-2 0 15,6-6-141-15,-3 3-31 0,14 8-7 16,-5-11-1-16</inkml:trace>
  <inkml:trace contextRef="#ctx0" brushRef="#br0" timeOffset="46274.2488">10232 5580 748 0,'15'-13'33'0,"-6"8"7"16,0-3-32-16,3 0-8 0,3 2 0 0,-3-4 0 0,-3 2 132 0,3-3 25 16,-1 3 5-16,1-5 1 0,6 3-60 0,-3-1-12 15,-3-2-3-15,0-1 0 0,0 4 20 0,-3 2 3 16,-3 0 1-16,0 0 0 0,-3 0-20 0,-3 3-3 15,3 0-1-15,-3 5 0 0,0 0-19 0,0 0-4 16,-6 0-1-16,0-3 0 0,-3 3-25 0,0 3-6 16,-3-1-1-16,0 4 0 0,3-4-19 0,-3 6-4 15,0 0-1-15,0 3 0 0,-2-1-8 0,2 1 0 16,-3 2-12-16,0 0 12 0,0 0 0 0,3 3 0 16,-3 0 0-16,3 0 0 0,0 5 0 0,3-2 0 15,3-1 0-15,1 1 0 0,-1-3 0 0,3-3 0 16,3 3 0-16,0-6 0 0,3 1 0 0,0-3 0 0,0-3 0 0,-3-5 0 15,5 0 0-15,4 0 0 16,-3-5 0-16,3 0 0 0,0-6 0 0,3 0 0 16,3-4 11-16,3-1-11 0,0-5 8 0,-3-1-8 15,2-1 0-15,1 4 0 0,0 1 0 0,-3 2 8 0,3-3-8 16,-6 1 0-16,0 4 9 0,-3 6-1 0,-3 0 0 16,0 3 0-16,-6 5-8 0,0 0 0 0,-3 11 0 0,0 2 0 15,0 0 0-15,-3 3 0 0,-3 5 0 0,3 3 0 16,0-3 0-16,0 0 0 0,3 3 0 0,0-5 0 15,0 2-92 1,3-3-21-16,3-2-4 0,0 0-1 0</inkml:trace>
  <inkml:trace contextRef="#ctx0" brushRef="#br0" timeOffset="46667.6003">10804 5323 1036 0,'18'-13'92'0,"-12"8"-73"16,0 0-19-16,2-1 0 0,-2 6 146 0,0-2 26 16,0-1 4-16,0 3 2 0,-6 0-14 0,6 5-2 0,3-2-1 0,-3 2 0 15,0 3-71-15,0 5-14 16,0-2-4-16,0 2 0 0,-3 3-12 0,3 3-4 16,-3 2 0-16,3 3 0 0,-6-6-35 0,0 1-7 15,3-1-2-15,0 3 0 0,-6-2 0 0,6-1 0 16,-3 4 0-16,3-7 0 0,-3-1-3 0,3-1-1 15,-3-3 0-15,0-2 0 0,3 0 26 0,-3-8 5 16,0 0 1-16,0 0 0 0,0 0-16 0,0 0-2 16,0 0-1-16,0 0 0 0,0 0 10 0,0 0 1 15,0 0 1-15,-3-8 0 0,3 0-5 0,0-2-2 16,0 2 0-16,0-5 0 0,6-3-10 0,0 0-1 0,0 0-1 0,3-2 0 16,5-1-14-16,-2 1 0 0,3-4-12 0,3-4 12 15,0 2 0-15,3 3 0 0,0 0 0 0,2 0 9 31,4 2-61-31,0 1-12 0,-3 4-2 0,-3 1-1 0,-4 3-162 16,1 2-33-16,12-8-6 0,-9 5-2 0</inkml:trace>
  <inkml:trace contextRef="#ctx0" brushRef="#br0" timeOffset="47817.4537">12554 5167 921 0,'0'0'82'15,"3"-2"-66"-15,0-4-16 0,0 4 0 16,0-4 145-16,0-1 26 0,0-1 5 0,0 0 0 15,0 0-38-15,0-3-8 0,0 1-2 0,0 2 0 0,-3 2-65 16,0 1-14-16,0 0-2 0,0 5-1 0,0 0-12 16,0 0-2-16,-6 0-1 0,0 2 0 0,-3 4-6 0,0-1-1 15,3 3 0-15,-3 2 0 0,-6 4 2 0,3-1 0 16,0 5 0-16,-2 1 0 0,-1-1-2 0,-3 1 0 16,-3 2 0-16,3 0 0 0,0 1-6 0,0 1-2 15,3-2 0-15,1 3 0 0,2 0-16 0,0 0 0 16,3-3-8-16,0 3 8 0,3-6 0 0,3 1 0 15,3-1 0-15,0 1 0 0,3-3 0 0,0-3 0 16,6-2 0-16,0-1 0 0,0-4 0 0,3 1 13 16,0-4-1-16,2 0 0 0,4-6-12 0,3-5 0 15,0 0 0-15,0-5 0 0,3-3 9 0,-1 0-9 0,4-2 8 16,-3-3-8-16,-3-1 12 0,0-1-2 16,3-1-1-16,-4 0 0 0,1-2 17 0,-3-1 3 15,0 1 1-15,-6 2 0 0,0 0-18 0,-3 3-3 0,-3 2-1 0,0 1 0 16,-6-1-8-16,0 1 0 0,0 5 0 0,-3-1 0 15,0 4 0-15,-3-1 0 0,-6 6 0 0,3 0 0 16,-3-1 0-16,0 6-11 0,-3 3 3 0,0 5 0 31,-3 0-107-31,1 2-21 0,2 4-4 0,0-1-965 0</inkml:trace>
  <inkml:trace contextRef="#ctx0" brushRef="#br0" timeOffset="48675.8452">13292 5228 1216 0,'0'0'27'0,"0"0"5"0,0 0 2 0,0 0 0 0,0 0-34 0,-3-5 0 0,3 5 0 0,-3-3 0 16,3 3 110-16,0 0 15 0,-3-5 3 0,3 5 1 16,0-5-52-16,0-1-10 0,0 6-3 0,0 0 0 15,0 0-41-15,0 0-9 0,0 0-2 0,0 0 0 16,0 0 7-16,0-5 1 0,0 5 0 15,0 0 0-15,0 0-7 0,0 0-1 0,0 0 0 0,0 0 0 16,0 0 32-16,0 0 7 0,0 0 1 0,0 0 0 16,0-5 9-16,0 5 3 0,-3-6 0 0,3 6 0 15,-3-2-32-15,3 2-7 0,0-3-1 0,0-2 0 16,-3 2 13-16,3 3 3 0,0-5 0 0,0 5 0 16,0 0-26-16,0 0-5 0,0 0-1 0,0 0 0 15,-3-3-8-15,3 3 8 0,0 0-8 0,0 0 8 16,0 0 0-16,0 0 0 0,0 0 0 0,0 0 0 15,0-2-8-15,0 2 0 0,0 0 0 0,0 0 0 16,0 0 0-16,0 0 0 0,0 0 0 0,0 0 0 0,0 0 0 0,0 0 0 16,0 0 0-16,0 0 0 0,0 0 0 0,0 0 0 15,0 0 0-15,0 0 0 0,0 0 0 0,0 0 0 16,-3-6 0-16,3 1 0 0,0 5 0 0,-3-3 0 16,0-2 0-16,0 0 0 0,0 2 12 0,3 1 0 0,-2-1 0 0,2 3 0 15,-6-5-12-15,6 5 0 16,0 0 0-16,0 0 0 0,0 0 0 0,0 0 8 0,0 0-8 0,0 0 8 15,0 0-8-15,0 0 0 16,0 0 0-16,0 0-11 0,0 0 11 0,0 0 0 16,0 0 0-16,0 0 0 0,0 0 0 0,0 0 0 15,0 10 0-15,0 3 0 0,0 1 0 0,0 4 0 16,0 1 0-16,0-1 0 0,3 3 0 0,0 1 0 16,-3-4 10-16,2 3-10 0,1 3 8 0,0-3-8 15,0-2 0-15,-3-1 9 0,0 1-9 0,3-3 0 16,-3 0 0-16,3-3 8 0,-3-3 12 0,0 1 1 0,-3-3 1 0,3 0 0 15,-3-3-5-15,3 3-1 0,0-8 0 0,0 0 0 16,0 0-3-16,0 0-1 0,0 5 0 0,0-5 0 16,0 0 20-16,0 0 3 0,-3-8 1 0,3 8 0 15,0-5-23-15,0-3-4 0,0-2-1 0,3-1 0 16,0 0-8-16,3-7 0 0,-3-1 0 0,3 1 0 16,3-1 0-16,0 1 0 0,3-3 0 0,3-1 0 0,0-1 0 15,-3-4 0-15,6 3 0 0,-4 1 0 0,4-4-8 0,-3 6 8 16,3 0 0-16,-3 0 0 15,3 2-19-15,-3 3 1 0,0 3 0 0,-4 2 0 16,1 1-87-16,0 2-18 0,0 3-3 0,0-1-725 16,3 1-145-16</inkml:trace>
  <inkml:trace contextRef="#ctx0" brushRef="#br0" timeOffset="49289.5981">14173 5210 288 0,'9'-11'12'0,"-6"8"4"0,3-5-16 0,0 3 0 16,0-3 0-16,0 3 0 0,0-3 371 0,0-3 71 0,0 4 14 0,0-4 4 15,0 0-274-15,-3 3-54 16,3 0-12-16,-3-5-1 0,-3 5-41 0,3-2-8 0,-3 2-2 0,0 0 0 15,-3 3-20-15,3-3-5 0,-3 5-1 16,-3-2 0-16,0-1-25 0,-3 1-5 0,0 5 0 0,0 0-1 0,0 0-3 0,-3 3 0 16,0-1 0-16,-3 4 0 15,-2-1-8-15,-1 6 0 0,-6-1 0 0,3 6 0 16,0 3 0-16,3 2 0 0,-3 0 0 0,4 3 0 16,2 2 0-16,0 1 0 0,3-1 0 0,3-2 0 15,0 0 0-15,0-1 0 0,6 1 0 0,-3-3 0 16,6-2 0-16,0-3 0 0,3-3 0 0,0 0 0 15,3-2 0-15,0-6 0 0,3 3 0 0,0-3 0 16,0-7 0-16,0-4 0 0,0 1 0 0,3-5 0 0,3-1 37 16,-1-5 6-16,4 0 1 0,3-2 0 0,-3-6-20 0,6 0-3 15,0-5-1-15,-1 3 0 0,4-6 9 0,-3-3 2 16,3-4 0-16,0 2 0 0,-1-6-31 16,4 4-18-16,0-4 2 0,3 1 1 0,-10 2 15 0,4-2 0 15,-3-3-10-15,0-3 10 0,0 3-16 0,-1 0 0 16,-5 0 1-16,0 3 0 0,-3 2 6 0,-3 6 1 15,-3 5 0-15,0 5 0 0,-3 3 8 0,0 8 0 0,-3 2 0 0,-3 6 0 16,0 5 0-16,0 0 0 16,-9 2 0-16,0 9-8 0,-3 5 8 0,-6 5 0 15,-3 6 0-15,-3 4 0 0,4-2 0 0,-1 8 14 16,0 3-2-16,0 5 0 0,3-3 5 0,0 3 1 16,1-2 0-16,-1 4 0 0,3 4-9 0,6-9-1 15,0 0-8-15,3-5 12 0,0 0-12 0,3-2 0 16,0-6 8-16,3-3-8 0,0-2 0 0,0-3-12 15,3-2 3-15,0-1 0 16,3-4-147-16,-3 2-28 0</inkml:trace>
  <inkml:trace contextRef="#ctx0" brushRef="#br0" timeOffset="50069.4445">14766 5138 1263 0,'0'0'56'0,"0"0"12"0,0 0-55 0,0 0-13 0,9 0 0 0,-4 0 0 0,1 3 104 0,3-3 19 16,3 0 3-16,0-3 1 0,0 3-21 0,3-2-4 16,3-4-1-16,-3 1 0 0,3-3-37 0,-1 0-8 15,1-2-2-15,3-1 0 0,3-2-24 0,-3 2-5 16,-3-5-1-16,2 3 0 0,-2-3 7 0,-3 3 1 15,-3-6 0-15,0 6 0 0,-3-3-12 0,0 3-1 16,-3 0-1-16,-3-3 0 0,-3 3-7 0,0-3-2 16,0 3 0-16,-3 2 0 0,-3-2-1 0,3 2-8 15,-3 3 12-15,0 0-4 0,-3 3-8 0,0 0 0 16,-3 2 0-16,0 0 0 0,-3 3 0 0,1 6 0 16,-4-4 0-16,-3 9 0 0,0 0 0 0,0 4 0 15,-3 4 0-15,1 2 0 0,-1 6 0 0,3 2 20 16,0 0-3-16,3 3 0 0,0-1-3 0,6 4-1 15,1-1 0-15,2-2 0 0,3-3-13 0,3 0 9 16,0-2-9-16,0-4 8 0,6-7-8 0,0 0 0 0,0 0 0 0,3-3 0 31,0-2-93-31,3-1-18 0,2-7-3 0</inkml:trace>
  <inkml:trace contextRef="#ctx0" brushRef="#br0" timeOffset="50401.0676">15239 4884 2134 0,'6'-2'47'0,"0"-4"9"0,-3 4 3 0,3-1 1 15,0 0-48-15,0 1-12 0,-6 2 0 0,6 2 0 16,0 1 58-16,-1 5 9 0,4 3 1 0,-3 2 1 0,-3 3-25 0,0 5-6 16,3 0-1-16,-3 5 0 0,0 1-7 0,0-1-2 15,-3 1 0-15,0 2 0 0,0 0 6 0,0-3 1 16,-3-2 0-16,0-3 0 0,3 1-10 0,-3-4-1 15,0 1-1-15,0-6 0 0,3-3 8 0,0 1 1 16,-3-6 1-16,3-5 0 0,0 0-20 0,0 0-4 16,0 0-1-16,0 0 0 0,0 0 8 0,0 0 0 15,0 0 1-15,3-5 0 0,0-6 18 0,0 1 3 16,0-3 1-16,3-1 0 0,3-1-24 0,0-4-5 16,3-2-1-16,0 0 0 0,0 0-9 0,3-3 0 0,3 3 0 0,2 2 0 0,1-2 0 0,0 5-12 15,-3 3 4-15,0 0 8 16,0 2-81-16,-4 0-9 0,-2 6-2 0,-3 0-794 31,0 2-159-31</inkml:trace>
  <inkml:trace contextRef="#ctx0" brushRef="#br0" timeOffset="50677.4542">15929 4945 1209 0,'0'0'108'0,"0"0"-87"0,0 0-21 0,0 0 0 15,-6 5 168-15,1-2 28 0,-4 5 7 0,3 0 1 0,0-3-24 16,-3 6-5-16,-3-1-1 0,6 4 0 16,0-1-89-16,0 5-17 0,0-2-4 0,0 0-1 15,0 0-24-15,6 0-5 0,-3 0-1 0,3 0 0 16,0-1-19-16,0-1-4 0,-3-1-1 0,0-3 0 0,3-2-9 15,3 0 0-15,0-2 0 0,3 2 0 16,-3-6-192-16,-3-2-38 0,0 0-7 0,0 0-2 0</inkml:trace>
  <inkml:trace contextRef="#ctx0" brushRef="#br0" timeOffset="50796.3518">16066 4725 864 0,'0'-10'76'0,"3"-3"-60"16,-3-1-16-16,3 1 0 0,-3 3 320 0,3-1 60 15,0 0 13-15,-3 6 3 0,0 5-283 0,0 0-56 0,6-5-11 0,-6 5-2 32,6-3-183-32,3 6-36 0</inkml:trace>
  <inkml:trace contextRef="#ctx0" brushRef="#br0" timeOffset="51271.0952">16331 4818 1566 0,'0'0'69'0,"0"0"15"0,6 0-68 0,3 3-16 16,0 2 0-16,-3 0 0 0,0 3 90 0,0 0 14 15,0 0 4-15,0 5 0 0,-3 3-4 0,0 0 0 16,0 0 0-16,-3 5 0 0,0-2-28 0,0 2-7 16,0-3-1-16,-6 1 0 0,3-1-6 0,0-2-2 15,-3 3 0-15,0-6 0 0,6 0-12 0,-3-5-4 16,0-3 0-16,3 3 0 0,0-8-26 0,0 0-6 16,0 0 0-16,0 0-1 0,0 0-1 0,0 0 0 0,0-5 0 0,3-3 0 15,0 0-1-15,3-2 0 0,0-4 0 0,0-1 0 16,3-1-9-16,0-3 0 15,3 1 0-15,2-4 0 0,1-1 8 0,3 4-8 16,0-2 8-16,6 2-8 0,-3-2 0 0,3 5 0 16,-4 1 0-16,7 1 0 0,0 4 0 0,-6 2 0 15,-3 2 0-15,-3 4 0 0,2 2 8 0,-5 2-8 16,-3 4 8-16,0 2-8 0,-6 2 0 0,0-2 0 0,3 5-14 0,-3 1 5 16,-6-1 31-16,3 0 6 0,3 0 2 0,3 3 0 31,-6 0-49-31,0 0-9 0,3-3-3 0,3 3 0 15,-3 0-96-15,0 0-19 0,-3 0-4 0</inkml:trace>
  <inkml:trace contextRef="#ctx0" brushRef="#br0" timeOffset="62116.1144">17322 4903 1332 0,'0'0'59'0,"0"-6"12"0,0-1-57 0,3 1-14 0,-3 4 0 0,-3-4 0 16,-2 1 89-16,2 2 15 0,6-2 4 0,-1 0 0 16,-4-1-58-16,2 1-11 0,0 0-3 0,0 0 0 15,2-1-16-15,1 1-3 0,-6 2-1 0,3-2 0 16,3 0 14-16,-3 5 2 0,-3-3 1 0,3 3 0 15,0-3-33-15,-5 1 0 0,-4-1 0 0,-6 3 0 16,-3 0 0-16,3 3 0 0,3-1 0 0,-6 4 0 16,-3-1 0-16,1 0 0 0,-1 1 0 0,3 2 0 15,0 0-8-15,0-1 8 0,0-1 0 0,3 2-9 16,3 0 9-16,-2 0 0 0,-1 0 0 0,3 2 8 0,3 1-8 0,0-1 11 16,0 3-11-16,0 3 12 15,0-2-12-15,3 1 0 0,-3 4 9 0,6-3-9 0,0-3 8 16,3 0-8-16,6 1 8 0,0-4-8 0,-3 1 0 15,0-3 9-15,3 0-9 0,3-3 0 0,0 0 14 0,0-2-4 16,-9-3-1-16,9-3 0 0,3 1 15 0,0-4 2 16,-3-2 1-16,0-2 0 0,2 2 5 0,1-3 0 15,0-2 1-15,0 0 0 0,-3-3-18 0,6 0-4 16,6 0-1-16,-3 0 0 0,-9 0-10 0,5 0 0 16,4 1 0-16,3-1 0 0,-3 3 0 0,-3 2 0 15,-3 3 0-15,0 0 0 0,0 3 0 0,-3 2 0 16,-9 3 9-16,6 3-1 0,-4-1-8 0,4 4 0 15,0 4 0-15,-3 4 0 0,-3 4 0 0,0 3 0 0,0 3 0 16,0 5 0-16,-6 3 0 0,3 2 0 16,-3 3 0-16,4 3-8 0,-4-6 8 0,-3 3 0 15,0-2 8-15,0 2-8 0,6 0 30 0,-3-3 2 16,-9 1 0-16,3-4 0 0,6 1-16 0,-6-3-4 0,-9 0 0 0,1-2 0 16,-1 2 0-16,3-5 0 0,-3 2 0 0,0-7 0 15,-3-3 0-15,4 0 0 0,5-6 0 0,0 1 0 16,-6-3 13-16,6 0 3 0,3-3 0 0,3-3 0 0,3 1-7 0,-3-6-1 15,0-2 0-15,3 0 0 16,3-3 28-16,3-3 6 0,3-2 1 0,0 0 0 16,0-6-35-16,6-2-8 0,3-5 0 0,3-3-1 15,0-3-11-15,9 3 0 0,3-3 0 0,2 3 0 16,1 3 0-16,0 2 0 0,9 0 0 0,-4 3 0 16,1 0 0-16,-3 5 0 0,-3-3 0 0,-1 6-11 15,1 0-101-15,0 2-21 0,-6-2-4 0</inkml:trace>
  <inkml:trace contextRef="#ctx0" brushRef="#br0" timeOffset="63148.9443">18930 4807 1321 0,'3'-13'58'0,"-3"13"13"0,3-5-57 0,0 0-14 0,0-3 0 0,0 5 0 16,-3 3 108-16,3-5 20 0,-3-3 3 0,0 8 1 0,0 0-55 0,0 0-10 15,0-3-3-15,0 3 0 16,0 0-46-16,0 0-10 0,0 0-8 0,0 0 12 16,0 0 1-16,0 0 1 0,-6 3 0 0,-3-3 0 15,3 3 2-15,-3-1 0 0,0 1 0 0,3-1 0 16,0 1 6-16,-3 2 2 0,0 3 0 0,0 0 0 16,-3-2-7-16,0 4-1 0,1-2 0 0,-4 3 0 15,0 2-2-15,0 0-1 0,0 0 0 0,0 3 0 16,0 3-5-16,0-3 0 0,1 2-8 0,2 1 12 15,3-3-12-15,0-3 0 0,6-3 0 0,-3 6 0 0,3 0 0 0,0-3 0 16,3 3 0-16,0 0 0 0,3 3 0 0,0-1 0 16,3 1 0-16,3-1 0 0,0 1 0 0,0-3 0 15,2-3 0-15,1-3 0 0,0 1 0 0,3-6 0 16,0 1 0-16,0-6 0 0,3-3 28 0,-3 0 4 16,3-2 0-16,-1-3 0 0,1-3-16 0,3-2-2 0,-3 0-1 0,3 0 0 15,-3-6 30-15,-1 1 5 16,-2 2 2-16,3-3 0 0,0 3-34 0,-3 1-8 15,0-4 0-15,-3 3-8 0,0-2 18 0,0 2-3 16,-6 0-1-16,-1 0 0 0,4 3-14 0,-6-3 9 16,-3 0-9-16,0 0 8 0,0 0-8 0,-3 3 8 0,0 0-8 15,-3-3 8-15,1 3-8 0,-4-1 0 0,-3 4 0 16,0-1 0-16,3 3 0 0,0 0 0 0,-3 1 0 16,3 4 0-16,-3-2-15 0,0 5-1 15,-3 0-1-15,3 2 0 16,-2 4-23-16,2-1-5 0,-3 5-1 0,3 1 0 15,-3 0-144-15,0 2-29 0,-18 16-5 0,7-5-2 0</inkml:trace>
  <inkml:trace contextRef="#ctx0" brushRef="#br0" timeOffset="63650.5685">19344 4744 1555 0,'3'-3'138'0,"5"-2"-110"16,1 0-28-16,3-1 0 0,3 1 71 0,3 0 9 16,0 2 1-16,-3-2 1 0,0 2-4 0,-3 3-1 0,2 0 0 0,-2 3 0 0,0 5-26 0,0-3-6 31,-3 6-1-31,-3 2 0 0,-3 0-16 0,0 6-3 15,0-1-1-15,-6 3 0 0,0 1 5 0,0-1 1 16,-3 3 0-16,0-1 0 0,0-1-17 0,0-1-3 16,-3-3-1-16,6 1 0 0,0-1-9 0,3 1 0 15,-6-6 0-15,0 0 0 0,6-2 0 0,-3-1 0 16,3-2 8-16,-2 0-8 0,2-8 16 0,0 0-1 0,0 0-1 16,0 0 0-16,0 6-5 0,0-6-1 0,0 0 0 15,0 0 0-15,0 0 23 0,0-8 4 0,2-3 1 0,4 0 0 16,3 1-26-16,0-3-10 0,0-3 8 0,6-3-8 0,-3-2 8 0,6 0-8 15,0 0 8-15,3-3-8 16,-4 0 0-16,4 3 0 0,0 5 0 0,3-2 0 16,-3-1 0-16,-3 3 0 0,-1 6 0 0,-2-1 0 15,-3 6 0-15,0 2 0 0,-3 3 0 0,0 3-11 16,-3 2 11-16,-3 3 9 0,3 3-1 0,-6 2-8 16,-3 3 10-16,0 0-10 0,3 2 8 0,0 1-8 15,-3-1 8-15,3 1-8 0,-3-1 8 0,3 1-8 16,-3-3 0-16,3-1 0 0,0-1 8 0,0-1-8 15,3 0-69-15,0 0-16 0,0-2-3 0</inkml:trace>
  <inkml:trace contextRef="#ctx0" brushRef="#br0" timeOffset="64595.3964">21424 4776 1364 0,'0'0'60'0,"0"0"13"0,0 0-58 0,0-6-15 16,3 1 0-16,3 0 0 0,3 2 108 0,0-2 20 15,-6 0 3-15,3 2 1 0,-6-2-55 0,3-1-10 16,-3 1-3-16,0 0 0 0,-3 0-32 0,-3-1-6 16,3 1-2-16,-3 0 0 0,3-1 8 0,-6 4 2 0,3-4 0 0,-3 1 0 15,3 2-14-15,-3-2-4 0,-3 5 0 16,4-2 0-16,-4 2-6 0,0 0-2 0,-3 0 0 0,0 2 0 15,0 1-8-15,-3-1 10 0,0 4-10 0,-3-1 10 16,1 0-10-16,-1 3 0 0,0 3 0 0,0-3-11 16,0 5 11-16,-3-2 0 0,4-1 0 0,-1 6 0 15,3 0 0-15,-3 0 0 0,6 5 0 0,3-8 0 16,3 6 0-16,3-3 0 0,1 2 0 0,2 1 0 0,0-1 0 0,0-5 0 16,3 3 0-16,0 0 0 0,0 0 0 0,3-3 0 15,0-5 0-15,0-2 0 16,2-4 27-16,4-2 4 0,-3-2 1 0,3-4 0 0,3 1-16 0,-3-3-4 15,3-3 0-15,-3 1 0 0,0-3 7 0,0-1 1 16,0-2 0-16,0-2 0 0,3 2 9 0,-4-2 3 16,1-4 0-16,3 1 0 0,3-3-20 15,0-2-3-15,3 0-1 0,0-1 0 0,3 3-8 0,-1 0 0 16,-2 1 0-16,3 1 0 0,0 4 0 0,-3 2 0 16,-3 3 0-16,0 5-11 0,-6 0 11 0,0 3-8 15,-7 5 8-15,-2 0-8 0,0 0 8 0,0 8 0 16,-2 5 0-16,-1 0 0 0,-3 8 0 0,0-2 0 15,-3 2 0-15,0 3 0 0,3 0 0 0,0-1 0 16,3-1 0-16,-3-1 0 0,3-3 0 0,0 1 0 16,3-1 0-16,3-2 0 0,3 3 0 0,0-3 0 15,-3-3 0-15,6 0 0 16,-3 0-49-16,0-2-5 0,3-1-1 0,-3 1-716 0,0-3-143 16</inkml:trace>
  <inkml:trace contextRef="#ctx0" brushRef="#br0" timeOffset="65030.3167">21894 4255 1497 0,'0'0'32'0,"0"0"8"0,0 0 0 0,0 0 4 0,0 0-36 0,0 0-8 15,0-6 0-15,0 6 0 0,0 0 104 0,0 0 20 16,0 0 3-16,0 0 1 0,3-5-52 0,-3 5-9 16,9-3-3-16,-9 3 0 0,0 0 0 0,0 0 0 15,0 0 0-15,0 0 0 0,6 8-42 0,-3 0-9 16,0 0-1-16,0 5-1 0,0 1 10 0,0 1 3 15,-3 4 0-15,-3-1 0 0,0 6 0 0,0 0 1 16,0 3 0-16,0 2 0 0,0 0-17 0,-3 0-8 0,3 5 8 0,0 1-8 16,0-1 0-16,0 0 0 0,1-2 0 0,-1 5 0 15,0-5 24-15,3-3-1 16,0 3 0-16,0 2 0 0,-3-5-12 0,3 0-3 16,0-2 0-16,-3 2 0 0,0-3-8 0,0-2 0 15,0-5 0-15,0-1 0 0,3 1-9 0,0-6-4 0,0-2-1 16,3-3 0-1,0-3-118-15,3-2-24 0,3-3-5 0,-1 0-882 0</inkml:trace>
  <inkml:trace contextRef="#ctx0" brushRef="#br0" timeOffset="65459.8478">22335 4186 1429 0,'0'0'63'0,"0"0"13"0,0 0-60 0,0 0-16 16,0 0 0-16,0 0 0 0,0 0 81 0,0 0 14 15,0 0 2-15,0 0 1 0,0 0-16 0,0 0-3 16,9 0-1-16,-3 5 0 0,0 3-25 0,0 3-5 16,-3-1 0-16,0 6-1 0,0 0-14 0,0 5-2 15,-3 3-1-15,0 2 0 0,0-2-6 0,0 5-2 0,-3 3 0 0,0 0 0 16,0-1 15-16,0 1 3 0,0 0 1 0,-3 2 0 16,0 1-15-16,3-1-3 0,-3-2-1 0,0 2 0 15,-3 1-5-15,6-6-1 0,-3-3 0 0,3 3 0 16,0-5-24-16,0 0-6 0,0 2-1 0,0 1 0 15,0-3 63-15,3-3 13 0,-3-3 3 0,0 1 0 32,0-1-72-32,-3 1-15 0,-3-3-2 0,7 0-1 0,-7-3 26 0,3 0 0 0,3-2 0 0,-3-1 0 31,0 1-84-31,-3-3-16 0,0 0-2 0,-3 0-1035 0</inkml:trace>
  <inkml:trace contextRef="#ctx0" brushRef="#br0" timeOffset="66734.006">4011 7271 1148 0,'0'0'51'0,"0"0"10"0,0 0-49 0,0 0-12 0,-6-3 0 0,6 3 0 15,0 0 94-15,0 0 16 0,-3-3 3 0,3 3 1 16,0-7-40-16,0 7-8 0,0 0-2 0,0 0 0 16,0 0-16-16,-3-6-4 0,-3 1-1 0,6 5 0 15,0 0 0-15,0 0 0 0,0 0 0 0,-3 5 0 16,3-5-1-16,3 11 0 0,-3-3 0 0,0 5 0 15,0 3-24-15,-3 2-5 0,3 1-1 0,0-1 0 16,3-2-2-16,-3 5-1 0,0-2 0 0,0 0 0 16,3-4-9-16,-3 1 0 0,-6 3 0 0,3-6 8 0,3 0 0 0,3 0-8 15,-3-2 12-15,3 0-4 16,0-3-8-16,0 0 0 0,-3-8 9 0,3 5-9 16,-3-5-84-16,0 0-22 0,9 0-4 0</inkml:trace>
  <inkml:trace contextRef="#ctx0" brushRef="#br0" timeOffset="66898.627">3993 6871 1497 0,'-9'-10'66'0,"7"4"14"0,2-2-64 0,-6 0-16 15,3 3 0-15,3 5 0 0,0 0 89 0,0 0 15 16,0 0 2-16,0 0 1 15,6 0-147-15,-1 0-28 0,1 5-7 0,0 1-1 0</inkml:trace>
  <inkml:trace contextRef="#ctx0" brushRef="#br0" timeOffset="67267.6047">4422 6712 1792 0,'0'0'40'0,"6"-7"8"0,-9 1 1 0,3 1 1 0,0 0-40 0,0-1-10 0,0 6 0 0,0-2 0 0,-3-1 64 0,0 3 10 15,3 3 2-15,0-3 1 16,0 0-13-16,0 8-4 0,-6-3 0 0,3 6 0 0,3-1-20 0,0 3-5 15,0 3-1-15,0 5 0 0,-3 1-3 0,3 1-1 16,0 6 0-16,-6 1 0 0,0 1-13 0,0 4-2 16,3 2-1-16,0 0 0 0,0 0 22 0,-3 3 5 15,6 2 1-15,-3-2 0 0,-3 2-34 0,4-5-8 0,2 0 0 16,-3 0 0-16,3-5 0 0,-3-3 0 16,3-3 0-16,3 1 0 0,-3-6 0 0,3 0 0 15,-3-5 0-15,2 0 0 16,1 0-54-16,0-3-10 0,0-2-1 0,0-6-1075 0</inkml:trace>
  <inkml:trace contextRef="#ctx0" brushRef="#br0" timeOffset="67503.8006">4276 7157 1324 0,'0'0'118'0,"0"0"-94"0,0 0-24 0,0 0 0 15,0 0 84-15,0 0 12 0,0 0 2 0,3-5 1 16,3-1-19-16,0 1-4 0,3 0-1 0,0 0 0 16,3-1-31-16,3-2-5 0,3 0-2 0,-1 3 0 15,-2 0-29-15,0-1-8 0,0 1 0 0,0 0-925 16</inkml:trace>
  <inkml:trace contextRef="#ctx0" brushRef="#br0" timeOffset="67997.6053">4818 7133 1324 0,'0'0'118'0,"3"-5"-94"0,0-3-24 0,0 3 0 16,0-6 36-16,0 3 2 0,0 0 1 0,3-2 0 16,-6 2 39-16,3 0 8 0,-6 2 2 0,3 1 0 15,-3 3-8-15,3 2 0 0,-3-6-1 0,3 6 0 16,-9 0-23-16,3 0-4 0,0 3 0 0,-3 0-1 15,3 2-21-15,-3 0-4 0,-6 0-1 0,9 1 0 16,-3 2-3-16,3 2-1 0,-3-2 0 0,4 0 0 16,-1 3-2-16,3-3-1 0,3 2 0 0,0-2 0 31,0-3-38-31,0 1-8 0,3 2-2 0,3 0 0 0,-3 0 30 0,5-1 0 0,-2 1 0 0,0 3 0 16,6-3 0-16,-3 2 13 0,0 1-1 0,3 2 0 0,-3 1-12 0,3-1 0 15,-3 3 0-15,0-3 0 0,3 3-12 0,-3 0 2 16,-1-3 0-16,1 3 0 0,-3 0 34 0,-3-3 6 15,-3-3 2-15,0 4 0 0,3-1-16 16,-3-3-4-16,-3 4 0 0,3-4 0 0,0 3 32 16,-3 3 7-16,-3 0 1 0,0-3 0 0,1 1-33 0,-4-1-7 15,-3 5 0-15,-3-4-1 0,3 2-3 0,0-3 0 0,-3 0 0 0,0-2 0 16,3 2-8-16,-3-3-16 16,4 1 4-16,-4 0 1 0,3-3-193 0,-3-3-38 0,-9-5-8 15,9-3-2-15</inkml:trace>
  <inkml:trace contextRef="#ctx0" brushRef="#br0" timeOffset="69249.4677">6431 7138 1209 0,'0'0'53'0,"0"0"12"0,0-5-52 0,-3 0-13 0,3 5 0 0,-3-3 0 15,3-2 98-15,3-3 17 0,0 0 3 0,0 0 1 16,3 0-62-16,3-5-12 0,0 0-2 0,0 0-1 16,6-1-20-16,-3-2-4 0,0 1-1 0,0-1 0 15,5 2 13-15,1-1 2 0,-6-1 1 0,0 2 0 16,3 4-1-16,0-1 0 0,-3 3 0 0,0 3 0 15,0 2-22-15,-1 1-10 0,-2 2 8 0,0 0-8 0,-3 2 0 16,0 4 0-16,0 4 0 0,-3 1 0 0,0 2 0 0,0 3 0 16,-3 2 0-16,0 4 0 0,0 1 0 15,-3 1 0-15,-3 3 0 0,0-1 0 0,0 3 0 0,-3 0 0 16,3-2 0-16,-3 2 0 0,4 0 0 0,-4-2 0 16,3-1 0-16,0-5 0 0,-3 0 10 0,0 0-10 15,6-5 12-15,0-2-12 0,-3-1 22 0,3-3-2 16,0-2-1-16,0 0 0 0,6 0-2 0,-3-8 0 15,3 6 0-15,-3-6 0 0,0 0-2 0,0 0-1 0,3 2 0 16,6-2 0-16,0-5 29 0,0 0 5 0,-3-1 2 0,6-7 0 16,-1 2-22-16,4-4-4 15,3-4 0-15,0 1-1 0,-3-9-11 0,3 3-1 16,3 0-1-16,-1-2 0 0,4 0 1 0,0-1 0 16,-3 3 0-16,3-2 0 0,0 2-11 0,-4 0-9 15,-2 6 9-15,3-1-13 16,-3 3-194-16,-3 6-38 0</inkml:trace>
  <inkml:trace contextRef="#ctx0" brushRef="#br0" timeOffset="69639.323">7190 7265 806 0,'0'0'36'0,"0"0"7"0,0 0-35 0,9 0-8 15,-3 0 0-15,6-2 0 0,0-3 169 0,3-3 32 16,0-3 7-16,0-2 0 0,2 0-96 0,-2-1-20 16,6-2-4-16,-3 1-1 0,-6-4-5 0,3 3-1 15,3-2 0-15,-3-1 0 0,-7 1-11 0,4 2-2 0,-3-3-1 0,0 1 0 16,-3 2-18-16,3 0-3 16,-9-3-1-16,3 4 0 0,3-1-23 0,-6 0-5 15,0 0-1-15,0 3 0 0,0-3-16 0,-3 5 0 16,0 1 0-16,0-1 0 0,-3 0 0 0,0 4 0 15,3 1 0-15,-3 1 0 0,-3 5 0 0,0 0 0 16,1 3 0-16,2 2 0 0,-6 0 0 0,3 6 0 16,0-1 0-16,0 4-9 0,0 1 9 0,-3 4 0 15,3-3-9-15,0 2 9 0,6 4 0 0,-3-4 0 16,3 3 0-16,0 0 0 0,3 1 0 0,3-1 0 16,0 3 0-16,0-1 0 0,0-1 0 0,3-1 0 0,-3-3 8 0,3-2-8 15,0 3 0-15,0-4 0 16,-3 1 0-16,3-2 8 0,0-1-152 0,-3 0-32 15</inkml:trace>
  <inkml:trace contextRef="#ctx0" brushRef="#br0" timeOffset="69969.3391">7655 6945 864 0,'-3'0'76'0,"6"-2"-60"16,-3 2-16-16,0 0 0 15,0-3 219-15,0 3 41 0,0 0 8 0,0 0 1 16,6 5-146-16,-3 3-30 0,2 3-5 0,1-1-2 0,3 1-37 0,-6 0-7 16,0 2-2-16,0 0 0 0,6 0-8 0,-3-2-3 15,-3-1 0-15,0 4 0 0,3-4 0 0,-6 1 0 16,3-1 0-16,-3-2 0 0,0 3-9 0,3-3-1 16,0 0-1-16,-3 0 0 0,0-8-6 0,-3 5 0 15,0 0-1-15,3-5 0 0,0 0-1 0,0 0 0 16,-3 3 0-16,3-3 0 0,0 0 16 0,0 0 3 15,-3-5 1-15,3-1 0 0,0-4-18 0,3 2-4 0,0-5-8 16,3-1 12-16,0 4-12 0,0-3 8 0,3-3-8 0,3 3 0 16,-3-3 0-16,3 0 0 15,-1-3 0-15,4 1-10 0,0 2-127 0,0-3-26 16,0-2-5-16,6 0 0 0</inkml:trace>
  <inkml:trace contextRef="#ctx0" brushRef="#br0" timeOffset="70267.3988">8303 6787 1152 0,'0'0'102'15,"0"0"-82"-15,0 0-20 0,0 0 0 16,0 0 151-16,0 0 25 0,9 0 6 0,0-3 1 16,0 0-82-16,3 1-16 0,3 2-3 0,0-3-1 0,3-5-12 0,3 3-2 15,-1-1-1-15,4-1 0 0,3 1-10 16,-6 1-3-16,0-3 0 0,-3 3 0 0,5-1-33 0,-2 4-6 16,3-4-2-16,-3 4 0 0,0-3-12 0,-3 2 9 15,-1-2-9-15,4-1 8 0,-6 4-31 0,3-4-6 16,0-2-2-16,0 1-717 15,3-1-144-15</inkml:trace>
  <inkml:trace contextRef="#ctx0" brushRef="#br0" timeOffset="70550.1074">8786 6072 1785 0,'-9'-5'159'0,"6"2"-127"0,0 3-32 0,3 0 0 16,0 0 68-16,-3 0 8 0,0 6 2 0,0 1 0 0,0 4-4 0,0 2-1 15,0 3 0-15,3 5 0 16,-3 3-25-16,3 3-4 0,0 7-2 0,0 3 0 16,0 3-13-16,-3 5-2 0,0 5-1 0,3 0 0 15,-6 3 11-15,0 0 3 0,-3 5 0 0,0-2 0 16,0-3-16-16,-3 0-4 0,3 0 0 0,-2-6 0 15,-1-2-20-15,0-2 0 0,-6-1 0 0,3-2 0 16,3-1-156-16,-3-4-28 16,-12 33-7-16,7-17-1 0</inkml:trace>
  <inkml:trace contextRef="#ctx0" brushRef="#br0" timeOffset="70766.753">8976 6847 1612 0,'0'0'144'0,"0"0"-116"16,0 8-28-16,0 3 0 0,0 0 70 0,0 2 8 16,3 3 2-16,-3-3 0 0,0 0 4 0,0 0 0 15,6 1 1-15,-3-1 0 0,0-3-52 0,3 1-10 16,-6-3-3-16,3 0 0 0,6 0-20 0,-9-8 0 15,0 0 0-15</inkml:trace>
  <inkml:trace contextRef="#ctx0" brushRef="#br0" timeOffset="70906.6311">9164 6564 2286 0,'0'-29'50'0,"0"16"10"0,0 0 3 0,-3-3 1 0,3 3-51 0,-3-1-13 0,0 4 0 0,0-1 0 16,0 6 99-16,3 5 17 0,-3-3 3 0,3 3 1 15,0 0-120-15,0 0-28 0,0 0-3 0,3 11-1145 16</inkml:trace>
  <inkml:trace contextRef="#ctx0" brushRef="#br0" timeOffset="72327.61">10256 6488 864 0,'0'0'38'0,"0"0"8"0,0 0-37 0,0-6-9 15,-3 1 0-15,3 0 0 0,-3-1 172 0,3 1 33 16,-3 0 7-16,3 5 0 0,0 0-112 0,-3-3-22 15,0-2-5-15,-3 0-1 0,0 5-27 0,6 0-5 16,0 0-2-16,-9 2 0 0,3 1-38 0,-2 2-12 0,2 0 0 0,0 3 0 16,-3 0 24-16,0 3 5 0,0 0 1 0,0 2 0 15,-3 0 11-15,0 0 3 0,0 3 0 0,-3 0 0 16,0 2 6-16,-2 4 2 0,-1-4 0 0,0 3 0 16,-3-2-18-16,3 2-3 0,0 3-1 0,0 2 0 15,9-5 11-15,-2 1 3 0,2 1 0 0,0 1 0 0,0-3-32 16,3 1 0-16,3-1 0 0,0 0 0 0,0-3 0 0,0-2 0 15,3 0 0-15,0 0 0 16,3-3 12-16,3 1-3 0,0-1-1 0,-3-3 0 16,0 1-8-16,3 2 0 0,3-2 0 0,3 2 0 15,-1-5 0-15,1-3 0 0,3 0 0 0,0-2 0 16,0 0 0-16,3-3 0 0,3-3 0 0,-3 0 8 16,2-2-8-16,1 0 12 0,0-3-12 0,0-3 12 0,3-2-12 0,-3 0 10 15,2-3-10-15,-2 0 10 0,3 0-1 16,-3 0 0-16,-6-2 0 0,3-1 0 0,-1-2 20 0,1 3 4 15,3-1 1-15,-3 1 0 0,3 4-22 0,-6-1-4 16,0-4 0-16,-3 1-8 0,-1 2 11 0,-2 0-11 16,-3 3 10-16,0-1-10 0,0-4 10 0,-3 2-10 15,0 3 10-15,-3 2-10 0,0-2 0 0,-3 5 0 16,3-3 0-16,-3 3 0 0,0 0 0 0,0 3 8 16,0 0-8-16,0 2 0 0,0-2 0 0,-3 2 0 0,0 1 8 15,3 2-8-15,-3 0 0 0,1 2 0 0,2-4 0 0,-3 2 0 16,0 2-9-16,0 4 9 15,-3-1-13-15,0 0 5 0,0 0 8 0,0 1 0 16,-3 2 0-16,0 0 0 0,6 2 0 0,0-2 0 16,0 5 0-16,-6 1-8 0,1 1 8 0,2 1 0 0,0 0 0 0,0 0 0 15,0 0 0-15,3 0 0 0,0 0 0 0,0 2 0 16,3-2 0-16,0 3 0 0,0-1 0 16,3 1 0-16,3-3 0 0,-3-3 0 0,0 3 0 0,3 0 0 15,0-3 0-15,3-3 0 0,-3-2 0 0,3 3 0 16,-3-1 0-16,3-4 0 0,3 2 0 0,0-3 0 15,3-2 0-15,-7-3 0 0,4 0 8 0,3-3-8 16,6 0 9-16,0-2-9 0,0 0 12 0,3-6-12 16,3 3 11-16,-1-5-11 0,-2 0 10 0,3 0-10 15,0-1 0-15,-3-2 0 0,2 1 0 0,1-1 0 16,-3-3 0-16,0 3 11 0,0 3-11 0,0-3 10 0,-1 3-10 0,1-3 8 16,0 0-8-16,0 3 8 0,0 0-8 15,0 2 0-15,-1 1 0 0,-2-1 0 0,3 0 0 0,-3 6 0 16,0-3 0-16,3 3 0 0,-3-3 0 0,-1 3 0 15,1-1 0-15,-3 4 0 0,3-1 0 0,-3 3 0 16,-3 0 0-16,0 0 0 0,-3 5 0 0,0-2 0 16,0 2 0-16,-1 1 0 0,-5 2 8 0,3-1 7 15,-3 4 1-15,0 0 0 0,0-1 1 0,-3 3 1 16,0 1 0-16,0-1 0 0,0 0-6 0,-3 0 0 16,0 1-1-16,-3-1 0 0,0 0 1 0,-2 0 1 15,-1 1 0-15,-3-1 0 0,0-3 19 0,-3 4 4 16,3-6 1-16,-3-1 0 0,0 1-22 0,0-2-5 15,-6-4-1-15,4 4 0 0,-4-4-9 0,0-2 0 16,0-2 0-16,0-1 8 0,6 3-8 0,1-3 8 0,-4-2-8 16,0 2 8-16,6-5-20 0,0 1-4 0,0-4 0 15,0 0-1-15,3 3-113 0,0-5-22 0,3 3-5 0,3-4-685 16,-3 1-137-16</inkml:trace>
  <inkml:trace contextRef="#ctx0" brushRef="#br0" timeOffset="79109.9544">13504 6302 979 0,'0'0'87'0,"3"-5"-70"15,-1 0-17-15,-2 5 0 0,0 0 83 0,0 0 13 16,0 0 2-16,0-5 1 0,3-1-30 0,-3 6-5 0,-3-2-2 0,3 2 0 16,0 0 2-16,0 0 1 15,0 0 0-15,-2-3 0 0,-4 0-22 0,3 1-5 0,-6 2-1 0,0 2 0 16,0 1 7-16,-3 2 2 0,0 1 0 0,-3-1 0 16,0 3-19-16,-3 0-4 0,3 0-1 0,-2 2 0 15,-1-2 0-15,3 3 0 0,-3-1 0 0,0 1 0 16,-3-1-22-16,3 1 0 0,1 0 0 0,-1 2 0 15,3-3 0-15,0 1 0 0,0 0 0 0,6-1 0 16,0 1 0-16,3-1 0 0,0 1 0 0,3 0 0 16,0-4 0-16,3 4 8 0,6-3-8 0,0 3 0 15,3 2 0-15,3-3 0 0,3-2 0 0,0 0 0 16,0 3 0-16,3-3 0 0,-1 0-12 0,1 0 4 16,0-3 8-16,0 3 0 0,0-3 0 0,0 3 0 15,0-3 0-15,0 1 0 0,-1-1 8 0,-2 3-8 0,0 0 28 0,-3 2 2 16,3-2 0-16,-6 0 0 0,0-2 10 0,-3 2 3 15,0-3 0-15,-3 3 0 0,-3 0-14 16,0 0-2-16,0 0-1 0,0 0 0 0,0-1-13 0,0-7-2 16,0 0-1-16,-6 3 0 0,0 0-2 0,-3-1-8 15,3 1 12-15,0-3-4 0,-3 0-8 0,3 3 0 0,0-1 0 0,-3-2 0 32,0-2-54-32,3-1-3 0,0 0-1 0,3 3-694 15,-3-2-138-15</inkml:trace>
  <inkml:trace contextRef="#ctx0" brushRef="#br0" timeOffset="79591.8424">14239 6424 1429 0,'0'-13'63'0,"0"13"13"16,-3-5-60-16,0 2-16 0,0-2 0 0,0-3 0 15,0 5 101-15,0 0 18 0,0-2 3 0,3 5 1 16,-6 0-60-16,6 0-12 0,-6 0-3 0,6 0 0 0,-6 0-9 0,3 5-3 15,-3-2 0-15,3 5 0 0,0 3-8 0,0 2-3 16,0 0 0-16,3 6 0 0,0-4-4 0,0 1-1 16,0 3 0-16,3 2 0 0,0 0 11 0,0 0 1 15,0-2 1-15,3-1 0 0,0-2-1 0,0 0-1 16,0-3 0-16,0 1 0 0,0-4-11 0,0 1-3 16,0-3 0-16,0 0 0 0,0-8 10 0,3 2 1 15,0-4 1-15,-1 2 0 0,-2-3 3 0,6-2 0 16,0-6 0-16,0 1 0 0,0-4-5 0,0-2-1 15,3 3 0-15,3-5 0 0,0-4-12 0,-1 4-2 0,-5-1-1 16,3-2 0-16,0-3-11 0,3 3 0 16,0 0 0-16,-6 0 8 0,3 2-8 0,-4 1 0 0,-5 5 0 0,3 2 0 31,-3-5-145-31,-3 6-22 0,0-4-4 0,-3 6-1 0</inkml:trace>
  <inkml:trace contextRef="#ctx0" brushRef="#br0" timeOffset="80119.4387">15197 6263 1594 0,'0'0'35'0,"6"-6"7"0,0 1 2 0,0 0 1 0,0-3-36 0,-3 0-9 0,0 0 0 0,0 3 0 15,0-3 111-15,3 2 20 16,-6 6 4-16,0 0 1 0,-3-5-62 0,3 5-12 16,0 0-2-16,0 0-1 0,-6-2-27 0,0 2-6 0,0-3-1 0,-3 6 0 15,0 2-4-15,0 3-1 16,-3 0 0-16,3 2 0 0,-2 1 1 0,-1 5 0 0,-3 0 0 0,3 2 0 15,-3 1 1-15,0 2 0 0,3 3 0 0,3-3 0 16,-3 3 4-16,3-1 1 0,0-1 0 0,1-1 0 16,2 0-27-16,3 0 0 0,0 0 8 0,0-2-8 0,3-3 0 15,0-3 0-15,3 0 0 0,0-2 0 16,3-3 0-16,-1 0 0 0,1 0 0 0,6-6 0 16,0 3-103-16,3-5-19 15,0 0-4-15,3-2-601 0,3-6-120 0</inkml:trace>
  <inkml:trace contextRef="#ctx0" brushRef="#br0" timeOffset="80597.3132">15938 5837 1908 0,'3'-14'42'0,"-3"7"9"0,-3 1 1 0,3-2 1 0,0 3-42 0,0 5-11 0,0-5 0 0,0 5 0 16,0 0 77-16,0 0 14 0,0 0 2 0,0 0 1 15,0 0-47-15,0 0-10 16,-3 5-1-16,-3 8-1 0,3 3 3 0,-2 3 1 0,-4 2 0 0,3 8 0 0,-3 3-13 0,-6 7-2 16,0 1-1-16,0 5 0 0,3 0 23 0,3 3 5 15,-3 2 1-15,0 3 0 16,-5 0-28-16,5 0-4 0,3-6-2 0,0-2 0 15,-3-2-10-15,3-6-8 0,3-6 12 0,0-2-12 16,3-2 12-16,-3-6-4 0,0-2 0 0,3-3-8 16,0-6 14-16,3-2-4 0,-3-3-1 0,3-5 0 15,0 0 3-15,0 0 0 0,0 0 0 0,0 0 0 16,0-8-4-16,3-5 0 0,3 0 0 0,0-6 0 16,3 1-8-16,0-6 0 0,6 0 0 0,0 0 0 15,6-2-8-15,-7 0 8 0,1 4-10 0,3-1 10 16,3 1 0-16,0 4 0 0,0 2 0 0,-3 8 0 0,-1 3 0 15,-2 2 0-15,-3 6 0 0,3 2 0 16,-6 6 16-16,0 2-4 0,0 3-1 0,-3 2 0 16,-3 3-11-16,-3 1 0 0,3 1 0 0,-3-1 0 0,0 1 0 15,0-1 0-15,3-4 8 0,0 3-8 16,-3-2-59-16,3-1-13 0,0 1-4 0,3-1-777 16,-3-4-156-16</inkml:trace>
  <inkml:trace contextRef="#ctx0" brushRef="#br0" timeOffset="81663.1642">13393 6715 604 0,'0'0'27'0,"0"0"5"0,0 0-32 0,0 0 0 0,0 0 0 0,0 0 0 16,6 3 116-16,-6-3 17 0,0 0 3 0,0 0 1 15,0 0-23-15,0 0-5 16,0 0-1-16,0 0 0 0,0 0-41 0,0 0-9 16,6 0-2-16,-6 0 0 0,0 0-22 0,0 0-5 15,0 0-1-15,0 0 0 0,3 5-7 0,-3-5-1 16,0 0-1-16,0 0 0 0,3 5 11 0,-3 1 2 16,0-6 1-16,0 5 0 0,0 3-2 0,0-3-1 15,-3 3 0-15,3 0 0 0,-3-3-2 0,-3 1-1 0,3 2 0 16,-3-3 0-16,0-2-6 0,-2 4-1 15,2-4 0-15,0 0 0 0,-3-1-1 0,-3 1-1 16,3 0 0-16,-3-1 0 0,0 1 3 0,0 0 1 16,0-3 0-16,3 2 0 0,-3 1-2 0,3-3-1 0,-2 0 0 0,2-3 0 15,0 1-7-15,0-1-2 0,0 3 0 0,3-3 0 16,-3 1-10-16,3-4 0 0,0 4 9 0,0-4-9 16,3 4 0-16,3 2 0 0,0 0 0 0,0 0 8 15,0 0-8-15,0-5 0 0,0 5 0 0,0 0 0 16,0 0 0-16,0 0-13 0,0 0 5 0,0 0 8 15,0 0-60-15,0 0-4 0,0 0 0 16,0 0-634-16,0 0-126 0</inkml:trace>
  <inkml:trace contextRef="#ctx0" brushRef="#br0" timeOffset="82538.4418">17477 6287 1429 0,'0'0'63'0,"0"0"13"0,0 0-60 0,3-6-16 0,0 6 0 0,0-2 0 15,3-1 123-15,0 0 21 16,0 1 5-16,0-1 1 16,6-2-50-16,0-1-9 0,6 1-3 0,3-3 0 15,-1 3-45-15,1-3-10 0,6 3-1 0,3-3-1 0,-1 2 1 0,4 1 1 16,3 0 0-16,3 0 0 16,-4-1-22-16,4 4-11 0,-3-4 10 0,2 4-10 0,-2-1 8 0,3 0-8 15,-3 1 0-15,-1-4 0 0,-2 4 0 0,-6-1 0 16,0 1-11-16,-4-1 11 15,-5 3-136-15,0 0-20 0,-6 0-4 0,0 0-489 16,-3 0-98-16</inkml:trace>
  <inkml:trace contextRef="#ctx0" brushRef="#br0" timeOffset="82898.0559">18227 5768 1378 0,'0'0'61'0,"0"0"13"0,3-5-59 0,-3-1-15 0,0 6 0 0,0 0 0 15,0 0 105-15,0 0 19 0,0 0 3 0,0 0 1 16,9-5-37-16,-9 5-7 0,0 0-2 0,0 0 0 15,0 0-19-15,6 5-4 0,0 3-1 0,-6 6 0 0,0-1-15 0,-3 3-3 16,-3-1-1-16,0 7 0 16,-3 1-21-16,-3 7-4 0,-2-1-1 0,-4 10 0 15,3-2 4-15,-6 3 1 0,0 2 0 0,-3 9 0 16,1-1 11-16,-1 3 3 0,0-3 0 0,0 0 0 0,0 1-13 16,0-4-3-16,4-7 0 0,-1 0 0 0,3-1-8 0,-3-4-8 15,3-1 12-15,0-5-12 0,1 0 0 0,2-2 0 16,-9-1 0-16,3-5 0 15,0-2-116-15,0-3-29 0,3 0-7 0</inkml:trace>
  <inkml:trace contextRef="#ctx0" brushRef="#br0" timeOffset="83490.3951">18561 5681 979 0,'0'0'87'0,"0"0"-70"0,0 0-17 0,0 0 0 15,3-3 65-15,-3 3 10 0,0 0 1 0,0 0 1 16,0 0 23-16,0 0 5 0,0 0 1 0,0 0 0 16,0 0-17-16,0 0-3 0,6 0-1 0,-6 0 0 15,0 0-16-15,0 0-3 0,0 0-1 0,0 0 0 16,3 8-12-16,0 0-2 0,-3 2-1 0,0 4 0 0,0 2-13 0,0 5-2 16,0 5-1-16,-3 3 0 0,3 3-11 0,-6 2-3 15,-6 3 0-15,0 3 0 0,-3 0 0 16,0 2 0-16,-3 0 0 0,3 3 0 0,-3-5-5 15,4 5-2-15,-4 0 0 0,3 3 0 0,0-6-13 0,0-2 9 16,0-3-9-16,6 0 8 0,-3-8 1 0,3 0 0 16,1-8 0-16,2 0 0 0,0-2-1 0,0-6 0 15,0 0 0-15,0-2 0 0,3-6-8 0,3-2 0 16,0-3 9-16,0 0-9 0,0 0 13 0,0 0-1 16,0 0-1-16,3-5 0 0,0-3 3 0,3-6 1 15,0-1 0-15,6-1 0 0,-1-3-15 0,1 1 8 16,3-1-8-16,0-2 0 0,3 0 11 0,0 0-11 15,3 2 12-15,0 1-12 0,-1 4 17 0,1 1-3 0,-3 5-1 0,-3 3 0 0,-6 5 1 0,0 0 0 32,0 0 0-32,0 5 0 0,0 3-14 0,0 3 8 15,-4-1-8-15,4 1 0 0,0-1 0 0,-3 1 8 16,0 2-8-16,3-2 0 0,-3 2 0 0,3 0 0 0,-3 1-12 0,3-1 12 16,-3-3-160-16,3 4-26 0</inkml:trace>
  <inkml:trace contextRef="#ctx0" brushRef="#br0" timeOffset="84406.9346">19174 6379 1209 0,'0'0'108'0,"0"-5"-87"0,0 5-21 0,0 0 0 15,-3-5 185-15,3-1 33 16,-3 1 6-16,3 0 2 0,0 2-98 0,-3-2-19 16,3-1-4-16,0 1-1 0,0 2-47 0,0 3-9 15,3-5-3-15,-3 5 0 0,3-2-24 0,-3-4-5 16,0 1 0-16,-3 2-1 0,3-2 11 0,0 5 2 0,-3-3 1 16,3 3 0-16,-3-2-17 0,-6 2-3 0,0 2-1 0,-3 1 0 15,0 5-8-15,-6 0 0 0,-2 2 0 0,2 4 0 16,0 2 0-16,-3 2 0 0,-3 1 0 0,0 4 0 15,4-1 0-15,2 1 0 0,-3-1 0 0,3-1 0 16,6-3 0-16,0-4 0 0,3-1 0 0,6-3 0 16,0 1 0-16,3-11 8 0,0 0-8 0,0 0 8 15,6 3-8-15,6-6 0 0,3-5 0 0,3 0 0 16,3-3 0-16,0-4 13 0,-1-4-3 0,4-2-1 0,0 0 9 16,0-3 2-16,0 0 0 0,0 3 0 0,-1 2 3 0,1 1 1 15,-3-3 0-15,-3 5 0 16,0 5-13-16,-3 1-3 0,-6 2 0 0,-1 0 0 0,1 3-8 15,-9 5 0-15,0 0 0 0,0 10 0 0,0 3 0 0,-3 3 0 16,-3 5 0-16,0 3 0 0,-2 3 0 0,2-1 0 16,-3 1 0-16,3-4 0 0,3-1 0 0,3-4 0 15,0-5 0-15,0 1 0 0,3-4 0 0,3 1 0 16,3-3 0-16,-3-3 0 0,0 0 0 0,2 0 0 16,1-5 0-16,-3 0 0 0,3-2 0 0,3-1 0 15,0-2 0-15,0-3 0 0,-3 0 0 0,3-3 0 16,0 1 0-16,6-6 8 0,2-3 0 0,1 1-8 15,0-3 12-15,0 0-4 0,0-3-8 0,0 0 0 16,5-2 9-16,4-6-9 0,-3 0 0 0,3-2 0 16,-4-3 0-16,4 0 0 0,-6-3 0 0,-3 0 0 15,3-2 0-15,0-3 0 0,-7 0 0 0,4 3 0 0,0-1 0 0,0 1 0 16,-3 0 0-16,0 5 0 0,2-3 0 0,-2 3 0 16,-3 5-12-16,-3 3 0 0,3 2 0 0,-3 6 0 15,-3 3 12-15,0-1-13 0,3 6 5 0,-6 0 8 16,-3 8 0-16,-3-3 0 0,0 2 0 0,0 1 0 0,0 5 0 15,0 0 0-15,-3 5 0 0,-6 1 0 0,0 7-8 0,-3 5 8 16,-3 3 0-16,0 6 0 16,0 2 0-16,0 0 0 0,-3 0 0 0,4 3 0 15,2 0 0-15,0 0 0 0,0-1 0 0,0 4 0 16,3-4 8-16,-3 4 0 0,6 2 0 0,0 0 0 16,0-3-8-16,0 1 0 0,3-4 0 0,0 4 0 0,0-6 0 0,3 0 0 15,0 0 0-15,0 0 0 0,3-2 0 0,0-6 0 16,0-3 0-16,6-2 0 15,-3 0-49-15,6-5-12 0,0-3-3 0,6-6-780 16,3-2-156-16</inkml:trace>
  <inkml:trace contextRef="#ctx0" brushRef="#br0" timeOffset="84767.7988">19448 5887 172 0,'0'0'16'0,"0"0"-16"0,0 0 0 0,9 0 0 16,0 0 261-16,0-3 50 0,-9 3 9 0,8-5 3 15,4 2-105-15,3-5-21 0,0 3-4 0,3 0-1 16,3 2-70-16,3-5-14 0,-1 0-4 0,4 3 0 16,0 0-38-16,3-1-8 0,0 1-2 0,2 3 0 0,4-1-20 0,-9 3-5 31,3-3-1-31,-1 3 0 0,-2 3-74 0,0-3-14 0,0 3-3 0,-3-3-1082 15</inkml:trace>
  <inkml:trace contextRef="#ctx0" brushRef="#br0" timeOffset="87649.6553">4157 8853 288 0,'0'0'25'0,"0"0"-25"0,0 0 0 0,0 0 0 0,0-5 179 0,0-1 30 16,0 6 7-16,0-5 0 0,-3 0-86 0,3 0-18 16,0 5-3-16,0 0-1 0,0 0-23 0,0-6-5 15,0 6 0-15,0 0-1 0,0 0-3 0,0 0 0 16,0-2 0-16,0 2 0 0,0 0-24 0,0 0-4 15,0 0-2-15,0 0 0 0,0 0-25 0,0 0-5 0,0 0 0 0,0 0-1 16,0 0-7-16,0 0-8 16,3 10 11-16,3-2-11 0,-6 3 13 0,3-3-4 15,-3 5-1-15,0 0 0 0,3 3 3 0,-6 0 0 16,3 0 0-16,0 2 0 0,0 1 0 0,0-1 0 16,0-2 0-16,0 0 0 0,0 0-11 0,0 0 0 15,3 0 0-15,-3 0 0 0,3-6 0 0,-3 3 0 16,0-5-9-16,3 3 9 15,-3-3-116-15,3-3-16 0,-3-5-3 0,0 0-772 0</inkml:trace>
  <inkml:trace contextRef="#ctx0" brushRef="#br0" timeOffset="87805.219">4166 8480 2066 0,'0'0'45'0,"0"0"10"0,0 0 1 0,0 0 3 16,0 0-47-16,0 0-12 0,0 0 0 0,6 5 0 16,-3 3-58-16,0 0-14 0,3 3-2 0</inkml:trace>
  <inkml:trace contextRef="#ctx0" brushRef="#br0" timeOffset="88294.0482">4610 8557 806 0,'0'0'72'0,"0"-3"-58"16,0 3-14-16,0 0 0 0,0 0 172 0,0 0 31 16,0 0 6-16,9-3 2 0,-4-2-119 0,4 2-24 15,3 3-5-15,-3-5-1 0,6 2-17 0,-3-2-3 16,3 0-1-16,0-6 0 0,3 1 38 0,-1-4 7 15,1 1 2-15,0 0 0 0,0-5-32 0,0 2-7 16,0 0-1-16,0-3 0 0,-9 3-5 0,2-2-2 0,-5-1 0 16,0 3 0-16,3-2-17 0,-3 2-4 0,-3-2-1 15,-3 2 0-15,3 2-19 0,-3 1-17 0,0-3 3 0,-3 0 1 16,3 1 13-16,-3-1 0 0,3-3 0 0,-3 6 0 0,0 2 0 0,0 1 0 16,-3 2 0-16,3 0 0 15,-6 3 0-15,1-1 0 0,2 1 0 0,0 5 0 16,-3 3 0-16,0-1 15 0,0 4-3 0,0-1-1 15,3 5-11-15,-6 1 0 0,0-3 0 0,0 3 0 16,3 7 0-16,-3 1 0 0,3-1-9 0,1 6 9 0,-1 2 0 0,3 4 0 16,3-1-8-16,-3 2 8 0,6 1 0 0,-3 3 0 15,3 4 0-15,0 4 0 0,0-4 0 16,0 6 0-16,3 0 0 0,-3 0 9 0,3-2 11 16,0-4 3-16,-3 1 0 0,0 2 0 0,3 1-23 0,-3-4 0 15,0-4 0-15,0 2 0 0,-3-3 0 0,0 0 0 16,0-2 0-16,0 0-8 0,-3-6 8 0,0 1 8 15,0-3-8-15,-3-3 11 16,0-3-148-16,3-2-30 0,-3 0-5 0</inkml:trace>
  <inkml:trace contextRef="#ctx0" brushRef="#br0" timeOffset="88466.2585">4434 8977 1371 0,'-3'-10'60'0,"3"10"14"0,6-6-59 0,3 1-15 0,3 0 0 0,0 2 0 16,3-2 115-16,2 0 20 0,1 2 4 0,6-2 1 15,0-1-64-15,-3 4-12 0,0-1-2 0,2 0-1 32,-2 3-96-32,0-5-19 0,-3 3-4 0</inkml:trace>
  <inkml:trace contextRef="#ctx0" brushRef="#br0" timeOffset="90411.9874">6440 8125 979 0,'0'0'87'0,"0"0"-70"16,0-8-17-16,0 3 0 0,0 0 116 0,0 0 20 15,0-3 4-15,0 8 1 0,0 0-44 0,0 0-9 16,0 0-1-16,0 0-1 0,0 0-46 0,0 0-10 16,-3 0-2-16,0 2 0 0,0 1-4 0,-3 2-2 0,3 3 0 0,-3 0 0 15,3-3 22-15,-3 6 4 16,0 2 0-16,-2 3 1 0,2 5-5 0,0 0 0 15,-3 6-1-15,0 2 0 0,0 0 1 0,-3 5 0 16,0 1 0-16,0 5 0 0,-3 5-4 0,3-3 0 16,6 3 0-16,0 5 0 0,-3 0-5 0,1-2-2 15,5 0 0-15,-3 2 0 0,6-5-13 0,-3 2-4 16,3 1 0-16,3 0 0 0,0-9-16 0,3-2 10 0,-6 3-10 0,8-5 8 16,-2-4-8-16,6-2 0 0,0-2 0 0,3-3 0 15,0-3-85-15,3-3-23 0,0-4-4 0</inkml:trace>
  <inkml:trace contextRef="#ctx0" brushRef="#br0" timeOffset="90985.4351">6857 8565 1440 0,'-12'-11'128'0,"9"6"-103"0,0-3-25 0,3-3 0 0,0 3 60 0,-3-2 8 16,3-1 0-16,3 0 1 0,3 4 27 0,0-1 4 15,3-3 2-15,0 0 0 0,0-2-37 0,3 3-7 16,0-4-2-16,-1 1 0 0,1 5-16 0,-3 0-3 16,3-2-1-16,-3 4 0 0,0 1-8 0,0 0-1 15,0 5-1-15,0 0 0 0,0 0-35 0,-6 2-7 16,3 4-2-16,-3 4 0 0,3 1 18 0,-3 2 0 15,-6 6 0-15,3 5 0 0,0-1-16 0,-3 4 1 16,0 2 0-16,-3 3 0 0,0-1 39 0,0 4 8 0,3-6 2 16,-3 0 0-16,3 3-26 0,0-3-8 0,0-5 0 0,3-1 0 15,-3 1 10-15,3 0-2 16,3-5 0-16,0-1 0 0,3-2-8 0,0-3 0 16,-3 0-12-16,3 1 12 0,3-6 0 0,-3 2 0 0,3-2 0 15,-1-3 12-15,-2 1-12 0,0-6 8 0,3 0-8 16,-3 0 8-16,0-6-8 0,0 1 12 0,3 0-12 0,0-3 12 15,-3-3-4-15,0-2-8 0,3 0 12 0,-3-3-4 16,3-5 3-16,-3 2 0 0,3-2 0 0,0-3 0 16,0 1-3-16,-1-4 0 0,1-5 0 0,0 3 0 15,0-3 10-15,0-2 2 0,-3 0 0 0,3-1 0 16,0 1-20-16,0-1 0 0,3 4 0 0,0-1 0 16,-3 3 0-16,3 2 0 0,-4 6 0 0,1 0 0 15,0 3 0-15,0 4 0 0,-3 6 0 0,-3 3 0 16,-3 5 0-16,0 0 0 0,0 0 0 0,3 11 0 0,-3 2 0 0,-3 5 0 15,-3 4 0-15,3-1 0 0,-3 5 0 0,0 1 0 16,0 2 0-16,-3 3 0 0,4-1 16 16,-1 1-1-16,3-3 0 0,-3 3 0 0,3-3 11 15,0 0 2-15,3 0 1 0,3-5 0 0,-3 0-7 0,3-3-2 16,3 0 0-16,0-2 0 16,0-1-60-16,-4 1-13 0,4-3-3 0,3-3-784 0,3 0-156 0</inkml:trace>
  <inkml:trace contextRef="#ctx0" brushRef="#br0" timeOffset="91225.4616">7690 8565 518 0,'0'0'46'0,"3"2"-37"0,3 1-9 0,0 2 0 16,-3 8 346-16,0 3 67 0,0 5 14 0,3 1 2 15,-3 1-237-15,0 1-48 0,-6 3-10 0,3 2-2 16,0 0-55-16,0-3-11 0,-3 3-2 0,0 1-1 16,-3-1-29-16,3-3-6 0,-6 1 0 0,0-4-1 0,3-1-3 0,-3-1-1 15,-2 0 0-15,5-3 0 32,-3-2-70-32,3 0-13 0,0-3-4 0,0-5-771 0,0 0-154 0</inkml:trace>
  <inkml:trace contextRef="#ctx0" brushRef="#br0" timeOffset="92280.9155">8170 8559 1443 0,'0'0'32'0,"3"-8"6"0,-1 0 2 0,1 0 0 0,6 1-32 0,-3-4-8 0,0 0 0 0,3 1 0 0,3-1 100 0,-3-2 17 16,3 0 4-16,-3 0 1 16,3-1-50-16,-3 4-11 0,3-4-1 0,0 4-1 15,-1-3-12-15,-5 2-3 0,3 0 0 0,0 4 0 16,-3-1-16-16,0 0-4 0,0 2-1 0,0 1 0 15,0 0-23-15,-6 5 9 0,0 0-9 0,9 0 0 16,0 2 0-16,-3 4 0 0,0 2 0 0,0 0 0 16,-3 2 0-16,3 3 0 0,3 1 0 0,-3 4-9 0,-3 6 9 15,3 0 0-15,-4 2 0 0,4 3 0 0,-3 3 0 0,-3 0 0 16,0 0 0-16,-3 2 0 0,3-2 0 0,-3-3 0 16,0 0 0-16,1 0 8 0,2-5 8 0,-3 0 1 15,0-6 1-15,3 1 0 0,0-3 6 0,0-3 2 16,3-3 0-16,0-2 0 0,-3-2-3 0,5-1-1 15,1-2 0-15,3-3 0 0,0-3-2 0,0-2-1 16,0-3 0-16,6 0 0 0,-3-5 9 0,0-3 1 0,-3-3 1 0,6-2 0 16,5-3 3-16,1-2 1 0,-6-3 0 0,6-6 0 15,-3 3-10-15,0-2-1 16,0-3-1-16,-1 3 0 0,-2-1-10 0,0 1-1 16,0-1-1-16,-3 1 0 0,-3 8-10 0,0-4 0 15,-3 4 0-15,0 2 8 0,0 3-8 0,-3 3-14 16,0 2 3-16,-3 2 1 15,0 1-134-15,0 0-26 0,-3 0-6 0,0 5-964 0</inkml:trace>
  <inkml:trace contextRef="#ctx0" brushRef="#br0" timeOffset="92702.5627">9068 7988 1324 0,'6'-6'118'0,"-3"1"-94"15,-3-3-24-15,0 3 0 0,0-3 116 0,3 3 18 16,-3-1 4-16,6 1 1 0,-6 5-28 0,0-2-6 16,3-1-1-16,-3 3 0 0,0 0-39 0,0 0-8 15,6 8-1-15,3 0-1 0,0 5-19 0,0 0-4 16,0 8-1-16,0 6 0 0,3 5 17 0,-3 5 4 16,0 0 1-16,-3 5 0 0,3 0 3 0,-3 3 1 15,-1 0 0-15,-2 6 0 0,0-1-14 0,-3-3-3 16,0 1-1-16,-3 5 0 0,0-3-21 0,0-2-4 0,-2-6-1 0,-1-2 0 15,-3-8-5-15,0-1 0 0,-3-4-8 16,0-1 12-16,-3-7-12 0,3-3-12 0,-6-3 3 16,0-2 0-1,1-4-170-15,-1-1-33 0,-3-6-8 0,0 0-561 0,-3-8-113 0</inkml:trace>
  <inkml:trace contextRef="#ctx0" brushRef="#br0" timeOffset="94571.4707">10134 8176 806 0,'0'-14'72'0,"0"14"-58"0,0 0-14 0,0 0 0 16,0 0 92-16,0 0 16 0,0 0 4 0,0 0 0 15,0 0-12-15,-3-2-3 0,0-1 0 0,-3-2 0 16,0 2-26-16,6 3-6 0,-3-2-1 0,3 2 0 16,-3-3-15-16,3 3-3 0,-6-3-1 0,3-2 0 15,3 5-8-15,-6-3-1 0,0 1-1 0,6 2 0 0,-6 0-17 0,1 0-3 16,-1-3-1-16,-3 6 0 0,0-1-14 0,3-2 8 15,-3 3-8-15,0 0 0 0,0-1 8 0,0 4-8 16,-3-4 0-16,3 3 0 0,-3 1 24 0,3-4-2 16,0 1 0-16,1 5 0 0,-1 0 8 0,0 3 2 0,0 2 0 15,3 0 0-15,0 3 7 0,3 2 1 16,-6 1 1-16,0-1 0 0,-3 4-29 0,3-1-12 16,0 0 11-16,0 0-11 0,3 0 0 0,-3 0 0 15,6-2-11-15,3 2 11 0,0 0 0 0,3 0 0 16,0-5 12-16,6 0-4 0,0 0-8 0,0-5 0 15,0-3 0-15,3 0 0 0,6 2 0 0,3-5 0 16,0-2 0-16,-1-3 0 16,4-3-23-16,0 1-6 0,0-4-2 0,-3 1 0 15,-1 0-29-15,1-6-7 0,-3 3-1 0,0-5-601 0,-3 3-121 0</inkml:trace>
  <inkml:trace contextRef="#ctx0" brushRef="#br0" timeOffset="94888.7131">9673 8387 518 0,'0'0'23'0,"0"0"5"0,0 0-28 0,0 0 0 15,0 0 0-15,0-5 0 0,0 0 280 0,0 2 52 16,0 3 9-16,3-5 3 0,3-1-209 0,0 4-42 16,0-3-8-16,2 2-1 0,1 3-55 0,3-3-10 15,0 3-3-15,0 0 0 0,0 0-16 0,6 3 0 16,-3-6 0-16,3 6-626 15,-1 0-124-15</inkml:trace>
  <inkml:trace contextRef="#ctx0" brushRef="#br0" timeOffset="95337.6719">10777 8012 633 0,'0'0'56'0,"3"-3"-44"16,-6-5-12-16,3 5 0 0,3-2 264 0,-3 5 50 16,0 0 10-16,3-3 3 0,3-5-168 0,-3 3-34 15,0-3-6-15,3 6-2 0,-3-1-48 0,-3 3-9 16,0 0-3-16,0 0 0 0,9 0-29 0,-9 0-5 16,3 5-2-16,-3 6 0 0,3 2-5 0,-3 3-2 15,0 2 0-15,0 6 0 0,-3 5 0 0,0 3 0 16,-3 3 0-16,0 2 0 0,0 0 3 0,0 0 1 15,-3-3 0-15,3 0 0 0,-3-2 2 0,3 0 0 16,3 0 0-16,-3-1 0 0,3-1-10 0,-3-1-2 16,3-3 0-16,-3-5 0 0,3-2-8 0,0-3-11 15,0-3 3-15,-3 0 0 16,4-5-92-16,-1 3-19 0,0-3-3 0,3-8-619 16,0 0-124-16</inkml:trace>
  <inkml:trace contextRef="#ctx0" brushRef="#br0" timeOffset="96105.1958">9720 8432 460 0,'0'0'20'0,"0"0"5"0,0 0-25 0,0 0 0 0,0 0 0 0,0 0 0 15,0 0 156-15,0 0 25 16,0 0 6-16,9 3 1 0,-3-6-144 0,-3 3-28 16,3 0-5-16,0-2-2 0,0-1-9 0,0 3 0 15,3-3 0-15,-3 1 0 0,-3-1 43 0,6-2 6 16,0 5 2-16,-3-6 0 0,0 6 25 0,0-2 6 15,0 2 1-15,-1 0 0 0,4 0-21 0,-3 0-4 16,3 2-1-16,0-2 0 0,0 3-33 0,0-3-8 16,0 0 0-16,0 3-1 0,3-3-15 0,-3 0 0 15,3 0 0-15,3 0 0 0,-1 0 0 0,-2-3 0 16,3 0 0-16,-3 1 0 16,-3-3-31-16,0 5-12 0,0-6-2 0,-3 4-495 15,-6 2-98-15</inkml:trace>
  <inkml:trace contextRef="#ctx0" brushRef="#br0" timeOffset="97033.017">10729 8057 1177 0,'-3'0'25'0,"-3"2"6"0,3 1 1 0,-2-3 2 0,2 3-34 0,-3-1 0 16,0 1 0-16,6-3 0 0,0 0 87 0,-3-3 10 0,-3 3 3 16,6 0 0-16,0 0-16 0,0 0-4 15,0-5 0-15,0 5 0 0,0 0-20 0,0 0-5 16,6-5-1-16,-6 5 0 0,6-3-10 0,0-2-1 15,5-1-1-15,-5 4 0 0,3-1-9 0,3 0-1 0,-3 1-1 0,6-4 0 16,-3 4-14-16,3-1-2 0,3-2-1 0,3 2 0 16,2 3 0-16,1-2 0 0,3 2 0 0,-3-3 0 15,0 3-6-15,-1-5-8 0,1 2 11 0,-3 0-11 16,3 1 8-16,-3-1-8 0,3-2 0 0,-4-1 0 16,4 1 0-16,0 0 0 0,3 0 8 0,-6 2-8 15,-1-5 0-15,-5 5-17 0,0 1 3 0,-3-1 1 16,-3 0-8-16,0 3-2 0,-9 0 0 0,0 0 0 15,0 0-121-15,0 0-24 0,-6 8-4 0,3 0-670 16</inkml:trace>
  <inkml:trace contextRef="#ctx0" brushRef="#br0" timeOffset="97395.9065">10840 8311 1198 0,'-12'0'53'0,"9"0"11"0,3 0-51 0,0 0-13 0,-3 2 0 0,0-2 0 16,0 0 112-16,0 3 19 16,0-3 4-16,-3 3 1 0,3-3-70 0,-3 2-14 15,3-2-2-15,3 0-1 0,0 0-37 0,0 0-12 16,0 0 8-16,0 0-8 0,0 0 0 0,0 0 0 0,0 0 8 0,0 0-8 15,0 0 14-15,0 0-1 0,0 0 0 0,0 0 0 16,0 0 11-16,9 0 3 0,0 0 0 0,3 0 0 16,0-2 6-16,-1-1 2 0,7 0 0 0,0-2 0 15,0 5-11-15,0-5-1 0,0 2-1 0,3-2 0 16,-4 2-10-16,1 0-3 0,0 3 0 0,-3 0 0 0,3-2-9 0,-3-1 12 16,0-2-12-16,0 2 12 0,-1 1-12 0,1-1 0 15,3 0 0-15,-3-2 0 16,-3 5-47-16,3-5-1 0,-3 2-1 0,0 0-596 15,-3 1-119-15</inkml:trace>
  <inkml:trace contextRef="#ctx0" brushRef="#br0" timeOffset="97752.5536">10631 8678 172 0,'0'0'16'0,"0"0"-16"16,0 0 0-16,0 0 0 0,0 0 224 0,-3 3 43 16,-3-3 8-16,6 0 1 0,-6 5-137 0,6-5-28 0,0 0-6 0,-6 6-1 15,6-6-54-15,-3 2-11 16,3-2-3-16,0 0 0 0,0 0 11 0,0 0 1 15,0 0 1-15,0 0 0 0,0 0 9 0,0 0 2 16,9 3 0-16,-3-6 0 0,6 1-15 0,0-4-2 0,3-4-1 0,-3 2 0 16,6 2-19-16,0-1-4 0,-1-7-1 0,1 6 0 15,0 0-8-15,3 3-2 0,0-3 0 0,0 3 0 16,-1-3-8-16,1 3 0 0,0 2 0 0,-3-2 8 16,3-1-27-1,-3-1-5-15,0-1-2 0,-4 5 0 0,1-2-168 0,-3 2-34 16</inkml:trace>
  <inkml:trace contextRef="#ctx0" brushRef="#br0" timeOffset="98608.8393">10086 8125 972 0,'0'0'43'0,"0"0"9"0,0 0-42 0,0 0-10 0,0 0 0 0,0 0 0 15,3-5 87-15,-3 5 15 0,0 0 3 0,0 0 1 16,0 0-17-16,0-8-3 0,0 8-1 0,0 0 0 15,0 0-24-15,0 0-5 0,-3-5 0 0,3 5-1 16,0 0-7-16,0 0 0 0,-3-8-1 0,3 8 0 16,0 0-27-16,-8 0-4 0,2 0-2 0,-3 0 0 15,3 0-14-15,-3 0 11 0,0 3-11 0,0-1 10 16,0 1-10-16,0 2 8 0,0 0-8 0,0 1 8 16,0-1 0-16,0 0 0 0,0 1 0 0,0-4 0 15,-2 1-8-15,2 0 10 0,0-1-10 0,3 1 10 16,3 2 14-16,0 0 2 0,-3 1 1 0,0-1 0 15,0 0-27-15,0 3 0 0,-3-2-14 0,3 1 5 16,-3 4 9-16,3 0 8 0,-3-1-8 0,0 1 11 16,6-1-11-16,-6 1 0 0,4 2 0 0,-1 0-11 15,3-2 11-15,-3 0-8 0,3-1 8 0,3 1-8 0,0-3 8 0,6 0 0 16,0 0 0-16,2-3 0 0,1 0 0 16,3-2 11-16,3-3-3 0,0 0-1001 15</inkml:trace>
  <inkml:trace contextRef="#ctx0" brushRef="#br0" timeOffset="101918.6101">12191 8300 288 0,'0'0'25'0,"0"0"-25"15,0-5 0-15,0-1 0 0,3 1 200 0,0 0 34 16,-3-3 7-16,3 3 2 0,0-3-99 0,0 2-19 16,-3 6-4-16,6-5-1 0,0 2-23 0,-6 3-5 15,0 0 0-15,6 0-1 0,-6 0-22 0,0 0-4 16,0 0-1-16,15 6 0 0,-7 7-8 0,-2 0-1 16,-6 6-1-16,3-1 0 0,0 3-13 0,-9 6-2 15,3 2-1-15,-6 0 0 0,-2 5-19 0,2-2-4 16,0 0-1-16,-6 5 0 0,-3-3-14 0,-3 1 11 0,0-1-11 0,0 1 10 15,-5-6-27-15,2 2-6 0,3-1-1 0,-3-4-717 16,3-5-144-16</inkml:trace>
  <inkml:trace contextRef="#ctx0" brushRef="#br0" timeOffset="102754.602">13417 7982 172 0,'0'0'16'0,"0"0"-16"16,0 0 0-16,0 0 0 0,0 0 172 0,0 0 31 15,0 0 6-15,0 0 2 0,0 0-71 0,0 0-15 16,6 0-2-16,0-2-1 0,0 4-20 0,0-2-4 0,0-2-1 0,3 2 0 15,6-3-18-15,-3 1-4 0,3-4-1 0,2 4 0 16,-2-1-22-16,6-2-4 0,3-1 0 0,3 4-1 16,6-6-16-16,-1 3-3 0,-2-3-1 0,3 0 0 15,-3 2-14-15,-1 1-2 0,4-3-1 0,-3 0 0 16,0 0-10-16,-7 0 0 0,-2 0 0 0,3 0 0 16,0 3-75-1,3 0-13-15,-4 0-4 0,4 2 0 0,-6-2-91 16,3-1-18-16,-3 4-4 0,0-4-1 0</inkml:trace>
  <inkml:trace contextRef="#ctx0" brushRef="#br0" timeOffset="103159.8608">13896 7445 691 0,'-3'-10'30'0,"0"5"7"0,1-3-29 0,2 2-8 16,0-2 0-16,0 0 0 0,0 3 216 0,2 0 43 16,-2-3 8-16,3 3 1 0,0-1-173 0,0 1-35 15,0 0-8-15,-3 5 0 0,3-3 3 0,-3 3 1 0,0 0 0 16,0 0 0-16,6-3-27 0,-6 3-5 0,0 0 0 15,0 0-1-15,0 0 1 0,0 0 0 16,6 8 0-16,0 0 0 0,-3 3 0 0,3-1 0 0,-3 6 0 0,-3 0 0 16,0 3-3-16,0 2 0 0,-3 3 0 0,0 0 0 15,-3 2 4-15,-3 8 1 0,0-2 0 0,-3 5 0 0,-2 3-2 0,-4 0-1 16,0-1 0-16,0 1 0 16,-3 0-7-16,0-1-2 0,-2 4 0 0,2-4 0 15,0-2-6-15,0-2-8 0,0-1 11 0,0-2-11 16,3 0 9-16,4-3-9 0,-1 0 0 0,6-3 9 15,0 1-81-15,0-3-17 0,3-3-3 16,0-3-987-16</inkml:trace>
  <inkml:trace contextRef="#ctx0" brushRef="#br0" timeOffset="104370.6885">14429 7223 1094 0,'0'0'48'0,"0"0"11"0,0 0-47 0,0 0-12 15,0-5 0-15,0 5 0 0,-3-5 105 0,3 5 19 16,0 0 4-16,0 0 1 16,0 0-44-16,-3-6-9 0,3 6-1 0,0 0-1 15,0 0-14-15,-3 3-4 0,-3 0 0 0,3-1 0 16,3 6-12-16,-3 0-4 0,0 3 0 0,3 2 0 16,-3 3-5-16,3 2-2 0,-5 3 0 0,2 3 0 15,0 3-12-15,-3 2-2 0,-3 0-1 0,0 5 0 16,-6 3-1-16,3 3 0 0,0 5 0 0,-6 3 0 15,3 2-5-15,-3-2 0 0,1-1-1 0,-1-2 0 0,0 0-2 0,0-5 0 16,3 2 0-16,0-2 0 16,0 0 3-16,0-6 0 0,1 0 0 0,2-2 0 15,0 0-12-15,0-6 8 0,0 3-8 0,0-5 8 0,-3-5-8 16,6-6 8-16,0 0-8 0,0 0 8 0,0-5-8 16,4 0 0-16,-1-2 0 0,6-6 8 0,0 0-8 0,0 0 0 15,-3-3 0-15,3 3 8 0,6-8-8 0,-3-3 0 16,2-2 0-16,1-3 0 0,3 0 0 0,6-2 0 15,0-3 0-15,0 2 0 0,3 6 0 0,-3 2 0 16,3 1 0-16,-4 2 0 0,-2 0 0 0,3 5-9 16,0-2 9-16,-3 5 0 0,-3 5 0 0,3 1-8 15,-3-1 8-15,3 3 0 0,0 5 0 0,0-2-8 16,-4 2 8-16,4-3 0 0,3 1-12 0,0-3 12 16,0-3-12-16,3-2 12 0,3-3-15 0,-3-3 4 15,2 1 1-15,1-4 0 16,3-2-17-16,3 0-3 0,0-2-1 0,-1-1 0 0,-2 1 31 0,0 2 13 0,-3-5-1 15,-3-1 0-15,0 1-3 0,-4-3-1 0,-2 3 0 16,3-3 0-16,-3 0 9 0,3 3 2 0,-6 0 0 0,3-3 0 16,-3-3-7-16,3 3 0 0,-6 1-1 0,0-1 0 15,-3 3-3-15,3-3-8 0,-3 2 12 0,0 1-4 0,0-3-8 0,-3 3 8 16,0 0-8-16,0 5 8 16,0 0-8-16,0 3 0 0,-3-1 0 0,0 4 0 15,3-4 0-15,0 6 0 0,-9 6 0 0,0-1 0 16,3 0 0-16,-3 6 0 0,0-3-8 0,0 2 8 15,-3 4 0-15,0 2 0 0,0-1 0 0,0 1 0 16,-3 0 0-16,1 3 0 0,2 2 0 0,-6-3 0 16,6 4 0-16,-3-1 0 0,3-3 0 0,0 1 0 15,3-3 0-15,3 2 0 0,0 3 0 0,3-5 0 0,3 0 0 0,3-3 0 16,0 1 12-16,3-1-4 0,0 0-8 16,0 0 0-16,3-2 0 0,0-3 0 0,3-3 0 0,-3-2 0 15,3-1 0-15,0 1 0 0,-3-6 15 0,3 1 1 16,-1-1 0-16,1-2 0 0,3-1-2 0,0-2 0 15,0-2 0-15,0-1 0 0,6-2-14 0,0 0 9 16,2 0-9-16,-2-3 8 0,0-5-8 0,3-1 0 16,0 1 0-16,2 0 8 0,1 0 7 0,0 2 1 0,-3 1 0 15,-3 2 0-15,0 5 4 0,-1 1 0 16,-5 2 1-16,0 0 0 0,-3 3 3 0,0 2 1 16,-6 3 0-16,3 0 0 0,0 0-25 0,0 3 0 15,0 2 8-15,-3-2-8 0,2 2 0 0,-2 3 0 16,-3 2 0-16,3-2 0 0,-3 3 0 0,3-3 0 15,-3 2 0-15,3 4 0 0,-6-1 0 0,0 0 0 0,3 6 0 16,-3-6 0-16,0 0 0 0,0 0 0 0,0 1 0 0,-3 1 0 16,0 1 0-16,3-2 0 0,-3-4 8 0,0 1-8 15,3-3 0-15,-3-3 0 0,0 0 0 0,3-5 8 16,0 0-8-16,0 0 8 0,0 0-8 0,0 0 8 16,0 0 0-16,0-5-8 0,-3-3 12 0,3-3-4 15,3-2-8-15,0 0 12 0,3-3-12 0,3-2 12 16,0-1-12-16,3-2 0 0,0 0 0 0,6 0 0 15,0 2 13-15,0 1-2 0,-4 2-1 0,1 2 0 0,0 4 6 0,-3 2 2 16,-3 0 0-16,-3 3 0 16,3 2-10-16,0 0-8 0,-3 6 9 0,0-3-9 0,3 8 0 15,-3-3 0-15,0 6 0 0,2 2 0 0,-2 3 0 16,0-3 0-16,0 3 0 0,3 3 0 0,0 2 0 0,3 0 0 16,-3-3 0-16,0-2 0 0,0 0-64 0,3-3-18 0,-3-2-4 0,3 0-797 31,-3-1-159-31</inkml:trace>
  <inkml:trace contextRef="#ctx0" brushRef="#br0" timeOffset="107488.7175">16933 7829 1094 0,'0'0'97'0,"0"0"-77"0,0-5-20 0,0 5 0 16,0 0 138-16,0-8 24 0,3 0 5 0,-1 3 1 16,-4-1-78-16,2-2-15 0,8 0-3 0,-2-2-1 15,-3-1-43-15,6 3-8 0,-3 0-1 0,6 0-1 16,3-2-10-16,0-1-8 0,-6 3 12 0,3-2-12 16,3-1 20-16,-3 6-4 0,-4 0 0 0,1-1 0 15,-3 1 2-15,6 2 0 0,0 1 0 0,-3-1 0 0,-9 3 10 0,3 0 3 16,9 0 0-16,-6 0 0 15,-6 0-31-15,0 0 8 0,6 0-8 0,3 3 0 0,0-1 0 16,-9-2 0-16,0 0 0 0,0 0 0 16,15 3 0-16,-9 2 0 0,-6-5 0 0,0 0 0 0,0 0 0 0,0 0 0 15,0 0 0-15,0 8 0 0,-3 3 0 0,0-3 0 16,9 2 0-16,-9 1 0 0,-9 2 9 0,6 0-9 16,6 3 8-16,0 3-8 0,-3-1 11 0,0 1-3 15,-3-1-8-15,3-2 12 0,6 0-2 0,-3 3-1 16,-3-4 0-16,-3 1 0 0,9-2-9 0,0-1 8 15,-6 0-8-15,0 0 8 0,-3 0-8 0,6-5 10 16,3-2-10-16,-3 2 10 0,-6 2-10 0,3-2-9 16,12-5 9-16,-3-1-13 0,-6-2 23 0,0 0 5 15,6 3 1-15,3 0 0 0,3-3 2 0,-3 0 1 16,-9 0 0-16,9-3 0 0,5-2-19 0,-2 2 0 16,-6-2 0-16,3 2 0 0,3-2 8 0,3-3 0 0,-3 3 1 15,-3-3 0-15,0 0-9 0,0 0 8 0,6 0-8 16,-4-3 8-16,-5 3 4 0,3 1 0 0,3-4 0 15,-3 3 0-15,0-5-4 0,0 2 0 0,-3 1 0 0,0-4 0 16,6 1 20-16,-3-3 3 0,-6 0 1 0,0-2 0 16,6-1-32-16,0 1 0 0,-3-6 0 0,0 5 0 15,-1 1 0-15,1 2-8 0,3-2-1 0,0-1 0 16,-6 6 9-16,3 2 12 0,3 1-2 0,-3-1-1 16,3 3-9-16,-3 3 12 0,-6 0-12 0,6 2 12 15,0 3 1-15,-6 0 1 0,0 0 0 0,0 0 0 0,3 8-2 0,-6 2-1 16,0 4 0-16,-6 4 0 0,3 1 1 0,0 2 1 15,-3 0 0-15,0 5 0 0,-3 1 12 0,3-1 3 16,3 1 0-16,0-3 0 0,1-1-13 0,-1-1-3 16,3-1 0-16,0-3 0 0,6-4 0 0,-3 1-1 15,0-4 0-15,6 0 0 0,5-3-11 0,-2-1 0 16,-3-1 0-16,6-6 0 16,3-6-79-16,3 1-11 0,0 0-2 0,3-3-1172 0</inkml:trace>
  <inkml:trace contextRef="#ctx0" brushRef="#br0" timeOffset="108425.8483">18570 7562 889 0,'9'-8'39'0,"-3"5"9"0,5 1-39 0,-2-4-9 0,3 1 0 0,-3 0 0 16,3 2 125-16,0-2 23 0,-3-1 5 0,3 1 1 16,-3 0-24-16,0 2-5 0,0 1-1 0,-3-4 0 15,0 1-40-15,0 2-8 0,-4-2-1 0,-2 5-1 16,0 0-15-16,0 0-3 0,0 0-1 0,0 0 0 16,0 0-8-16,0 0-2 0,0 0 0 0,0 0 0 15,0 0-23-15,0 0-5 0,0 0-1 0,-2 8 0 16,-1 3-7-16,-6-1-1 0,-3 1-8 0,-3 5 12 15,-6 0-12-15,3-1 0 0,3 4 0 0,-3 2 0 0,1-2 29 0,-7-1 0 16,3-2 0-16,-6 0 0 16,6 0-29-16,-3 2 0 0,4 1-13 0,-1-3 4 0,0 0 9 15,0-1 0-15,-3-1 0 0,6 2 0 0,-2-6 12 0,-1 1-3 16,3-1 0-16,-3 1 0 0,0-1-9 0,3 1 0 16,0-3 0-16,1 0 0 0,2 0 0 0,3-3 0 15,3-2 0-15,0 2-11 0,3-2 11 0,3-1 0 16,3-2 8-16,0 0-8 0,0 0 0 0,0 0 0 15,0 0-10-15,6 6 10 0,3-4 0 0,0 1 0 0,0 0 12 16,0-1-3-16,3 1 1 0,0 0 0 16,-1-3 0-16,1 2 0 0,3 3 11 0,-3 1 3 15,0-1 0-15,0 3 0 0,0-3 8 0,0 3 1 16,0 3 1-16,0-3 0 0,2 0-5 0,-2 0-1 16,6 2 0-16,-3 3 0 0,3-2-4 0,0-3-2 0,3 0 0 0,-1-3 0 15,4-2-6-15,0 2 0 0,-3-5-1 0,3 3 0 16,3-3-7-16,-1 0 0 0,1 0-8 0,0 0 12 15,-6 2-12-15,3 4 0 0,-7-1-12 0,1 0 12 32,-3 1-139-32,0-1-21 0,-6 0-4 0,0 3-1096 0</inkml:trace>
  <inkml:trace contextRef="#ctx0" brushRef="#br0" timeOffset="109741.622">19219 7718 1382 0,'0'0'123'16,"3"-3"-99"-16,-1 1-24 0,-2 2 0 16,3-6 114-16,0 1 18 0,0 0 3 0,0-1 1 15,0 1-37-15,0-3-7 0,0 3-2 0,6 0 0 0,-3-1-51 0,0 1-11 16,3-6-1-16,0 1-1 0,3 2-8 0,3-3-2 16,-3 6 0-16,6-8 0 0,2 0 19 0,-2-1 3 0,6 6 1 0,-6-2 0 15,-3 2-26-15,0 0-5 0,3-3 0 0,-1 3-8 16,1 6 13-16,0-1-4 0,-3-2-1 0,3 2 0 15,-6 3 1-15,0-2 0 0,-3-1 0 0,3 3 0 16,-4 3-1-16,-8-3 0 0,0 0 0 0,6 8 0 16,0-1-8-16,0 1 0 15,0 0 9-15,-3 3-9 0,0 5 0 0,-3 2 0 16,-3 1 0-16,0-1 0 0,-3 6 0 0,-3 3 0 16,0-1 0-16,1 6 0 0,-4-3 0 0,0 0-8 15,0-2 8-15,0-1 0 0,0-2 0 0,3 0 12 16,-3-3 0-16,3-3-1 0,3 1-2 0,0-1 0 15,0-2 0-15,3-3 0 0,0 1 4 0,0-4 1 16,3-4 0-16,0-6 0 0,0 0-14 0,3 5 0 0,-3-5 0 16,3 5 0-16,6 0 0 0,0 1 9 0,-3-1-1 15,0-2 0-15,3-3 8 0,0 0 2 0,-9 0 0 0,6-3 0 16,0 3 17-16,3-3 3 0,3 1 1 0,-3-4 0 16,3 1-15-16,0-3-4 0,2 0 0 0,1 0 0 15,0-2-1-15,0-4-1 0,3 1 0 0,3-5 0 16,-3-3 0-16,2-6 0 0,4 3 0 0,0-2 0 15,3-9 1-15,0 4 0 0,-7 2 0 0,4-6 0 16,0 3-11-16,0 3-8 0,-3-2 12 0,0 1-12 16,-4 4 0-16,1 2 0 0,-6 3 0 0,0 0 0 15,-3 5 0-15,-3 3 0 0,0-3 0 0,0 5 0 16,-6 3-12-16,3 0-4 0,-3 1 0 0,0 1 0 16,-3 4-180-16,3-1-37 0,-6 0-7 0,6 3-2 0</inkml:trace>
  <inkml:trace contextRef="#ctx0" brushRef="#br0" timeOffset="111888.3394">20701 7776 1728 0,'0'0'153'0,"0"0"-122"16,0 0-31-16,6 5 0 0,-3-2 72 0,0 2 8 16,0 1 1-16,0 2 1 0,0-3-19 0,0 3-4 0,3-3-1 15,-3 0 0-15,-3 3-26 0,0-8-4 16,0 0-2-16,-3 8 0 0,3-8-16 0,-6 8-10 15,0-5 12-15,-3 2-12 0,3-5 9 0,-3 3-9 16,0-3 0-16,3 0 9 0,-3 0 1 0,0 0 0 16,3 0 0-16,0 0 0 0,0-3 14 0,6 3 2 15,-3-3 1-15,0-2 0 0,3 5-2 0,0-2 0 16,3-4 0-16,-3 4 0 0,6-1-5 0,0-2-2 0,-3-1 0 0,3 4 0 16,0-1 2-16,0 0 0 0,0 3 0 15,-3 0 0 1,-3 0-40-16,3 0-8 0,-3 0-2 0,0 0 0 15,0 0-170-15,0 0-35 0,0 0-6 0</inkml:trace>
  <inkml:trace contextRef="#ctx0" brushRef="#br0" timeOffset="118354.8079">4357 10377 230 0,'0'0'20'0,"0"0"-20"0,0 0 0 0,0 0 0 16,0 0 129-16,0 0 22 0,0-8 4 0,0 3 1 16,3-1-92-16,-3-1-19 0,3-1-3 0,-1 0-1 15,1 0 33-15,0 0 6 0,0 0 2 0,0 3 0 16,-3-3 13-16,0 0 2 0,0 2 1 0,0 1 0 15,0 2-27-15,-3 1-6 0,3 2-1 0,0 0 0 0,0 0-21 16,0 0-5-16,0 0-1 0,0 0 0 0,0 0-13 16,0 0-2-16,0 0-1 0,0 0 0 0,0 0-9 0,0 0-3 15,0 0 0-15,0 0 0 0,0 0 36 0,3 8 7 16,-6 2 2-16,3-2 0 0,0 3-30 0,0 2-7 16,0 0-1-16,0 1 0 0,3 4 4 0,-3 1 1 15,0 2 0-15,0 5 0 0,0 1 3 0,0-1 1 16,0 1 0-16,0-1 0 0,0 3-25 0,-3 0-12 15,3-2 0-15,-3 2 1 0,0 0 11 0,0-3 8 16,-2-2-8-16,2 0 11 0,-3-3 4 0,3 0 1 16,0 0 0-16,-3-5 0 0,3 0-16 0,-3-3 0 15,3-2 0-15,0-3 0 0,-3 3 0 0,3-6 0 16,3 0 0-16,0-5 0 16,-3 5-107-16,3-5-24 0,0 0-5 0,0 0-527 0,0 0-105 15</inkml:trace>
  <inkml:trace contextRef="#ctx0" brushRef="#br0" timeOffset="118983.5208">4193 10239 288 0,'0'0'25'0,"0"0"-25"15,0 0 0-15,0 0 0 0,0 0 222 0,0 0 39 16,0 0 8-16,0 0 2 0,0 0-147 0,0 0-28 16,0 0-7-16,0 0-1 0,0 0-44 0,0 0-8 15,-6 6-3-15,6-6 0 0,0 0-12 0,0 0-2 16,0 5-1-16,0-5 0 0,0 0-1 0,-3 5 0 16,3-5 0-16,-3 6 0 0,3-6-1 0,-3 2 0 15,3-2 0-15,0 0 0 0,0 0 12 0,0 0 3 0,-3 3 0 0,0 2 0 16,3-5-16-16,0 0-3 0,-6 3-1 0,6-3 0 15,0 0-11-15,-3 2 0 0,3-2 0 0,0 0 8 16,-6 3-8-16,6-3 8 0,0 0-8 0,0 0 8 16,0 0-8-16,0 0 0 0,0 0 0 0,-3 0 0 15,3 0 0-15,0 0 10 0,0 0-2 0,0 0-8 16,0 0 18-16,0 0-3 0,0 0-1 0,0 0 0 16,0 0-5-16,0 0-1 0,0 0 0 0,0 0 0 15,-3 3-8-15,3-3 0 0,0 0 0 0,0 0 8 16,0 0-8-16,0 0 0 0,12-3 0 0,0 3 8 0,-3 0-8 0,6-3 0 15,0 1 0-15,0-1 0 16,-1 0 8-16,1 1-8 0,3-3 0 0,-3-3 8 16,3 2-8-16,0 1 0 0,-3 0 0 0,3-1 0 0,-1 1 8 15,1 0-8-15,-6-3 0 0,3 3 8 0,3-1-8 0,0 1 0 16,-3 2 0-16,0 1 0 16,-1 2-44-16,1 0-2 0,0 0 0 0,0 2-881 15</inkml:trace>
  <inkml:trace contextRef="#ctx0" brushRef="#br0" timeOffset="119650.6522">4112 10933 288 0,'0'5'25'0,"0"-2"-25"0,-2-1 0 0,-1 1 0 15,0 2 50-15,0-2 5 16,3-1 1-16,-3 1 0 0,0 0-8 0,0-1-2 16,3-2 0-16,0 0 0 0,0 0 42 0,0 0 9 15,0 0 2-15,0 0 0 0,0 0 1 0,0 0 1 16,0 0 0-16,0 0 0 0,0 0-14 0,0 0-3 15,0 0-1-15,0 0 0 0,0 0-17 0,0 0-3 0,0 0-1 0,0 0 0 16,0 0-24-16,0 0-5 0,0 0-1 0,0 0 0 16,0 0-11-16,0 0-2 0,6 0-1 0,3 6 0 15,-1-6 2-15,1 2 1 0,0-2 0 0,0 0 0 16,3-2 6-16,3-1 1 0,0 0 0 0,0-2 0 16,3-3-28-16,0-2 0 0,2 2 0 0,1-3 0 15,0 0 0-15,0-2 0 0,6 3 0 0,-7-1 0 16,1 3-56-16,-3-2-17 0,6 4-3 15,-3 1-546-15,3-3-109 0</inkml:trace>
  <inkml:trace contextRef="#ctx0" brushRef="#br0" timeOffset="120266.5442">4895 9887 874 0,'0'0'39'0,"0"0"8"16,0 0-38-16,0 0-9 0,0 0 0 0,0 0 0 16,0 0 104-16,0 0 20 0,0 0 3 0,0 0 1 0,-3-5-44 0,3 5-8 15,-6-8-1-15,6 8-1 0,0 0 12 0,0 0 2 16,-3-5 1-16,3 5 0 0,0 0-20 0,0 0-4 16,0 0-1-16,0 0 0 0,0 0-28 0,0 0-5 15,-6 5-2-15,1 3 0 0,2 3-8 0,0 2-1 16,0 3-1-16,-3 8 0 0,0 0 19 0,0 5 4 15,3 0 1-15,-6 5 0 0,3 1-25 0,3 4-5 0,-3 1-1 0,0 0 0 16,6-1 2-16,0 1 0 0,0-3 0 0,-3 3 0 16,0-3 0-16,0 0 0 15,6-5 0-15,-3 2 0 0,0-5-6 0,-3 0-8 16,3-2 11-16,3-4-11 0,-3 1 8 0,-3-5-8 16,3-1 0-16,0-2 0 0,3 0 0 0,-3-3 0 15,3 0 0-15,0-5 0 16,0 0-138-16,0-5-28 0,0 0-6 0,-3-3-831 0</inkml:trace>
  <inkml:trace contextRef="#ctx0" brushRef="#br0" timeOffset="120567.3284">4666 10433 1407 0,'-6'0'62'0,"6"0"14"0,-6-3-61 0,6 3-15 0,0 0 0 0,0 0 0 16,0 0 107-16,0 0 18 15,0 0 4-15,0 0 1 0,6-5-42 0,0-3-9 16,3 2-2-16,0-2 0 0,3 3-17 0,0 0-3 15,3-3-1-15,3 0 0 0,-1 3-15 0,4-3-3 16,3 2-1-16,0-1 0 0,0-1-29 0,-3 0-8 16,5 2 0-16,-2 1 0 15,0-3-196-15,3 0-40 0</inkml:trace>
  <inkml:trace contextRef="#ctx0" brushRef="#br0" timeOffset="122773.8398">6413 10086 518 0,'0'0'46'0,"0"0"-37"0,0 0-9 0,0 0 0 15,-6-3 144-15,3 1 26 16,0-1 6-16,3 3 0 0,-3-5-64 0,1 2-12 16,2-2-4-16,-3 2 0 0,-3 0-41 0,3 1-9 15,0-1-2-15,0 1 0 0,3 2-4 0,-6-3-2 16,0-2 0-16,0 2 0 0,0 0 6 0,-3-2 2 15,3 2 0-15,-3 3 0 0,0-2-8 0,0 2-2 16,3 0 0-16,0 0 0 0,-3 0-14 0,0 0-3 16,-3 2-1-16,7 1 0 0,5-3 6 0,-9 5 0 15,0-2 1-15,0 0 0 0,0 5-13 0,0-3-2 0,-3 0-1 0,0 0 0 16,0 1 3-16,3-1 1 16,0 0 0-16,-3 3 0 0,6-5-4 0,-2 5-1 0,2-3 0 15,0 3 0-15,-3-3-8 0,3 3 0 0,0-2 0 16,0 1 0-16,3 1 0 0,-3 0 0 0,-3 0 0 0,6 3 0 15,-3-3 0-15,0 2 0 0,0 1 0 0,0 2 0 16,0-2 0-16,3 2 13 0,-3-2-1 0,3 4-1 16,-3 1 13-16,3-2 4 0,0-1 0 0,3 3 0 15,-3 2-28-15,0-2 0 0,3 0 0 0,6 0 0 16,-3 0 0-16,0 0 0 0,3-1-11 0,0 1 11 16,0 0 0-16,3 0 0 0,-3 3 0 0,3-4 0 15,0-1 0-15,0 2 0 0,0-3 0 0,3 0 0 16,-3 0 0-16,3 1 0 0,-1-4 0 0,1 1 0 15,0-1-68-15,3-2-12 0,0 0-3 16</inkml:trace>
  <inkml:trace contextRef="#ctx0" brushRef="#br0" timeOffset="123787.1801">6616 10427 1004 0,'0'0'44'0,"0"0"10"0,0 0-43 0,0 0-11 0,0 0 0 0,0-5 0 15,0 0 106-15,0 5 19 0,0 0 4 0,0 0 1 16,3-6-52-16,-3 6-10 0,-3-2-3 0,3-4 0 15,-3 1-25-15,3 2-6 0,-3-2-1 0,3 0 0 16,-3 0 6-16,0 2 1 0,3 3 0 0,-3-3 0 16,0 1 1-16,0-4 1 0,-3 4 0 0,3-1 0 0,-3 0 0 0,3 3 0 15,-3 0 0-15,0 0 0 0,0-2-17 0,0 4-3 16,-3-2-1-16,3 0 0 0,-3 3-8 0,4 0-1 16,-4 2-1-16,-3-2 0 0,3 2-11 0,-3-2 12 0,3-1-12 0,-3 4 12 15,-3-1-12-15,6 0 0 0,-3 3 9 0,0 0-9 16,3 0 0-16,-2 0 8 15,-1 2-8-15,0 1 0 0,3 2 0 0,0 3 0 16,-3 0 0-16,3 5 0 0,0-2 11 0,0 2 4 16,0 0 1-16,0 3 0 0,6-6-24 0,-3 1-5 15,3-1-1-15,-3-4 0 0,0-1 14 0,4 0 0 16,4-8 0-16,-2-5 0 0,0 0 0 0,9 6 0 16,-9-6 0-16,12 0 0 0,0-6 0 0,0 1 8 15,3-3-8-15,-3-2 0 0,0-4 8 0,0 1-8 0,0 0 0 0,0-3 0 16,-4 0 0-16,1 0 0 15,0-2 8-15,0-1-8 0,0 3 8 0,0-2-8 16,-3-1 12-16,3 3-12 0,-3 1 16 0,0 1-3 16,0 1-1-16,0 0 0 0,-3 5 0 0,0 5 0 15,-3 3 0-15,0 0 0 0,0 0-1 0,0 0-1 16,0 0 0-16,0 0 0 0,6 6-10 0,-3 2 0 16,0 2 0-16,0 1 0 0,-3 2 0 0,3 0 0 15,0 0 0-15,3 1 0 0,-6-1 0 0,3-3 0 0,0 1-10 16,2-3 10-1,-2 0-33-15,0 0-1 0,0 0 0 0,0-3 0 16,0 3-132-16,0-3-26 0,-3-5-6 0</inkml:trace>
  <inkml:trace contextRef="#ctx0" brushRef="#br0" timeOffset="124241.2654">6711 10435 1706 0,'0'-8'76'0,"0"3"15"0,3 0-73 0,0 2-18 16,3-2 0-16,0-1 0 0,3 1 94 0,0 0 15 16,-6 0 3-16,6-1 1 0,0 1-47 0,0 0-10 15,2-1-1-15,-2 4-1 0,0 2-28 0,-3 2-6 16,3 4 0-16,3-1-1 0,-3 3-2 0,0 2 0 16,-3 1 0-16,3 5 0 0,-3 0 0 0,0 2 0 15,-3-2 0-15,0 0 0 0,-3 0-6 0,3 0-2 16,-3 0 0-16,0-3 0 0,0-2-9 0,0-1 0 15,-3-2 9-15,3 0-9 0,0-8 12 0,-3 8-3 16,3-8 0-16,0 0 0 0,0 0 1 0,0 0 0 16,0 0 0-16,0 0 0 0,-3 0 0 0,3 0 0 15,0 0 0-15,0 0 0 0,-3-5-10 0,3-6 10 0,0 0-10 16,3 1 10-16,3-6-10 0,-3 0 0 16,3-2 9-16,0-4-9 0,5 1 0 0,1 0 0 15,0-5 0-15,0 2 8 0,3 0-8 0,3 0 0 16,-3 3 0-16,0 3 0 0,0-1 0 0,-4 6 0 0,7 2 0 15,-3 3 0-15,-3 3 0 0,0 2 0 0,3 3 0 0,-3 0 0 16,0 3 0-16,-6 2 0 0,3 3 0 0,-3 0 8 16,0 3-8-16,-4-1 12 0,-2 4-4 0,3-1 0 15,0 0-8-15,-3 0 0 0,0 0 0 0,-3 1 8 16,3-4-8-16,-3 1 8 0,1-1-8 0,2 4 8 16,-3-4-104-16,0 1-20 15,3-3-4-15,0 5-616 0,-6-2-124 0</inkml:trace>
  <inkml:trace contextRef="#ctx0" brushRef="#br0" timeOffset="125331.665">8485 9731 662 0,'0'0'29'0,"0"0"7"0,0 0-36 0,0 0 0 0,0 0 0 0,0 0 0 16,0 0 0-16</inkml:trace>
  <inkml:trace contextRef="#ctx0" brushRef="#br0" timeOffset="126644.4405">8497 9628 1105 0,'0'0'24'0,"-3"-5"4"0,3-3 2 0,-3 0 2 0,0 3-32 0,0-1 0 0,0 1 0 0,3 5 0 16,0 0 55-16,0-5 4 0,0 5 1 0,0-5 0 0,3-3-31 0,-3 8-5 15,0-6-2-15,0 6 0 16,0-5 24-16,0 5 5 0,0 0 1 0,0 0 0 15,0 0 11-15,0 0 2 0,0 0 1 0,0 0 0 16,0 0-8-16,0 0-2 0,-3 5 0 0,0-2 0 16,-6 2-39-16,3-2-8 0,0 0-1 0,0 5-8 15,0-1 16-15,0 4-4 0,0 0-1 0,1-1 0 16,-1 3-3-16,0 6 0 0,0-3 0 0,-3 5 0 0,3 3 17 16,0 5 3-16,-3 3 1 0,3 5 0 0,-3 2-1 15,0 4 0-15,0-1 0 0,0 3 0 0,0-3-16 0,-3-2-3 16,3 0-1-16,-2-1 0 0,2-4-8 0,0-3 8 15,0-3-8-15,0-3 8 0,3-2 0 0,0-3 0 16,-3-2 0-16,3-3 0 0,3-3 14 0,-3 0 2 16,3-5 1-16,0 0 0 0,-3 0-12 0,3-3-2 15,3-2-1-15,0-3 0 0,-3 5-10 0,3-5 10 16,0 0-10-16,0 0 10 0,0 0-10 0,0 0 8 0,0 0-8 0,0 0 8 16,0 0-8-16,0 0 0 15,3-8 9-15,-3 3-9 0,3-3 0 0,0 0 8 16,-3 0-8-16,3 3 0 0,0-3 0 0,0 0 0 15,0-3 0-15,3 6 8 0,-6-3-8 0,3-3 0 16,0 1 0-16,3 2 0 0,0-3 0 0,0 1 0 16,0-4 0-16,0 4 0 0,3-3 0 0,-3-1 0 0,0-1 0 0,3 1-8 15,2-2 8-15,-2 1 0 0,0-1-9 0,3 2 9 16,0-1 0-16,0 1-9 0,0 1 9 0,0-3 0 16,0 3 0-16,3 0-8 0,-3 2 8 0,2 3 0 15,-5 0 0-15,3 6 0 0,0-1 0 0,0 0 0 16,0 1 0-16,-3 4 0 0,-3 4-8 0,0 2 8 15,-3 0 0-15,3 2 0 0,-6 1 0 0,3 2 0 16,0 0 0-16,0 3 0 0,-6-3 0 0,3 3 0 0,-3 0 0 0,0 0 0 16,-3 2 11-16,-3 1-11 15,-3-3 11-15,0 2-11 0,0 1 10 0,-3 2-10 16,0-5 8-16,0 0-8 0,-2 0 0 0,-1-3 0 16,3 3 8-16,-3-6-8 0,0 1 0 0,3-6 9 0,0 3-9 15,0-5 0-15,1-1 0 0,2 4 0 16,-3-6-44-16,6 2-7 0,0-2-1 0,0 0-1 0,3-5-146 0,3 2-29 0</inkml:trace>
  <inkml:trace contextRef="#ctx0" brushRef="#br0" timeOffset="127160.0294">8786 10165 1566 0,'0'0'69'0,"0"0"15"0,0 0-68 0,0 0-16 0,0 0 0 0,0 0 0 16,6 6 76-16,0-1 11 0,0-2 2 0,0 2 1 0,2 0-29 0,1-2-5 15,0-1-2-15,-3 1 0 16,3 0-5-16,-3-3-1 0,6-3 0 0,-3 0 0 15,0-2-13-15,3 0-3 0,0 0-1 0,0-6 0 16,2 3 19-16,-2-3 4 0,0-2 1 0,0 0 0 16,3 0-28-16,0 0-6 0,-3-1-1 0,0-2 0 15,0 1-12-15,-3-4-8 0,3 3 8 0,-7 0-8 16,1 0 12-16,0 3-1 0,-6 0-1 0,3 0 0 16,-3-1-2-16,0 1-8 0,-3 3 12 0,3-1-4 0,-6 0-8 15,3 1 8-15,-2 2-8 0,2 0 8 0,0 0-8 0,-3 3 0 16,-3 0 0-16,0 5 0 0,0-3 8 0,3 3-8 15,-3 3 8-15,-3-1-8 0,3 1 0 0,-3 7 0 16,-3 1 0-16,3 2 0 0,-5 3 0 0,2-3 0 16,3 6 8-16,0 2-8 0,-3 0 11 0,3 0-3 15,0 3-8-15,0 3 12 0,3-1 5 0,0 1 1 0,0-1 0 0,1 0 0 16,2-4-2-16,3 1-1 0,0-4 0 0,0 2 0 16,6-2-15-16,-3-4 11 15,3 1-11-15,3-2 10 0,-3-1-10 0,2 0 0 16,1-2 0-16,3-3 0 0,-3 0-14 0,3-1-8 15,3 1-2-15,0-2 0 16,3-6-136-16,0 0-27 0,-3 0-5 0</inkml:trace>
  <inkml:trace contextRef="#ctx0" brushRef="#br0" timeOffset="128479.0433">10078 9784 691 0,'0'0'61'16,"0"0"-49"-16,0 0-12 0,0 0 0 15,0 0 153-15,0 0 28 0,0 0 6 0,0 0 1 16,0 0-59-16,0 0-11 0,-3-5-2 0,3 5-1 0,0 0-32 0,0 0-7 15,0 0 0-15,0 0-1 0,0 5-33 16,0 3-6-16,0-8-2 0,0 11 0 0,0-1-3 0,3-2-1 16,-1 0 0-16,-2 3 0 0,3-1-6 0,-3 4 0 15,3-1-1-15,0-3 0 0,0 6-10 0,-3 0-1 16,3-3-1-16,0 6 0 0,0 2-11 0,-3-2 8 16,0-1-8-16,0 3 8 0,0 1 2 0,0-4 0 15,3 3 0-15,-6-2 0 0,3-1 5 0,0 3 1 16,-3-5 0-16,3 0 0 0,-3 0-2 0,3-3 0 15,0-2 0-15,-3-1 0 0,3-2-3 0,0 0-1 0,3 0 0 0,-3-8 0 16,0 0-10-16,0 8 8 0,3-3-8 0,-3-5 8 16,3 6-8-16,-3-6 0 15,0 0 9-15,0 0-9 0,0 0 0 0,6 2 9 16,-6-2-9-16,6-2 0 0,-6 2 9 0,0 0-9 16,6-3 0-16,-3-2 9 0,0 2-9 0,3-2 0 0,-3-3 0 15,0 3 0-15,0-3 0 0,0-3 0 0,0 3 8 16,3-2-8-16,-3-1 0 0,3 0 10 0,-3 1-10 0,0-3 10 15,3-1-10-15,0 1 10 0,0 0-10 0,3 0 10 16,-6-6 0-16,3 1 0 0,-1-3 0 0,4-1 0 16,0 1-2-16,0 0-8 0,0 0 12 0,3 0-4 15,0-3-8-15,3 3 0 0,-3-6 0 0,3 3 0 0,-3 3 0 0,2-3 0 16,-2 3 8-16,3 3-8 16,0-1-60-16,-3 6-15 0,3 2-2 0,-6 4-693 15,-3-1-138-15</inkml:trace>
  <inkml:trace contextRef="#ctx0" brushRef="#br0" timeOffset="128979.6152">10533 9906 1375 0,'-6'-5'60'0,"6"2"14"0,0 0-59 0,0-5-15 0,0 3 0 0,3-3 0 16,-3 3 95-16,3 2 16 0,0-2 3 0,-3 0 1 0,3-3-41 0,0 0-8 15,0 0-2-15,0 5 0 16,-3 3 7-16,0 0 1 0,0 0 0 0,0 0 0 16,0 0-11-16,0 0-1 0,0 0-1 0,0 0 0 15,0 0-13-15,0 8-2 0,-3 5-1 0,0 1 0 16,0-1-10-16,0 3-1 0,0-3-1 0,-3 6 0 15,3-4-15-15,-3 4-2 0,3 2-1 0,-3-2 0 16,3-4-13-16,-3 1 9 0,3 3-9 0,-3-3 8 0,6-3-8 16,-3 0 0-16,0-2 9 0,3-3-9 0,0 2 0 0,0-2 0 15,0-8 0-15,0 0 0 0,0 0-12 0,0 0-8 16,0 0 0-16,0 0-1 16,6 3-171-16,-6-3-33 0,9 0-7 0</inkml:trace>
  <inkml:trace contextRef="#ctx0" brushRef="#br0" timeOffset="129147.4514">10601 9692 1900 0,'-3'-14'84'0,"3"7"18"0,-6-1-82 0,3 0-20 0,1-3 0 0,-1 3 0 16,0 0 152-16,0 0 25 0,0 0 6 0,3 3 1 15,0 5-122-15,0 0-24 0,0 0-5 0,0 0-1 31,0 0-50-31,0 0-10 0,6-3-3 0,0 1-744 0,-1 4-149 0</inkml:trace>
  <inkml:trace contextRef="#ctx0" brushRef="#br0" timeOffset="129978.3803">10789 9930 680 0,'0'0'30'0,"0"0"6"16,0 0-28-16,0 0-8 0,0 0 0 0,0 0 0 15,3-5 137-15,-3 5 27 0,0-6 4 0,0 6 2 16,0 0-10-16,0 0-3 0,0 0 0 0,0 0 0 0,0 0-59 0,0 0-12 16,0 0-2-16,0 0-1 0,6 0-44 0,0 0-9 15,3 3-2-15,-3 0 0 0,0-6-28 0,6 3 0 16,-1-3 0-16,1 3 0 0,0-5 0 0,3 0-10 16,-3-1 10-16,3-2-8 0,0-2 8 0,0-1 8 15,-3 1-8-15,0-1 11 0,2 1 12 0,-5 2 2 16,0-3 1-16,-3 0 0 0,0 1 16 0,0 2 3 15,-3 0 1-15,-3 0 0 0,3 0-13 0,-3 3-2 16,0-3-1-16,-3 3 0 0,0-1-18 0,-3 1-4 0,0 0-8 0,3-1 12 16,-3 1-12-16,3 2 0 15,-6-2 0-15,6 3 0 0,-6-1 0 0,4 3 0 16,-1-3 0-16,0 3 0 0,0 0 0 0,0 3 0 16,0-3 0-16,-3 3 0 0,0 2 0 0,0 0 0 0,0 3 0 15,-3-3 0-15,0 3-16 0,0 0 3 0,-3 3 1 0,4-1 0 16,2 4 12-16,-6-4 0 0,3 3 0 15,-3 1 0-15,6 2 0 0,-3-1 0 0,0 1 0 16,0 3 0-16,6-3 23 0,0 2 7 0,0-2 2 0,3 3 0 16,0 2-32-16,3 0-18 0,3-3 2 0,3 1 1 15,-3-1 25-15,3 1 5 0,6-3 1 0,-3 0 0 16,0 0-29-16,3-1-6 0,0-4-1 0,3 0 0 16,0-3-136-1,0-3-28-15,-1 0-6 0</inkml:trace>
  <inkml:trace contextRef="#ctx0" brushRef="#br0" timeOffset="130556.5928">11289 9882 633 0,'-9'-10'28'0,"6"4"6"0,0 1-34 0,6-3 0 15,0 0 0-15,-3 0 0 0,3-2 286 0,-3-1 50 16,-3 3 11-16,3 0 1 0,-3 3-174 0,0 0-35 16,0-1-7-16,0 4-2 0,3 2-66 0,0 0-12 15,0 0-4-15,0 0 0 0,-3 2-36 0,3-2-12 16,-3 6 8-16,0 2-8 0,0-1 16 0,3 4 0 16,-6 2 0-16,3 1 0 0,0 1-4 0,3 1 0 0,-6 0-1 0,3 3 0 15,-3-1-11-15,3 1 8 0,0 2-8 16,1-5 8-16,-4 0-8 0,6-1 0 15,-3-1 0-15,3-4 8 0,-3 4-8 0,3-7 0 0,0 1 9 16,3-2-9-16,-3-6 0 0,0 0 8 0,0 0-8 16,0 0 0-16,9 0 12 0,-4-6-1 0,1 1-1 0,0-5 0 0,3 2-10 0,-3-6 0 15,-3 1 9-15,0-3-9 16,3 0 12-16,0 3-1 0,0 0-1 0,3 0 0 16,-3-6 2-16,3 6 0 0,-3 0 0 0,3-1 0 15,0 7-4-15,-3 1 0 0,-6 6 0 0,0 0 0 16,0 0-8-16,0 0 0 0,6 8 0 0,-3 3 0 15,0 2 0-15,3 0 0 0,-4 0 0 0,1 6 0 16,-3 0 0-16,3 2 0 0,3-3 0 0,-3-2 0 16,0-5 0-16,3-3 0 0,0 2 0 0,0-2 0 0,0-3 0 0,-6-5 0 15,0 0 0-15,9 3 0 0,-9-3 8 0,0 0 0 16,9-3 0-16,-3-2 0 0,3-3 16 0,0 0 2 16,-6 0 1-16,3-2 0 0,0-1-15 0,-3 1-4 15,3 2 0-15,0-3 0 0,-3-2-8 0,3-3 0 16,-1 3 0-16,-2-1 0 0,3-1 0 0,-3-1 0 15,3-3 0-15,0 1 0 0,0 2 0 0,0-3-19 16,0 1 3-16,3-1 1 16,-3 3-119-16,0 0-24 0,0 1-5 0</inkml:trace>
  <inkml:trace contextRef="#ctx0" brushRef="#br0" timeOffset="131438.3988">11801 9880 1108 0,'0'0'49'0,"0"0"11"16,0 0-48-16,0 5-12 0,0-5 0 0,0 0 0 16,0 0 118-16,0 0 22 0,0 5 4 0,0-5 0 15,0 0-60-15,6 5-13 0,0-2-3 0,0-3 0 0,6 0-32 0,0-3-6 16,0-5-2-16,-1 3 0 0,1-5 10 0,3-1 2 16,0 0 0-16,0-2 0 0,0 3-4 0,0-1-1 15,-3-2 0-15,3 2 0 0,-7 1-3 0,4-1-1 16,-3 0 0-16,0 1 0 0,3-3-3 0,-6 5 0 15,-3-3 0-15,3 3 0 0,0 0-12 0,-3 3-4 0,-3 0 0 16,0-1 0-16,-3 1-4 0,3 5-8 0,-3-5 11 16,-3 2-11-16,0-2 9 0,-3 2-9 15,3 3 0-15,-3 0 9 0,-3 0-9 0,3 0 0 16,1 3 0-16,-4 0 8 0,3 2-8 0,0 0 0 16,-3 0 0-16,0 3 0 0,0 3 8 0,0 2-8 15,-6-2 0-15,6 5 8 0,-3-1-8 0,1 7 10 16,2-4-10-16,-3 3 10 0,3 1-10 0,0-1 0 15,0-3 0-15,3 1 0 0,-3-1 0 0,3 3 0 16,6-5 0-16,0 0 0 0,3 3 0 0,0-3 0 16,6-1 0-16,0-4 0 15,3 0-100-15,3-1-15 0,3-2-3 0,0-3-904 0</inkml:trace>
  <inkml:trace contextRef="#ctx0" brushRef="#br0" timeOffset="132060.8775">12426 9808 288 0,'0'0'25'16,"0"0"-25"-16,-3-5 0 0,3 0 0 0,3-3 318 0,-6 0 58 16,0 0 12-16,3 0 3 0,-3 2-191 0,0 1-37 15,0-3-8-15,0 3-2 0,0 0-80 0,0 2-16 16,-3-2-3-16,3-1-1 0,-3 1-25 0,0 3-6 15,0-1-1-15,3 3 0 0,-5 0-1 0,2 0-1 16,0 0 0-16,-3 0 0 0,3 0 2 0,-3 0 1 16,0 3 0-16,0 2 0 0,0-3-5 0,-3 6-1 15,-3 0 0-15,3 3 0 0,0 2-16 0,1 0 0 16,-4 3 0-16,0 3 0 0,6-1 0 0,0 1 0 16,0-1 0-16,-3 3 0 0,3 3 0 0,0 0 0 0,3-3 0 0,0 0 0 15,3 1 0-15,-3-4 0 16,6-2 0-16,0 0 0 0,0-6 0 0,3 1-16 15,-3 0 4-15,3-6 0 0,6 0 12 0,-3 1 0 0,3-6 0 16,0 0 0-16,-6-6 0 0,6-2 15 0,0 0-2 16,0-2 0-16,3-3-13 0,-3-3 0 0,6-3 0 0,-4 3 0 15,1 3 0-15,0-3 0 0,-3-5 0 0,3-3 0 16,0 3 17-16,-3-3 1 0,0-2 0 0,0-1 0 16,0 3 3-16,-3 1 1 0,0-6 0 0,3 2 0 15,-6 1-7-15,5-3-2 0,-5-3 0 0,3 3 0 16,0-3-13-16,0 0 8 0,3 0-8 0,3 1 0 15,-3-1 0-15,3 0 0 0,0 3 0 0,0 3 0 16,3-1 0-16,-6 6 0 0,0 2 0 0,-4 6 0 16,4 0 0-16,-6 5 0 0,0 3 0 0,0 2 0 15,-3 3 0-15,0 0 0 0,0 0 0 0,-9 11 0 0,0 2 0 0,1 5 8 16,-1 1-8-16,0 5 0 0,-6 0 8 0,3 5-8 16,0 0 0-16,3 3 0 0,0-3 0 0,0 2 8 15,0 1-8-15,0-3 0 0,3 0 11 0,0 0-1 16,0 1 0-16,1-4 0 0,2 1-10 0,3-4 0 15,-3 1 0-15,3 0 0 0,3-3-11 0,-3-2-4 16,3 2-1-16,-3-3 0 16,0-2-75-16,5-3-15 0,-2 1-3 0,3-1-689 15,-3 3-138-15</inkml:trace>
  <inkml:trace contextRef="#ctx0" brushRef="#br0" timeOffset="134008.8693">13885 9631 403 0,'0'0'36'0,"5"-3"-36"16,-5 3 0-16,9-2 0 0,-3-4 188 0,-3 1 30 16,0 2 6-16,3-2 2 0,-3 2-119 0,3 1-24 15,0-4-5-15,0 4-1 0,0-3-44 0,0-1-9 0,-3 1-1 0,3 0-1 16,-3-1 22-16,3 1 4 0,-3 0 0 0,3-1 1 15,-3 1 22-15,0 0 4 16,0 0 1-16,0-1 0 0,0 1-17 0,-3 2-3 16,-3 1-1-16,0-4 0 0,3 4-8 0,-3-4-2 15,0 4 0-15,-3-3 0 0,0-1-9 0,0 4-3 16,-3-4 0-16,3 4 0 0,-3-1-17 0,0 0-3 0,3 3-1 16,-3-5 0-16,0 5-12 0,3 0 0 0,-3 0 8 15,1 0-8-15,-1 0 0 0,3 0 0 0,-3-3 0 0,0 6 0 16,0 2 0-16,-3-2 0 0,0 0 0 0,0-1 0 15,0 4 0-15,-3 2 0 0,1-1 0 0,-4 4 0 16,0 2 0-16,-3 6 0 0,0-3 0 0,-3 5 0 16,0 0 0-16,1 3 0 0,2-3 0 0,3 3 0 15,6-3 0-15,3-2 0 0,0 2 0 0,3-3 0 0,0-2-8 0,3 0 8 16,0-3 0-16,6 0 0 0,-3-5-9 0,3 3 9 16,0 0 0-16,0-6-9 0,6 3 9 0,0-6 0 15,-3 1 0-15,3 0-8 0,0-6 8 0,3-2 0 16,0-3 0-16,3-3 0 0,-3 3 0 0,2-2 0 15,1-1 0-15,3-5 0 0,-3 0 0 0,0 0 8 16,0 1-8-16,0-4 0 0,0 1 10 0,-1-1-2 16,-2 1-8-16,0-1 12 0,0 0-4 0,0 1 0 15,-3-1-8-15,3 4 12 0,-3-1-3 0,-3 5-1 16,3-2 0-16,-3 5 0 0,-3 3 2 0,-3 5 0 16,0 0 0-16,0 0 0 0,0 0-10 0,0 0 0 15,0 0 0-15,0 0 8 0,0 13-8 0,0-5 0 16,0 2 0-16,0-2 0 0,-3 6 0 0,0-1 0 15,0-3 0-15,3 1 0 0,-3 2 0 0,0-2 0 16,3 5 0-16,0-3 0 0,0 0 0 0,3 3 0 16,0-3-9-16,0 3 9 0,0-5 0 0,3 2 0 15,-3 0 0-15,3-2 0 0,2-1 0 0,-5-2 0 0,3-2 0 0,0 1 0 16,3-4 0-16,0 2-16 0,3-5 3 16,0 0 1-16,0-2 35 0,0-4 7 0,0 1 2 0,6 0 0 15,-3-3-32-15,2-3 0 0,4 1 0 0,0-3 0 16,-3-1-12-16,3-2 2 0,0 1 0 0,-1-4 0 0,1 1 10 0,-3-4 12 15,3 1-2-15,-3 0-1 16,0-3 11-16,0 3 1 0,-1 0 1 0,-2 0 0 16,3 5-6-16,-3-3 0 0,0 3-1 0,0 3 0 15,0 0-15-15,0 5 9 0,-1-3-9 0,-2 6 8 16,-3 3-8-16,3 2 0 0,-3 2 0 0,0 1 0 16,0 2 0-16,-3 3 0 0,0 3-11 0,0-1 11 15,0 3 0-15,0-2 0 0,-6 0 0 0,3-1 0 16,0 1 0-16,-3-1 14 0,0 1-2 0,0 0 0 0,-3-1 7 0,0-2 1 15,0 3 0-15,0-3 0 0,-3-3-20 0,0 3 0 16,-3 0 0-16,3-3 0 0,0 3 0 0,-3-3 0 16,-3 1 0-16,-3-4-9 0,0 3 18 0,4-2 4 15,-10 0 1-15,3-1 0 0,0 4-6 0,0-4-8 16,-3 1 11-16,3-3-11 0,1-3 0 0,-4 1 0 16,3 4 0-16,0 1-9 15,-3 0-76-15,6-3-15 0,0 2-4 0,3 1 0 16,1-3-130-16,5 3-26 0</inkml:trace>
  <inkml:trace contextRef="#ctx0" brushRef="#br0" timeOffset="160198.4253">16150 9300 921 0,'0'0'82'0,"0"0"-66"15,0 0-16-15,0 0 0 0,0 0 76 0,0 0 12 16,-6-3 3-16,6 3 0 0,0 0-12 0,0 0-3 16,0 0 0-16,-3 0 0 0,-3-2-20 0,6 2-4 15,-3-3 0-15,3 3-1 0,-3-2-11 0,3 2-1 16,0 0-1-16,-3-3 0 0,0-2-15 0,3 2-3 16,0 3-1-16,0 0 0 0,0 0 8 0,0 0 1 15,-3-5 1-15,3 2 0 0,0 0-19 0,0 3-10 16,0 0 10-16,0 0-10 0,-6-2 20 0,6 2-3 15,0 0 0-15,0 0 0 0,-6 0 0 0,0 0 0 16,6 0 0-16,-3 0 0 0,-3 2-4 0,6-2-1 16,-6 0 0-16,6 0 0 0,0 0 0 0,-6 3 0 15,0 2 0-15,0 1 0 0,0-1 1 0,3 3 0 0,-3-3 0 0,1 6 0 16,-1-3 0-16,0 2 0 0,0-2 0 0,0 3 0 16,0-1-4-16,-3 1-1 0,0 2 0 0,3 0 0 15,0 1-8-15,-3-1 12 0,6 0-12 0,-3 0 12 16,0-2-12-16,3 2 0 0,-3-2 0 0,3 2-11 15,3 0 35-15,-3 0 6 0,3 3 2 0,0-3 0 16,0-2-32-16,3 2 0 0,0 1 0 0,0-1 0 16,0 0 0-16,0-2 0 0,3 2 0 0,-3-5 0 0,3 2 0 0,-3-2-18 15,6 3 2-15,-3-1 1 0,0-2 15 0,0 3 0 16,0 0 0-16,0-4 0 16,3 1 0-16,0 0 0 0,-3 0 0 0,-1 0 0 15,4-3 9-15,0 3-9 0,-3-2 0 0,0-4 9 0,-6-2 0 16,6 0 0-16,3 0 0 0,-3-2 0 0,0-4 12 15,0 1 3-15,3-3 0 0,0 0 0 0,-3-2-5 0,3-1-1 16,-3-2 0-16,3 0 0 0,0-3-9 0,-1-3-1 16,-2 1-8-16,0-1 12 0,3-2-12 0,0 0 9 15,-3 2-9-15,3-2 8 0,-3 3 2 0,0-1 0 16,0-2 0-16,0 2 0 0,-3 1-10 0,-3-1-9 16,3 6 9-16,-3 0-13 0,0 0 13 0,-3-1 0 15,0 4 0-15,-3-1 0 0,0-2 11 0,0 5-11 16,-3 3 10-16,0-3-10 0,0 0 0 0,-3 3 0 15,-3 2 0-15,4-5 0 0,-4 3-12 0,3 2-9 16,0 1-2-16,-3-1 0 16,3 0-9-16,-3 3-1 0,3 0-1 0,0 0 0 15,1 0-92-15,-1 0-18 0,3 3-4 0,0-3-508 16,0 0-100-16</inkml:trace>
  <inkml:trace contextRef="#ctx0" brushRef="#br0" timeOffset="161034.9936">16444 9377 979 0,'0'0'87'0,"3"-5"-70"0,-3-1-17 0,0 6 0 15,3-5 99-15,0 0 16 0,-3-1 3 0,3 1 1 16,0 0-43-16,3 0-8 0,-6-3-1 0,0 2-1 16,0 1-22-16,0 5-5 0,0 0-1 0,0 0 0 15,0-8 18-15,0 3 4 0,0 5 1 0,0 0 0 16,0 0 3-16,0 0 1 0,0 0 0 0,0 0 0 16,0 0-25-16,0 0-4 0,0 0-2 0,0 0 0 15,0 0-25-15,0 0-9 0,0 0 0 0,3 10 9 16,0-2-9-16,-3 0 8 0,3 0-8 0,-3 0 8 0,0-8 8 15,0 8 0-15,3 3 1 0,-3-3 0 0,0 2 1 0,0 1 0 16,3-1 0-16,0 1 0 0,-3 2-7 0,3 0-2 16,-3 1 0-16,0-1 0 0,0-3-9 0,0 4 0 15,0-1 9-15,0 0-9 0,0 6 0 0,0-4 9 16,0 1-9-16,0-2 0 0,-3-4 12 0,3 1-4 16,0-1 0-16,0-2-8 0,-6 0 12 0,6-8-12 15,0 0 12-15,0 0-12 0,0 0 21 0,0 0-2 16,0 0-1-16,0 0 0 0,0 0 2 0,0 0 1 15,0 0 0-15,0 0 0 0,0 0-6 0,0 0-2 16,0-2 0-16,-3-4 0 0,3 1-5 0,0 0-8 16,0-1 11-16,0-2-11 0,-3-2 13 0,6-1-4 0,-3 1-1 15,3-1 0-15,3-2 0 0,-3 2 0 16,3-2 0-16,0 2 0 0,0 1-8 0,3 2 12 16,3-5-12-16,0 0 12 0,3-6-12 0,-1 3 0 0,1 3 0 15,3 0 0-15,3-3 0 0,0 3 0 0,0-1 8 0,-3 4-8 16,-10-1 0-16,4 1-11 0,12-1 3 0,-3 0 0 31,-6 3-75-31,6 1-14 0,0-1-3 0,2 2-1078 0</inkml:trace>
  <inkml:trace contextRef="#ctx0" brushRef="#br0" timeOffset="162432.4255">17433 9366 115 0,'0'0'10'0,"0"0"-10"0,0 0 0 0,0 0 0 16,-3-5 216-16,3 5 40 15,0-5 9-15,0 5 2 0,-3-6-171 0,0 1-33 0,3 2-7 16,0-2-2-16,-3 0 5 0,3 2 1 0,-3-2 0 15,0 0 0-15,6-1 19 0,-3 6 4 0,-6-2 1 0,3-4 0 16,3 1-16-16,0 5-4 0,-9 0 0 0,3-3 0 16,-3 1-32-16,3 2-8 0,6 0 0 0,-9 0-1 0,-3 0-11 0,6 0-1 15,6 0-1-15,-6 0 0 16,0 0 3-16,0 0 1 0,0 2 0 0,6-2 0 16,0 0-2-16,-3 3 0 0,-5 0 0 0,-1 2 0 15,9-5-12-15,-3 5 9 0,-9 1-9 0,3-1 8 16,-3 3 3-16,3 2 0 0,0-2 0 0,-6 3 0 0,-3 5-11 0,6-3 12 15,9 0-12-15,-3 1 12 0,-5 1-12 16,-1 4 10-16,9-6-10 0,0 6 10 0,3-6-10 0,-3 5 0 16,0-4 0-16,6 2 0 0,3-1 0 0,0-1 0 15,-6-4 0-15,3 3 0 0,0-2 0 0,3 0 8 16,-1-1-8-16,-5 1 0 0,-3-3 0 0,3 2 0 16,9-4 0-16,-3 2 0 0,-6-3 0 0,0-5 0 0,9 5 0 0,0-2 0 15,-9-3 14-15,0 0 1 16,0 0 0-16,9 2 0 0,6-2 10 0,-6 0 3 15,-9 0 0-15,0 0 0 0,12 0-28 0,-3-2 0 16,-9 2 0-16,3-6 0 0,3-1 0 0,3 1 0 16,-3-2-14-16,0-2 5 0,-3-1 9 0,2 1 11 15,4-1-3-15,3-2 0 0,-6-3 1 0,6-3 0 16,-3-2 0-16,3 3 0 0,0-4-9 0,0-1 8 16,-3 2-8-16,0-3 8 0,6 0-8 0,-6 3 0 0,-4-3 0 15,1 0 8-15,0 0-8 0,3-2 0 0,0 5 0 16,-3-6 0-16,-3 3 0 0,0-2 0 0,9-1 9 0,-3 1-9 15,-3 0 0-15,3-1 9 0,0-2-9 0,3 0 0 16,3 0 0-16,-6 0 0 0,2 0 0 0,1-1 0 16,9 4 0-16,-9 2 0 0,-12-5 0 0,6 5 0 15,6 0 0-15,-3 3 0 0,-3 0 0 0,-3 3-9 0,0 2 9 16,0 0-8-16,3 3 8 0,-6 2-8 0,-6 0 8 0,3 6 0 16,6-3 0-16,-6 6 0 15,-3-1 0-15,0 3-8 0,0 3 8 0,6-3-8 16,0 0 8-16,-6 5-10 0,-6 3 10 0,3 0-10 15,3 0 10-15,0 0 0 0,-6 2-9 0,3 1 9 0,0-3 0 16,1 2 0-16,5 4 0 0,-6-1 0 0,0 0 0 0,0 3-9 16,6 0 9-16,-3 2 0 15,3 6-8-15,-3 0 8 0,0 2 0 0,0 3 0 0,3 3 0 16,0 3 0-16,-3 4 0 0,0-2 0 0,3 3 0 0,0 0 8 16,-3-1 0-16,0 1 1 0,0-3 9 0,3 3 2 15,3-6 0-15,-3 3 0 0,0-2-20 0,3-6 10 16,3-3-10-16,-3 1 8 0,-3-6-8 0,3 0 0 15,0-2 0-15,3-4-11 16,0-1-15-16,0-4-3 0,-6 1-1 0,3-3 0 16,6-3-143-16,-6-5-29 0,0 0-6 0</inkml:trace>
  <inkml:trace contextRef="#ctx0" brushRef="#br0" timeOffset="163055.0006">17903 9358 1728 0,'0'0'153'0,"0"0"-122"0,0 0-31 0,0 0 0 0,0 0 36 0,0 8 2 16,0-2 0-16,0 1 0 0,0-7 5 0,3 6 1 0,-3 2 0 0,6-3 0 15,-6 3-30-15,3-3-6 0,0 3 0 0,0-3-8 16,-3-5 15-16,0 0-4 15,6 3-1-15,3 0 0 0,0-3 7 0,0-3 2 16,2 0 0-16,1-2 0 0,3 0 12 0,0 0 2 16,3-6 1-16,0 3 0 0,0 0-7 0,0-2-2 15,2-1 0-15,1 3 0 0,-3-3-13 0,3 1-2 16,-3-3-1-16,0 2 0 0,-4 0-9 0,-2 1 12 16,-3-3-12-16,3-1 12 0,-3 4 0 0,-3-1 1 15,-3 1 0-15,-3-4 0 0,3 4-3 0,-6-3-1 0,3 2 0 16,-3-2 0-16,0 2-9 0,0 1 0 0,0 2 0 0,-3 2 0 15,3 1 0-15,-3 2 0 0,-3-2 0 0,3 5 0 16,0-2-24-16,-2 4 4 0,-4 1 0 16,0-1 0-16,0 1 20 0,0 2 0 0,0 1-9 0,0 2 9 15,0 2 13-15,0 1 7 0,0 2 0 0,0 0 1 16,-2 1-10-16,-1 1-3 0,0 1 0 0,0 3 0 0,0-1 5 0,0 1 1 16,3-1 0-16,-3 4 0 15,6-4 0-15,-2 1 0 0,2 4 0 0,3-4 0 16,0-3-14-16,0 0 9 0,3 0-9 0,0-1 8 15,3 1-8-15,3-3 0 0,0 1 0 0,3-4 0 16,0 4-43-16,0-4-4 0,3 1-1 0,2-1 0 16,1-4-136-16,0 2-28 0</inkml:trace>
  <inkml:trace contextRef="#ctx0" brushRef="#br0" timeOffset="163579.835">18474 9245 1832 0,'-3'-11'81'0,"3"11"17"0,0 0-78 0,0 0-20 0,-3-5 0 0,3 5 0 15,0 0 73-15,0 0 11 0,0 0 3 0,0 0 0 16,0 0-47-16,0 0-10 0,0 0-2 0,0 0 0 16,6 8 12-16,-3 2 1 0,0-2 1 0,0 3 0 15,-3-1 2-15,3 4 0 0,0-1 0 0,0 0 0 16,-3 3-20-16,3 2-3 0,-3-2-1 0,0 3 0 16,0 2-20-16,0-3 9 0,0-4-9 0,0-1 0 15,-3 5 9-15,3-2-9 0,0 0 0 0,-3-3 9 16,0 1-9-16,3-4 0 0,-3 1 9 0,3-3-9 15,0-3 24-15,-3 3 0 0,3-8 0 0,0 5 0 0,0 1-12 16,0-6-3-16,0 0 0 0,0 0 0 0,0 0 0 0,0 0 0 16,0 0 0-16,0 0 0 15,0 0 3-15,0 0 1 0,0 0 0 0,0 0 0 16,0 0-1-16,0 0-1 0,0-8 0 0,-3 2 0 0,3-2-1 16,0 0 0-16,0-2 0 0,0 2 0 0,0 8-2 0,3-8 0 15,0 0 0-15,3-3 0 0,0-2-8 0,0 0 0 16,6-3 9-16,0 0-9 0,0-2 0 0,3 2 0 15,-3-3 0-15,0 1 0 0,5-3 0 0,1 2 0 16,0 3 0-16,0-2 8 16,0-1-48-16,0 1-10 0,0 2-2 0,-3 3 0 15,2-1-111-15,-2 4-22 0,-3-1-5 0,3 3-859 0</inkml:trace>
  <inkml:trace contextRef="#ctx0" brushRef="#br0" timeOffset="163986.1526">19028 9268 345 0,'0'0'31'16,"0"0"-31"-16,0 0 0 0,0 0 0 0,0 0 284 0,0-5 50 15,0 0 10-15,3-1 3 0,-3 6-175 0,0 0-36 16,0 0-6-16,0 0-2 0,0 0-52 0,0 0-12 16,0 0-1-16,0 0-1 0,0 0-30 0,0 0-5 15,-9 3-2-15,6 2 0 0,0 3 11 0,0 0 3 16,0 3 0-16,0 5 0 0,-3-3-11 0,0 0-3 15,0 3 0-15,-3 0 0 0,3 2 5 0,-2-2 1 16,-1 3 0-16,3-3 0 0,-3 0-31 0,3-3-12 16,3 0 1-16,-3-2 0 0,6-3 11 0,-3 2 0 15,3-2 0-15,3-3 0 0,0-2 0 0,3 2 0 16,-3-2 0-16,6-3 0 16,0 3-26-16,0-6-3 0,-1 3-1 0,4-3-1127 0</inkml:trace>
  <inkml:trace contextRef="#ctx0" brushRef="#br0" timeOffset="164188.0183">19233 8954 1944 0,'0'0'86'0,"0"-6"18"15,0-4-84-15,0 2-20 0,0 2 0 0,3 1 0 0,0 0 86 0,0 0 13 16,-3 5 2-16,0 0 1 0,0 0-60 0,0 0-12 15,0 0-2-15,0 0-1 16,0 0-27-16,0 0-12 0,0 0 0 0,0 0 1 16,0 0-85-16,-3 7-18 0,0 1-3 0,0 3-818 15</inkml:trace>
  <inkml:trace contextRef="#ctx0" brushRef="#br0" timeOffset="164717.9448">19379 9202 1728 0,'0'0'76'0,"0"0"16"0,0 0-73 0,0 0-19 0,0 0 0 0,6 0 0 16,0-2 30-16,0-1 2 0,0 0 1 0,3 1 0 15,-3-1 14-15,3 3 2 0,-3 0 1 0,0-3 0 16,0 3 10-16,0-2 3 0,0 2 0 16,-6 0 0-16,0 0 1 0,0 0 1 15,0 0 0-15,6 5 0 0,-3 3-23 0,3 0-5 16,-3 2-1-16,0 4 0 0,2-1-22 0,1 0-5 0,-9 3-1 0,3 0 0 16,0-3-8-16,3 0 0 0,0 3 0 0,-3-3 0 15,0 1 0-15,0-1 0 0,0 0 0 0,0-2 0 16,-3-3 18-16,0 0 2 0,3-3 0 0,0-5 0 15,-3 5-20-15,0 0 0 0,3-5 0 0,0 0 0 16,0 0 0-16,0 0 0 0,0 0 0 0,0 0 0 0,6 0 9 0,-3-5-1 16,0-3-8-16,0-2 12 15,0-1-12-15,3 0 0 0,3-2 0 0,0 0 0 0,3-3 20 0,0 0-1 16,3 3-1-16,3-3 0 0,-6-2-3 0,2 4-1 16,1 1 0-16,3 0 0 0,-3 2 8 0,-3 1 2 15,0-1 0-15,-6 6 0 0,-6 5-11 0,9-3-1 16,-9 3-1-16,0 0 0 0,0 0-11 0,3 6 10 15,3 2-10-15,-3-1 10 0,-3 1-10 0,0 3 0 16,3 0 0-16,-3-1 0 0,3 1 0 0,3-1 0 16,-3 1 0-16,3 2 0 0,0-5-17 0,2 5 1 0,1-2 0 0,0-1 0 31,0 1-84-31,-3-3-17 0,9 0-3 0,-6 2-679 16,0 4-135-16</inkml:trace>
  <inkml:trace contextRef="#ctx0" brushRef="#br0" timeOffset="165545.6541">20174 9300 403 0,'0'0'36'0,"0"0"-36"15,0 0 0-15,9 0 0 0,-6-5 128 0,3 2 18 16,-3 1 4-16,-3 2 1 0,3-3-76 0,0-2-15 15,3-1-4-15,-3 4 0 0,0-4 48 0,0 1 10 16,-3 0 2-16,0 5 0 0,3-3-10 0,-3 3-2 16,0-8 0-16,3 6 0 0,-3-4-12 0,0 6-4 15,0 0 0-15,3-2 0 0,-3 2-48 0,0-8-9 16,0 8-3-16,3-3 0 0,-6-2 16 0,3-1 4 16,0 6 0-16,-3-2 0 0,0-6-24 0,-3 5-5 15,3-2-1-15,-3 2 0 0,0 1-6 0,3-1-2 16,-3 0 0-16,0 1 0 0,0 2-10 0,-3 0 0 15,3 0 0-15,0 5 0 0,-3-5-9 0,3 5 9 0,-3 1-12 0,0 2 12 16,0-1 0-16,-2 1 0 16,2 3 0-16,-3 2 0 0,0 0-8 0,3 3 8 15,-3-2 0-15,3-1 0 0,3 0 0 0,0-2 0 16,3 2 0-16,0 0 0 0,3-5 0 0,0 0 0 0,3 2 0 16,3-4 0-16,-6-6 0 0,9 5 0 0,-3 0 0 0,3-2 0 15,3-3 0-15,-3-3 0 0,6 1 0 0,-3-1 0 16,-1-2 0-16,4-3 0 0,0 3 0 0,0-3 0 15,0-3 9-15,-3 3 3 0,3-5 0 0,0 2 0 16,0 1 8-16,-1-1 1 0,1-2 1 0,0 2 0 16,-3 3-5-16,0 0-1 0,3 3 0 0,-3 0 0 15,-3 2-16-15,-3-2 0 0,3 5 8 0,-3 3-8 16,-6-3 0-16,0 0 10 0,0 7-10 0,3 4 8 0,-3 2-8 16,0 3 0-16,-3 0 0 0,-3 5 0 0,6 3 0 15,-6 0 0-15,-3 0 0 0,3 5 0 0,0-3 0 0,0 6 0 16,-3-3 0-16,0 3 0 0,-3-6 0 0,3 3 0 15,-3 0 0-15,0-2 8 0,-2-1-8 0,-4-2 0 16,3 0 0-16,-3 0 8 0,0 0-8 0,0-3 8 16,-3-3-8-16,3 4 8 0,-2-7-8 0,2-1 0 0,-3-1 0 0,3-5 0 15,0 0 25-15,3-3 3 16,3-2 1-16,-2-3 0 0,2 0-13 0,6-3-2 16,-3-2-1-16,3-3 0 0,3-5 16 0,0-1 3 15,6 1 1-15,3 0 0 0,0 0-5 0,6-6 0 0,6 1-1 0,-1-1 0 0,4 1-27 0,3-1 0 31,0 1 8-31,3-4-8 16,-1 1-40-16,4 0-11 0,-6-3-1 0,3 3-1 16,0-3-171-16,-7 8-35 0,22-34-6 0,-6 13-2 0</inkml:trace>
  <inkml:trace contextRef="#ctx0" brushRef="#br0" timeOffset="166421.6735">21689 9147 864 0,'0'0'76'15,"0"0"-60"-15,0 0-16 0,0 0 0 16,3-3 208-16,-3 3 38 0,6 3 8 0,-6-3 2 16,0 0-132-16,0 0-27 0,0 0-5 0,0 0 0 15,0 0-37-15,0 0-7 0,0 0-2 0,0 0 0 16,0 0-11-16,-3 2-3 0,-6-2 0 0,3 6 0 15,-3-4-8-15,0 4-3 0,0-1 0 0,-3 0 0 16,4 3 4-16,-1 0 1 0,-3 0 0 0,3 3 0 0,-3-4 14 16,3 7 2-16,-3-6 1 0,3 2 0 0,-3 1-35 0,3 2-8 15,3 3 0-15,-3-3 0 0,3 0 0 0,0 3 0 16,3-3 0-16,-2 3 0 0,2-2 0 0,3 1 0 16,-3 1 0-16,0-5 0 0,3-1 0 0,0 1 0 15,0-3 0-15,3 3 0 0,0-1 0 0,0 1 0 16,0-3 0-16,2 2 0 0,4-2 0 0,0-3 0 15,3-2 0-15,0 2 0 0,3-5 0 0,0 0 0 16,0-2 0-16,3-1 0 0,0-5 8 0,-1 3 0 16,4-3 0-16,0-3 0 0,0 1 7 0,-3-1 1 0,-3 1 0 15,2-4 0-15,1 1 17 0,-6-3 4 16,0 0 1-16,0 1 0 0,-3-1-24 0,-3 0-5 16,0-3-1-16,-3 3 0 0,0-2-8 0,-3 5 12 0,0-3-12 0,-3 3 12 15,-3-1-12-15,3 1 0 0,-3 3 0 0,3-1 0 16,3 3 0-16,-6 0 0 0,-6 0-12 15,0 0 12 1,-3 3-58-16,0 2-4 0,4-2-1 0,-4 2 0 16,0 3-148-16,3 0-29 0</inkml:trace>
  <inkml:trace contextRef="#ctx0" brushRef="#br0" timeOffset="167035.1975">22133 9096 1036 0,'0'0'92'0,"0"0"-73"15,0 0-19-15,0 0 0 0,-3-2 208 0,3 2 37 16,0 0 8-16,0 0 2 0,3-3-161 0,0-2-32 15,3 0-6-15,-1-1-2 0,4 1-21 0,0-3-4 0,3 0-1 16,-3 0 0-16,0-2-12 0,-3-1-2 16,0 0-1-16,-3-2 0 0,0-3 26 0,0 0 5 15,0 1 0-15,0 1 1 0,0 1-10 0,0-3-3 16,0 3 0-16,-3-3 0 0,3 3 7 0,-3 0 1 16,-3 2 0-16,3-2 0 0,0 2-40 0,0-2 0 15,-6 5 0-15,3 0 0 0,0 0 0 0,3 0 0 0,3 0 0 0,0 3 8 16,-6 0-8-16,0-3 0 0,0 5 0 0,0-2 0 15,0 2-19-15,0-2-5 0,-3 0 0 0,-3 2-1 16,3 6 13-16,0-3 4 0,0 0 0 0,0 0 0 16,0 2 8-16,0 1 0 0,0 0 0 0,1-1 0 15,-1 3 0-15,0 1 9 0,3-1-1 0,-3 0-8 16,0 1 9-16,3 2-9 0,0 2 0 0,0-2 9 16,3 0-9-16,0 0-16 0,0 3 4 0,0 2 1 0,0-3 34 0,3 4 6 15,0-1 2-15,0 3 0 0,0 2-31 16,-3 1 8-16,3 2-8 0,-3 0 0 15,6 3 20-15,-6 0 0 0,3 0 1 0,-3 5 0 0,0-3-8 16,3 3-1-16,-3 0-1 0,0 0 0 0,-3-2 11 16,0-1 2-16,-3 3 1 0,3 1 0 0,-3-1-7 0,0 0-2 15,0 0 0-15,0 0 0 0,-3-3-16 0,3-2 0 16,-3 3 0-16,-3-4 0 0,6 1 12 0,-3 0-12 16,-3 3 12-16,3-4-12 0,1-1 12 0,-1 1-4 15,3-1 0-15,3-1-8 0,-3-3 0 0,0-2 0 16,6-3 0-16,0 1 0 0,0-7-21 0,0 1 1 15,0-2 1-15,0-1-861 16,0-5-173-16</inkml:trace>
  <inkml:trace contextRef="#ctx0" brushRef="#br0" timeOffset="167236.4765">21894 9538 2127 0,'0'0'47'0,"0"0"9"0,0 0 3 0,0 0 1 0,0 0-48 0,6 0-12 0,0 0 0 0,3 0 0 15,-3 0 82-15,3 0 14 0,3-2 4 0,0 4 0 16,0 1-80-16,3-3-20 0,0-3 0 0,3 1 0 16,-1-1-160-16,10 0-36 0,27-5-8 15,-13-2 0-15</inkml:trace>
  <inkml:trace contextRef="#ctx0" brushRef="#br0" timeOffset="168850.8346">4360 11970 864 0,'0'0'76'0,"0"0"-60"16,0 0-16-16,-3-3 0 0,0 0 178 0,3-2 33 15,0 3 6-15,0-6 2 0,3 2-107 0,0-2-20 0,0-2-5 0,2-1-1 16,4-2-42-16,-3 2-8 16,3-2-1-16,-3 3-1 0,3-6-16 0,0 2-3 15,0 1-1-15,0-3 0 0,6 0 11 0,-3 3 3 16,0 0 0-16,0 0 0 0,-1 2 0 0,-2 3 0 16,0 0 0-16,-3 3 0 0,3 5-18 0,-3 0-10 15,-6 0 12-15,0 0-12 0,6 8 9 0,0 5-9 16,-3 6 0-16,0 2 9 0,-3 3-9 0,0 5 0 0,-3 3 0 0,0 2 8 15,0-5-8-15,-3 0 0 0,0 6 0 16,0-1 0-16,0 0 0 0,-3 3 0 0,0-2 0 16,0-1 0-16,1-2 0 0,-1 8 0 0,0-6 0 0,0-2 0 15,0-6 0-15,0 1 0 0,0-6-9 0,6-3 9 16,3-2 0-16,-3-3 16 0,3-2-4 0,-3-3 0 16,3 0 8-16,0-8 0 0,0 0 1 0,0 0 0 15,0 0-5-15,0 0 0 0,6-5-1 0,3-3 0 16,0-3 11-16,3-5 2 0,0 0 1 0,3-7 0 15,2-1 2-15,1-5 0 0,3-6 0 0,6-2 0 16,-3 3-8-16,3-3-2 0,-4-3 0 0,4 3 0 0,-6 3-21 16,0 2 8-16,0 3-8 0,-1 2 0 15,-2 4 0-15,-3 4-20 0,0 0 4 0,-3 4 1 16,0 4-20-16,0 0-4 0,-3 4-1 0,0 1 0 16,-3 1-121-16,0 2-25 0,0 1-5 0</inkml:trace>
  <inkml:trace contextRef="#ctx0" brushRef="#br0" timeOffset="169419.9779">5029 12028 230 0,'0'0'20'0,"0"0"-20"0,0 0 0 0,3 8 0 16,-3 0 260-16,0-8 47 0,3 5 9 0,0 3 3 15,-3-8-188-15,0 0-38 0,0 0-7 0,6 5-2 16,-6-5 8-16,0 0 0 0,0 0 1 0,0 0 0 0,9-2-47 0,0-4-10 15,0 1-1-15,0-3-1 16,0 0 6-16,3-2 0 0,-3 2 1 0,3-5 0 16,-1 2-21-16,1-2-4 0,3-1 0 0,0 1-1 15,-6 0-6-15,3 0-1 0,0-3 0 0,0 0 0 0,-3 0 20 16,0 0 4-16,-3 0 1 0,-3 3 0 0,3 0-7 0,-4 0-2 16,-2-1 0-16,3 4 0 0,-3-1 13 0,0 1 3 15,0-1 0-15,-5 6 0 0,2 0-40 0,-3-1 0 16,6 6 0-16,-6-5 0 0,-3 2 10 0,3 3-2 15,6 0-8-15,0 0 12 0,-9 0-12 0,-3 0 0 16,6 6 0-16,-3-1 0 0,0 6 0 0,0-4 0 16,-3 4 0-16,3 0 0 0,-3 4 0 0,3-1 0 15,-2 2 8-15,2-1-8 0,0 4 0 0,3 0 0 16,0-1 0-16,0 3 0 0,3-2 0 0,0 2 8 16,0-3-8-16,3 1 9 0,0-1-1 0,0 1 0 0,3-1 0 0,0 1 0 15,0-3 0-15,0 0-8 0,0 0 12 0,0-3-4 16,0-3-8-16,3 1 0 15,-3 0-10-15,0-1 10 16,3 1-101-16,-3-3-15 0,3 0-2 0,-3 0-639 0,0 0-128 16</inkml:trace>
  <inkml:trace contextRef="#ctx0" brushRef="#br0" timeOffset="169905.0823">5413 11935 1440 0,'-9'-10'64'0,"9"7"12"0,3-5-60 0,0 3-16 16,-3-3 0-16,3 0 0 0,3 0 92 0,-3 0 16 15,3 0 4-15,-3 0 0 0,0 3-35 0,-3 5-6 0,0 0-2 16,0 0 0-16,0 0 0 0,0 0 0 16,0 0 0-16,0 0 0 0,6 5-9 0,-3 3-3 15,3 0 0-15,0 0 0 0,0 3-20 0,0-1-4 16,-3 3-1-16,3 1 0 0,-3 2-13 0,3-3-3 16,-3 3-1-16,0 0 0 0,0-1-15 0,0 1 11 15,0 0-11-15,0 0 10 0,-3-3-2 0,0 1-8 16,0-4 12-16,-3-2-4 0,3 3 13 0,-3-3 3 15,0 0 0-15,3-3 0 0,-3 0-2 0,0 0 0 0,3-5 0 0,0 0 0 16,0 0-6-16,0 0-2 16,-3 3 0-16,3-3 0 0,0 0 8 0,-6-3 2 0,0 1 0 0,3-4 0 15,3-1-1-15,-3-4 0 0,3 0 0 0,-3 1 0 16,3-3-8-16,3 2-2 0,0-5 0 0,0 0 0 16,3 0-13-16,0-2 8 0,0-1-8 0,3-2 0 15,2 3 0-15,-2-4 0 0,3 4 0 0,0 5-10 16,0-6-26-1,6 6-4-15,-3-3-2 0,0 3 0 0,3 0-151 16,-1 2-31-16,7-2-5 0</inkml:trace>
  <inkml:trace contextRef="#ctx0" brushRef="#br0" timeOffset="170667.8374">6044 11724 1094 0,'-9'0'97'0,"6"2"-77"15,-3-2-20-15,0 3 0 0,3 0 76 0,-2-3 12 16,-1 0 3-16,6 2 0 0,-3-2-10 0,3 0-1 0,-3 3-1 0,3-3 0 0,0 0-23 0,0 0-4 15,0 0 0-15,0 0-1 0,0 0-15 0,0 0-2 32,0 0-1-32,0 0 0 0,0 0 6 0,9-3 1 0,2 3 0 0,-2-2 0 15,3-1 9-15,3 0 3 0,0-2 0 0,0 2 0 16,3-2-3-16,6-3 0 0,-4 3 0 0,4-3 0 16,0-3-31-16,-3 3-6 0,3-2-2 0,0 2 0 15,2 0-10-15,4-3 0 0,-3-2 0 0,0 5 0 0,-1-2 0 0,-2-4 0 16,3 1 0-16,-3 0 0 15,0 0-40 1,-3-1 0-16,-1 1 0 0,1 0-688 0,0 2-139 0</inkml:trace>
  <inkml:trace contextRef="#ctx0" brushRef="#br0" timeOffset="171072.0241">6324 11292 1450 0,'-6'-2'32'0,"0"-1"6"0,0-5 2 0,3 3 1 0,0-3-33 0,0 0-8 0,0 0 0 0,3 3 0 15,-3 0 79-15,6-3 13 0,0 2 4 0,-3 1 0 16,0 2-19-16,3-2-3 15,0 2-1-15,3 1 0 0,-6 2-5 0,0 0-2 16,3-3 0-16,-3 3 0 0,0 0-12 0,0 0-2 16,0 0-1-16,0 0 0 0,0 0-16 0,0 0-3 15,0 0-1-15,6 8 0 0,-6-8-13 0,6 8-2 16,-3 0-1-16,-3-8 0 0,0 8 4 0,0 5 1 0,3-2 0 0,-3-1 0 16,0 9-10-16,0 2-2 0,0 3 0 0,0 2 0 15,-3 9-8-15,0 2 8 0,-3 5-8 0,0 3 8 16,-3 5 4-16,3 1 0 0,-6-1 0 0,3 3 0 15,3-3-12-15,1 0 0 0,2-2 0 0,-3-1 0 16,0-4 0-16,0-3-14 0,3-1 5 0,-3-4 1 16,6-4-103-1,0-2-20-15,3-2-4 0,0-6-605 0,3-2-120 0</inkml:trace>
  <inkml:trace contextRef="#ctx0" brushRef="#br0" timeOffset="171407.6686">6610 11832 1857 0,'0'0'82'0,"-3"-2"18"0,0-4-80 0,-3 4-20 16,6 2 0-16,0 0 0 0,0 0 100 0,0 0 16 0,0 0 3 0,0 0 1 15,0 0-44-15,0 0-9 0,0 8-2 0,-3 5 0 16,3-3-33-16,0 6-6 0,0 0-2 0,0 0 0 16,0 0-13-16,0 2-3 0,0 1-8 0,3-1 12 15,-3 1-12-15,0-3 9 0,0 0-9 0,0 0 8 16,3-1-19-16,0-1-4 0,-3-1-1 0,3-5 0 31,0 0-167-31,-3-8-33 0</inkml:trace>
  <inkml:trace contextRef="#ctx0" brushRef="#br0" timeOffset="171554.3335">6797 11504 2498 0,'0'0'111'0,"0"0"22"0,-9-5-106 0,9 5-27 15,0 0 0-15,-9 0 0 0,1 2 56 0,8-2 5 16,0 0 2-16,0 6 0 16,-3 2-236-16,3 0-47 0</inkml:trace>
  <inkml:trace contextRef="#ctx0" brushRef="#br0" timeOffset="172769.6888">7333 11565 1486 0,'12'-8'66'0,"-12"8"14"0,3-3-64 0,-3 3-16 15,6-5 0-15,-6 0 0 0,0-1 84 0,0 6 13 16,3-2 3-16,-3 2 1 0,0 0-45 0,0 0-10 15,-3-5-2-15,-3 2 0 0,3 3-18 0,-3 0-4 16,0 0-1-16,0 0 0 0,3 3 9 0,-3-3 2 16,-3 5 0-16,3-3 0 0,-3 4 20 0,3-1 4 0,-5 0 0 0,2 3 1 15,0-2-9-15,-3 2-3 0,0-1 0 0,0 1 0 16,0 0-29-16,3 0-7 16,3 3-1-16,0-3 0 0,3 5-8 0,0 0 0 0,0 3 0 15,0 0 0-15,-3 3 12 0,0 2-4 0,0 3 0 16,4 2 0-16,-1 0 12 0,0-2 1 0,-3 3 1 0,3-1 0 15,3 1-22-15,0-1 9 0,0-2-9 0,9-3 0 16,2 0 0-16,-2-2 0 0,-12-1 0 0,9-2 0 16,9-5-19-16,0-1-4 0,-6 1-1 0,0-6 0 15,0-2 24-15,6-1-11 0,6-4 11 0,-6-3-8 16,-1 2 8-16,1-5 0 0,6-3 8 0,0 3-8 16,0 0 9-16,-3-2-9 0,2-1 12 0,4-2-12 15,3-3 21-15,-3 3-2 0,-3-3-1 0,0-2 0 16,11-1-18-16,-11 1-14 0,-9-1 2 0,0-2 1 15,6 0 11-15,0 0 16 0,-3-3-4 0,-1 5-1 0,-5-2 3 0,-3 0 1 16,0 0 0-16,0 0 0 0,3-1-3 16,-6 4-1-16,0-3 0 0,-3 2 0 0,-3 3-11 0,0 0 8 15,0 3-8-15,0 3 8 0,0-1-8 0,-3 6 0 16,3-1 0-16,-3 1 8 0,0 2-8 0,0 1 0 16,1 2 0-16,-1 2 0 0,0-2-8 0,0 3 8 0,-6 2-10 0,6 3 10 15,3 0-8-15,-3 0 8 16,3 3 0-16,-3 2-9 0,6 0 9 0,-3 3 0 15,0 3 0-15,-3-3-8 0,0 2 8 0,3-2 0 16,0 2 0-16,3 6 0 0,-3-3 0 0,0 1 0 16,3-1 0-16,0 0 0 0,0-3 0 0,3-2 0 15,-3 0-9-15,3-3 9 0,3 1 0 0,0-4 0 16,-3 1 0-16,0-3 0 0,3 0 0 0,-3-3 8 16,-3-5-8-16,3 3 0 0,6-1 0 0,0-4 0 0,0-1 0 0,6-2 0 15,5-1 0-15,-2-2 8 0,-6-2-8 0,0-1 0 16,6-2 0-16,3-3 0 0,-6 3 8 0,2-3-8 15,1 0 0-15,0-2 0 0,-3 4 0 0,3-1 0 16,3 1 0-16,-3 1 0 0,-3 0 0 0,-1 2 0 0,4 1 10 0,0 2-10 16,-3-3 12-16,0 3-12 0,-3 0 10 0,3 3-10 15,6-3 8-15,-1 0-8 16,1 3 0-16,3 2 0 0,0 1 0 0,0-1 0 0,-1-2 0 0,-2 5 0 16,0-3 0-16,0 3 8 15,-3 3 8-15,-3-1 0 0,0 4 1 0,-1-4 0 16,-2 4 4-16,-3-1 1 0,0 0 0 0,-3 3 0 15,-3-3-2-15,0 3-1 0,0 0 0 0,-6 0 0 0,3 0 7 0,-6 0 2 16,3 0 0-16,-6 3 0 0,-3 2-7 0,0-3-1 16,-5 6 0-16,-1 3 0 0,-3-3-6 0,-6 2-2 15,-3 1 0-15,4-1 0 0,-1-2-4 0,0 0 0 16,-3 0-8-16,3-3 12 0,4 0-12 0,-4-5 0 16,6 0 0-16,-3 0 0 0,3-3-10 0,3-2-8 15,1-3-2-15,-1-3 0 16,3 1-118-16,0-6-24 0,3 0-5 0,3-5-1098 0</inkml:trace>
  <inkml:trace contextRef="#ctx0" brushRef="#br0" timeOffset="175086.5759">10021 11443 990 0,'0'0'44'0,"0"0"8"0,0 0-41 0,0 0-11 16,0 0 0-16,0 0 0 0,0 0 98 0,0 0 18 16,0 0 3-16,0 0 1 0,0 0-33 0,0 0-7 15,0 0 0-15,0 0-1 0,0 0-11 0,0 0-1 16,0 0-1-16,0 0 0 0,0 0-8 0,0 0-2 15,0 0 0-15,-3-2 0 0,3 2-6 0,-3-6-2 16,0 4 0-16,0-1 0 0,-3 0-16 0,3 1-3 16,-3-1-1-16,3 0 0 0,0 1 0 0,-3-1-1 15,-3 0 0-15,3 3 0 0,0-2-16 0,0 2-3 16,-2 0-8-16,2 0 12 0,-3 0-12 0,3 0 0 16,6 0 0-16,-6 5 0 0,-3 0 0 0,0 1 0 15,-6-1 0-15,3 3 0 0,-3 0-10 0,0 0 10 16,3 2-8-16,-2-2 8 0,-1 3 0 0,0 0 0 0,3-1 0 0,0 1-8 15,-3-1 8-15,6 1 0 16,-3-1 0-16,3 4-8 0,3-1 8 0,0 0 0 16,0 0 0-16,1 3 0 0,2-3 0 0,0 1 0 0,3 2 0 15,0-3 0-15,0 0 0 0,3 3 0 0,0 0 0 0,-1 0 0 16,1-3 0-16,3 0 0 0,0-2 0 0,3-3 0 16,0-3 0-16,0 0 0 0,3-5 0 0,0 0 0 15,3-5 0-15,0 0-8 0,0-6 8 0,5 0-12 16,-2-2 12-16,3 0 8 0,-6-3-8 0,3 0 11 15,0 0-11-15,3-2 0 0,-1-3 0 0,-2 2 0 16,-3 1 10-16,3-1-10 0,-3 1 12 0,0-4-12 16,-3 1 17-16,0 0-3 0,-3-3-1 0,-1 0 0 0,-2 1-1 15,0-1 0-15,3 0 0 0,-3 0 0 0,0 3-12 0,3 3 0 16,-3-1 0-16,3 3 0 0,-6 6 0 0,3 2 0 16,-6 2 0-16,0 6 0 0,0 0 16 0,0 0-2 15,0 0-1-15,3 8 0 0,-6 5 3 0,0 6 0 16,0 2 0-16,0 3 0 0,-3 2-16 0,3 1 8 15,-3-1-8-15,0 1 0 0,0-1 0 0,3-5 0 16,0 3 0-16,0-3 0 0,3 1 0 0,0-4-20 16,0 1 4-16,3-3 0 15,0-3-27-15,0 0-5 0,0-5 0 0,3 0-1 16,0-3-159-16,3-5-32 0,0 0-7 0</inkml:trace>
  <inkml:trace contextRef="#ctx0" brushRef="#br0" timeOffset="175479.7887">10673 10893 864 0,'0'0'38'0,"-3"-8"8"16,3 0-37-16,-3 0-9 0,0-2 0 0,3-1 0 16,-3 3 200-16,3-3 39 0,0 3 7 0,0-2 2 15,0 5-136-15,3-3-26 0,0-3-6 0,-3 6 0 16,3 2-41-16,-3 3-8 0,0 0-2 0,0 0 0 16,0 0 13-16,0 0 2 0,0 0 1 0,0 0 0 0,3 8 2 15,3 3 0-15,-6-3 0 0,0 5 0 0,-3 0-12 0,3 3-3 16,-3 2 0-16,3 4 0 0,-3 1-1 0,0 4-1 15,3-1 0-15,-3 6 0 0,0-3-2 0,0 6-1 16,0-1 0-16,0 0 0 0,3 3-2 0,-3-2 0 16,-3 2 0-16,3 0 0 0,-3 0-12 0,0-5-2 15,0-1-1-15,0 1 0 0,-3-5-10 0,0-1 0 16,0 1 0-16,1-4 0 16,2 1-94-16,0 0-21 0,-3-3-4 0,0-5-1060 0</inkml:trace>
  <inkml:trace contextRef="#ctx0" brushRef="#br0" timeOffset="176237.9608">11113 11324 691 0,'0'0'61'0,"-3"-5"-49"16,0 0-12-16,3-3 0 0,3 0 208 0,0 2 40 16,-6-2 7-16,3 8 1 0,3-5-140 0,-3 5-29 0,0-8-6 0,0 8-1 15,0 0-32-15,0 0-6 0,0 0-2 0,0 0 0 16,-6 0-2-16,3 0-1 0,-3 0 0 0,1 3 0 16,-1 2-3-16,-3 3-1 0,-3 3 0 0,3 2 0 15,-3 0 0-15,3 0 0 0,-3 3 0 0,0 0 0 16,3 0-9-16,-3 0-1 0,3 2-1 0,0 1 0 15,1-1-10-15,2-2-1 0,-3 3-1 0,3-1 0 0,3-2-10 0,-3 3 0 16,6-3 9-16,0 0-9 0,0-3 0 0,0 0 8 16,6-2-8-16,-3-1 0 15,3 1 0-15,0-3 0 0,3-3 0 0,-4-2 0 16,4-1 0-16,3-2 0 0,0-2 0 0,0-1 0 16,0-2 0-16,0-1 0 0,0 1 0 0,0-3 8 15,0 0 5-15,0-2 2 0,-3-1 0 0,2-2 0 0,-2 2 8 16,0-2 1-16,0-3 1 0,0 0 0 0,-3 0-1 0,0 1 0 15,-3-1 0-15,0 0 0 0,0 0-10 0,0 0-2 16,-3-3-1-16,0 4 0 0,0 1-3 0,-3 1-8 16,0 0 12-16,-3 0-4 0,3 5-8 0,0 0 0 15,-3 0 0-15,0 3 0 0,-3 2-13 0,0 3-5 16,0 0-1-16,-3 5 0 16,1 3-40-16,-1 0-8 0,0 5-1 0,3 1-716 15,-3 1-142-15</inkml:trace>
  <inkml:trace contextRef="#ctx0" brushRef="#br0" timeOffset="176687.6614">11560 11237 2480 0,'0'0'55'0,"0"0"11"0,0-5 2 0,0 5 1 0,9-3-55 0,-3 0-14 0,0 6 0 0,0 0 0 16,0-1 14-16,3 4 0 0,-4 1 0 0,1 4 0 15,0 5-6-15,-3 0-8 0,3 2 11 0,-3 3-11 16,-3-2 24-16,0 5-3 0,0-3 0 0,0 0 0 16,-3 3 9-16,0-3 2 0,0-2 0 0,3-1 0 0,-3 1-24 15,3-3-8-15,-6-3 0 0,3 0 9 0,0-5 0 0,0 0 0 16,1-3 0-16,2 0 0 0,-6 3 2 0,6-8 0 15,0 0 0-15,0 0 0 0,-3-2 3 0,3 2 1 0,-3-6 0 0,0 1 0 16,3-5 1-16,0-1 0 16,0 0 0-16,3-4 0 0,3 1-16 0,0-4 11 15,2-1-11-15,4-2 10 0,6-5-10 0,0 2 0 16,0 0 0-16,3 0 0 0,-3 0 0 0,-1 6 0 0,4-3 12 0,-6 7-4 16,0 1-8-16,-3 5 0 0,0 3 0 0,-3 5 0 15,0-3 0-15,-9 3 0 0,0 0 0 0,9 8 0 16,-3 3 0-16,0 2 0 15,0 3 0-15,0-3 0 0,-4 6 0 0,1-6-11 16,3 3 11-16,0 0-12 16,-3 0-26-16,3-1-6 0,0 1 0 0,-3 0-1 15,3 3-152-15,-3-1-31 0,3 1-5 0</inkml:trace>
  <inkml:trace contextRef="#ctx0" brushRef="#br0" timeOffset="177438.4792">12417 11261 1825 0,'0'0'80'0,"-3"-6"18"0,3 6-78 16,0-5-20-16,0 0 0 0,3 0 0 0,0 2 24 0,0-2 0 15,0-1 1-15,0 1 0 0,0 0-9 0,-3-1-3 16,3 1 0-16,-3 0 0 0,6 2 27 0,-6-2 4 16,3 0 2-16,-3-3 0 0,3 2 16 0,-3 1 3 15,-3 0 1-15,3-1 0 0,0 6 0 0,-3-5 0 16,0 0 0-16,0 0 0 0,0 2-26 0,-3 0-4 15,3 1-2-15,-3-1 0 0,0 0-21 0,-3 3-4 0,0-2-1 0,0 4 0 16,0-2-8-16,-2 6 0 0,-1-1 0 0,0 0 8 16,-3 3-8-16,0 5 0 15,0 1-10-15,0 4 10 0,0-2 0 0,0 3 0 16,1 4 0-16,2 1 0 0,3 0 0 0,3 2 0 16,-3 1 0-16,3-3 0 0,0-3-9 0,0-5 1 0,6 0 0 0,0-3 0 31,3-3-22-31,-3 1-4 0,-6-6-1 0,6-5 0 0,9 3 35 0,0-3 0 0,3-3 0 0,0-2 9 15,3-3 15-15,-1-2 2 0,7-4 1 0,-3 1 0 16,3-5-3-16,-3 2-1 0,0-3 0 0,2-2 0 16,-2 2-6-16,-3 1-1 0,3 2 0 0,0-2 0 15,-3 2 9-15,-3 2 2 0,0 1 0 0,0 5 0 16,-1-2-27-16,-2 4 0 0,0 4 0 0,0-1 0 16,0 6 0-16,0 2 0 0,-6 3 0 0,0 3 0 15,3 2 0-15,-3 3 0 0,3 2 0 0,-6 6 0 0,3 0 0 0,-3 2 0 16,0 3 0-16,0 0 0 15,-3 1-15-15,-3 1-1 0,0 1-1 0,0 2 0 0,0-2 17 16,-3 5 0-16,-3-2 0 0,0-1 0 0,0 3 11 0,-2 3-1 16,-4-6 0-16,0 3 0 0,0-2-10 0,-3-4 8 15,-3 4-8-15,1-3 8 0,-7-6 4 0,3 0 0 16,-6-2 0-16,6-3 0 0,7-2-12 0,2-6 0 16,-3-2 0-16,9-3 0 0,-3-6 23 0,3-2 5 15,0 0 2-15,6-2 0 0,3-6-8 0,0-3-2 16,0-2 0-16,6 0 0 0,3-8-20 0,3-3 0 15,3 0 0-15,3-5 0 0,0-3 0 0,3-5 0 16,9-3-10-16,-4 3 10 16,7-5-40-16,0 2-2 0,0-2 0 0,0 0-861 0,-4 2-172 15</inkml:trace>
  <inkml:trace contextRef="#ctx0" brushRef="#br0" timeOffset="178743.0361">14397 11176 946 0,'0'0'42'0,"0"0"9"0,0 0-41 0,2-5-10 16,-2 5 0-16,3-6 0 0,0 4 52 0,3-4 8 16,-3 1 1-16,0 3 1 0,-3 2 5 0,3-6 1 0,3 1 0 15,0 0 0-15,0-1 4 0,-3 4 0 0,0-4 1 0,0 1 0 16,3 0 12-16,-3 2 3 15,0-2 0-15,-3 5 0 0,3-5-16 0,0 2-2 0,0-2-1 0,-3-3 0 16,0 8-25-16,0-6-6 0,-3 4-1 0,0-3 0 16,0-1-25-16,0 4-4 0,0-1-8 0,-3-2 11 0,0 2-11 0,0 0 8 15,0 1-8-15,-3-4 8 16,3 4-8-16,-3-1 0 0,1 0 0 0,-1 3 0 16,0-2 0-16,0-1 0 0,-6 3 8 0,6 0-8 15,-3 0 0-15,0 3 0 0,0-1 0 0,0-2 0 16,-3 3 0-16,3 0 0 0,1 2-8 0,-4-2 8 15,3 2-8-15,-3 3 8 0,3-3-10 0,-3 1 10 16,0 1-10-16,3 1 10 0,-3 0-10 0,1 3 10 0,2 0 0 0,-3-1 0 16,3 3 0-16,0 1 0 0,0 1 20 15,-3 1 11-15,3 3 1 0,0-3 1 0,3-3-20 0,3 3-4 16,4 0-1-16,-1 0 0 0,-3 2-8 0,3-2 0 16,0 2 0-16,-3 1 0 0,6 0 0 0,3-4 0 15,0 4 0-15,3-6 0 0,3 3 0 0,-1-3 0 16,1-2 0-16,3-1 0 0,0-2 0 0,0-2 0 15,0-1 0-15,0-2 0 0,-3-3 0 0,3-3 0 16,-3 0 0-16,3 1 0 0,-3-4 0 0,-1-2 8 16,1 0-8-16,3-2 8 0,-3-1 1 0,0-2 0 15,3 0 0-15,0-3 0 0,-3-3-1 0,3 1 0 16,-3-1 0-16,3-2 0 0,0 0 6 0,-4-3 1 16,4-2 0-16,-3 2 0 0,3 0 2 0,0 0 1 15,0 1 0-15,0 4 0 0,0 1-7 0,3 2-2 0,-3 2 0 16,-3 4 0-16,-1-1 3 0,1 6 0 0,0 0 0 0,-3 2 0 15,-3 0-12-15,-3 3 10 0,0 0-10 0,3 8 10 16,0 0-10-16,-3 5 8 0,-3 1-8 0,0-1 8 16,3 0-8-16,0 3 0 0,-3 0 0 0,6 0 0 15,-3 2 0-15,3 1 0 0,3-3-9 0,3 0 9 16,-3-3-23-16,3 0-1 0,-3 0 0 0,3 0 0 16,6-2-84-16,0-3-16 0,5 3-4 0,1-3-952 15</inkml:trace>
  <inkml:trace contextRef="#ctx0" brushRef="#br0" timeOffset="182799.9526">15784 10462 1094 0,'6'-6'97'0,"-1"-2"-77"0,-2 0-20 0,3-2 0 16,0 2 112-16,0 0 18 16,-6 0 4-16,3 0 1 0,3 5-48 0,0-2-10 0,-6 5-1 0,0 0-1 15,3-2-47-15,-3 2-10 16,0 0-2-16,0 0 0 0,-3-3 35 0,3 3 6 16,0 0 2-16,0 0 0 0,0 0-11 0,0 0-3 0,0 0 0 0,0 0 0 15,0 0-20-15,0 0-4 0,0 0-1 0,0 0 0 16,0 0-2-16,0 0-1 0,-6 5 0 0,0 0 0 15,0 1 2-15,0-1 0 0,0 3 0 0,0 3 0 16,1-1-19-16,-1 6 0 0,0 0 8 0,-3 0-8 16,3 5 18-16,0 0 0 0,-3 3 0 0,0 5 0 15,3-2-7-15,-3 4-2 0,-3 1 0 0,3 5 0 16,0 0-1-16,0 3-8 0,0 2 12 0,-2 0-4 16,-1-2 5-16,0 0 1 0,0-3 0 0,0 3 0 15,0-6 1-15,3 0 0 0,0-2 0 0,0 0 0 0,0-6-15 0,0-2 0 16,3 0 0-16,0-3 0 0,0 0 0 0,1-5 0 15,-1 0 0-15,0-3 0 0,3-2 8 0,-3-3 0 16,0 5-8-16,3-5 12 0,-3 3-12 0,0-1 11 16,0 1-11-16,0-3 10 0,-3 2-10 0,3 1 0 15,0-1-10-15,3-2 10 0,0 3-12 0,0-3 12 16,3-3-13-16,0 0 5 0,0-5 8 0,0 0 0 16,0 0 0-16,0 0-8 0,9 6 8 0,-3-4 0 15,-6-2 0-15,0 0 0 0,9-2 11 0,0 2-3 0,-9 0 0 0,0 0 0 16,6-3 4-16,-6 3 0 15,6-5 0-15,-6 5 0 0,0 0 24 0,0 0 6 16,0 0 1-16,0 0 0 0,0 0-27 0,0 0-6 16,0 0-1-16,0 0 0 0,0 0-9 0,0 0 0 15,0 0 0-15,0 0 0 0,0 0 0 0,0 0 0 0,0 0-11 16,6-3 11-16,-6 3 0 0,0 0 0 0,0 0 12 16,0 0-4-16,0 0-8 0,0 0 0 0,0 0 0 0,0 0 0 15,0 0 0-15,0 0 0 0,0 0 0 0,0 0 0 16,0 0 0-16,0 0 0 0,0 0 0 0,0 0 0 15,0 0 0-15,0 0 0 0,0 0 0 0,0 0 0 16,0 0 0-16,0 0 0 0,0 0 0 0,0 0 0 16,0 0 0-16,0 0 8 0,0 0-8 0,0 0 0 15,0 0 0-15,0 0 9 0,0 0-9 0,0 0 0 16,0 0 0-16,0 0 0 0,0 0 0 0,0 0 0 16,0 0 0-16,0 0 0 0,0 0 0 0,0 0-9 15,0 0 9-15,0 0-8 0,0 0 8 0,0 0-8 16,0 0 8-16,0 0 0 0,0 0 0 0,0 0 0 0,0 0 0 15,0 0 0-15,0 0 0 0,0 0 0 0,0 0 0 16,0 0 0-16,0 0 0 0,0 0 0 0,0 0 0 0,0 0 0 16,0 0 0-16,0 0 0 0,0 0 0 0,0 0 0 15,0 0 0-15,0 0 0 0,0 0 0 0,0 0 0 16,0 0 0-16,0 0 0 0,0 0 0 0,0 0 0 16,0 0 0-16,0 0 0 0,0 0 0 0,0 0 0 15,0 0 0-15,0 0 0 0,0 0 0 0,0 0 0 16,0 0 0-16,0 0 0 0,0 0 0 0,0 0-12 15,0 0 4-15,0 0 0 0,0 0 8 0,0 0 0 16,0 0 0-16,0 0 0 0,0 0 0 0,0 0 0 16,0-5 0-16,0 5 0 0,0 0 0 0,0-5 0 15,0 5 0-15,0-6-8 0,3 1 8 0,-3 5 0 16,0-8 0-16,3 3 0 0,0-1 0 0,-3 1 0 0,0 0 0 0,0 0 0 16,0-3 0-16,0 2 0 0,0-2 0 15,0 3 0-15,3 0 0 0,-3 0 0 0,0-1 0 0,0-2 0 16,0 3 0-16,3-3 0 0,0 0 0 0,0 0 0 0,3 0 0 0,-3-2 0 15,0 2 0-15,2 0 0 0,-2 0 0 0,3 0 0 0,-3-3 0 0,0 6 0 16,3-6 0-16,-3 1-18 0,3-1 3 0,-3 3 1 16,0-2 14-16,3 2 0 0,-3-3 0 0,3 3 0 15,-3 0 0-15,3-2 0 0,-3 2 0 0,0 0 0 32,3 0 0-32,0 0 0 0,0 0 0 0,0 0 0 15,3 0 0-15,-3 3 0 0,0-3-10 0,0 3 10 0,3-1-16 16,-1 1 0-16,1-3 1 0,-3 3 0 0,3 2 15 0,-3-2 0 15,3 2 0-15,-3 1 0 0,-3-1 0 0,3 3 0 16,0-3 0-16,-6 3 0 0,0 0 0 0,0 0 0 16,0 8 0-16,0 0 0 0,0 5 0 0,-3 1 0 15,0-1 0-15,0 3 0 0,0 2 8 0,3 1-8 16,0-1 0-16,-3 1 0 0,3-1 8 0,0-2-8 16,3 3 0-16,-3-1 0 0,3 3 12 0,0-2-4 15,3 2 0-15,0-5-8 0,-3 0 11 0,0 0-11 0,3-3 10 0,3-2-10 16,-3 2 0-16,3-3 0 15,0-2 0-15,-3 0 0 0,5-2-18 0,-8-1-6 0,-3-5-2 16,6 3 0 0,6-3-134-16,0-3-28 0,0-2-4 0</inkml:trace>
  <inkml:trace contextRef="#ctx0" brushRef="#br0" timeOffset="184261.6265">16218 11091 982 0,'0'0'44'0,"0"0"8"0,6-5-41 0,0 2-11 0,0-2 0 0,-3 2 0 15,-3 3 96-15,6-5 18 16,0 0 3-16,-3 2 1 0,3-2-10 0,0 2-3 15,-6 3 0-15,0 0 0 0,3-2-34 0,-3 2-7 16,0 0-2-16,3-6 0 0,-3 6 10 0,0 0 3 16,0 0 0-16,0 0 0 0,3-2-16 0,-3 2-3 15,0 0-1-15,0 0 0 0,0 0-43 0,0 0-12 16,0 0 0-16,-3-3 0 0,-3 3 0 0,0 0 0 0,0 0 0 0,-3 3 8 16,3-1-8-16,0 1 0 15,-3 2-8-15,3 3 8 0,-3-2 0 0,0 4 14 0,0 1-2 16,-3-1 0-16,4 4 12 0,-1-1 3 15,0 0 0-15,0 0 0 0,0 3-11 0,3 0-1 0,-3 0-1 0,0-3 0 0,0 6-14 0,6-4 8 16,-3 1-8-16,3 0 0 16,0 3 0-16,0-3 0 0,6-1 0 0,0-1 0 15,-3 2 0-15,6-3-8 0,-3-3 8 0,3 1 0 16,3-3-9-16,0 0 9 0,0 0 0 0,0-3-9 16,3 0 9-16,0-5 0 0,-1 3 0 0,4-6 0 15,-3 3 8-15,3-5-8 0,3-3 10 0,0 3-10 16,0-6 17-16,-3 3-2 0,2-5-1 0,1 0 0 0,-3 0-14 0,0-1 0 15,0 1 0-15,0-3 0 16,-6 0 0-16,3-2 0 0,-3-1 0 0,0 1 0 0,-3-1 10 0,-1 1-1 16,-2-1 0-16,0 3 0 0,-3 1-9 0,0-1 8 15,-3 2-8-15,0 4 8 0,-2 2 0 16,-4 0 0-16,3 3 0 0,-6-1 0 0,0 1-8 0,3 2-11 16,-6 1 3-16,3-1 0 15,-6 3-22-15,0 0-4 0,4 5-1 0,2-2 0 16,-3 0-97-16,0 2-20 0,0 3-4 0</inkml:trace>
  <inkml:trace contextRef="#ctx0" brushRef="#br0" timeOffset="184748.9114">16727 10978 1267 0,'-9'-8'56'0,"6"5"12"0,0-2-55 0,6-1-13 0,6 1 0 0,-9 5 0 16,-3-5 200-16,3 5 36 0,9-3 8 0,-6 1 2 0,-3 2-152 0,0 0-30 15,0 0-7-15,0 0-1 16,6 2-24-16,-6-2-4 0,0 8-2 0,0 3 0 0,6-1 6 0,-3 1 0 15,-9 2 1-15,3 0 0 0,3 3-20 0,3 0-4 0,-3 0-1 0,0 2 0 16,-3 1 20 0,3-3 3-16,6 2 1 0,-3-2 0 0,-6 3-32 0,0-3 8 15,6-3-8-15,-3 0 0 0,-3 0 10 0,0-2-1 16,-3-3 0-16,3 2 0 0,0-2 6 0,0 0 1 16,-9 0 0-16,6 0 0 0,0-3-3 0,3 1 0 15,-3 2 0-15,0-6 0 0,1 4 10 0,5-6 1 16,0 0 1-16,0 0 0 0,-6 2-16 0,6-2-9 15,0 0 10-15,0 0-10 0,0 0 27 0,-3-5-1 16,3 5 0-16,0 0 0 0,6-8-5 0,-3-3-1 16,-3-2 0-16,5 3 0 0,7-1-5 0,-3-5-2 15,0 0 0-15,3-2 0 0,-3-3-5 0,3 2 0 0,6 1-8 0,-3-4 12 16,-6 1-12-16,9-3-8 0,2 3 8 0,4 0-13 16,-3-3-84-16,0 1-17 0,6-1-3 0,2 0-752 31,1 0-151-31</inkml:trace>
  <inkml:trace contextRef="#ctx0" brushRef="#br0" timeOffset="185418.9843">17159 10996 1587 0,'15'-5'70'0,"-15"5"15"16,-3-3-68-16,3 3-17 0,9-5 0 0,-3 0 0 16,-3-1 106-16,2 1 18 0,-2 2 3 0,6-2 1 15,-6 2-52-15,-3 3-11 0,0 0-1 0,0 0-1 0,9 0-23 0,-9 0-5 16,-3 3-1-16,-3 2 0 0,0 3 2 0,0 0 1 16,1 3 0-16,-4-1 0 0,-6 4-3 0,3 1-1 15,9-1 0-15,-6 4 0 0,-3-2-13 0,3 3-2 16,3-3-1-16,3-1 0 0,3-1-17 0,-3 1 0 15,0-4 8-15,3 0-8 16,6 2-27-16,-3-5-9 0,-9-3-1 0,6 3-746 16,6-3-149-16</inkml:trace>
  <inkml:trace contextRef="#ctx0" brushRef="#br0" timeOffset="185575.7973">17245 10737 979 0,'-12'-5'87'0,"3"2"-70"0,9-2-17 0,0 5 0 16,0 0 311-16,-6-3 58 0,3-2 12 0,3 5 3 16,6 0-267-16,-6 0-53 0,-6-3-10 0,6 3-2 31,6 3-225-31,-6-3-45 0</inkml:trace>
  <inkml:trace contextRef="#ctx0" brushRef="#br0" timeOffset="186363.3359">17522 11001 1324 0,'0'0'59'0,"0"0"12"0,3-5-57 0,0 0-14 15,-3 0 0-15,3-1 0 16,-3 1 127-16,3 0 22 0,9-1 5 0,-3-2 1 0,-3 3-52 0,6 0-11 16,11-3-1-16,-2 3-1 0,-3-3-42 0,3 0-8 15,3 0-1-15,-1 2-1 0,4 1-23 16,0-3-5-16,-6 0-1 0,3 3 0 0,-3 0-9 0,-1-1 0 15,-2 1 0-15,-3 0 0 0,3 5 0 0,-6-3 0 16,0 3 0-16,0 0 8 0,-6 0-8 0,3 3 8 16,-3 2-8-16,-3 0 8 0,-1 3 12 0,1 3 3 15,-3 0 0-15,-3 4 0 0,1 1-2 0,-4 3 0 0,0 2 0 0,-3 3 0 16,0 0-11-16,0-1-2 0,-6 1-8 0,3 3 12 16,-3-3-12-16,3 2 8 15,-3-2-8-15,0 0 0 0,-5-3 8 0,5 0-8 16,0 0 0-16,0 0 9 0,0-2 16 0,-3-1 3 15,6-2 1-15,3 0 0 0,0-3-21 0,1-2-8 16,-4-3 0-16,9 0 0 0,9-3 12 0,-6-5-3 16,-6 5-1-16,6-5 0 0,6 6-8 0,3-4 0 0,-1-2 9 0,4-2-9 31,0-4-30-31,6 1-10 0,3-3-3 0,6 0 0 16,-3-2-9-16,2-4-1 0,4 1-1 0,0 0 0 15,0-3-109-15,2 0-21 0,-2 0-5 0</inkml:trace>
  <inkml:trace contextRef="#ctx0" brushRef="#br0" timeOffset="186680.269">17558 11179 1130 0,'0'0'50'0,"0"0"10"0,-3 0-48 16,3 0-12-16,0 0 0 0,0 0 0 0,0 0 82 0,0 0 14 16,0 0 2-16,6-3 1 0,6 0 1 0,-1 1 1 15,-2-1 0-15,3 0 0 0,6 1-9 0,-3-4-1 16,0 1-1-16,3 0 0 0,3 0-2 0,-1-1-1 15,1 1 0-15,0 0 0 0,-3-3-63 0,3 3-13 16,0-1-3-16,-1 1 0 16,-2-3-105-16,0 5-22 0,0-2-4 0,6 0-871 0</inkml:trace>
  <inkml:trace contextRef="#ctx0" brushRef="#br0" timeOffset="187168.6214">18421 10983 1645 0,'0'0'72'0,"0"0"16"0,0 0-70 0,0 0-18 16,0 0 0-16,0 0 0 0,-3-5 108 0,3 5 17 15,0 0 4-15,0 0 1 0,-3-6-73 0,3 6-14 16,0 0-3-16,-6 0-1 0,6 0-15 0,-6 0-4 16,-3 3 0-16,3 2 0 0,-3-2 4 0,3 2 1 15,-3 0 0-15,3 3 0 0,-3-2-4 0,0 2-1 16,1 0 0-16,-1 2 0 0,0 1-20 0,0-1 0 0,0 4 0 0,0-1 0 16,3 0 0-16,-3 0 0 15,3 0 0-15,0 3 0 0,6-2 0 0,0 1 0 16,0-4 0-16,0 0 0 15,6 2-21-15,0-3-9 0,3-2-2 0,0 0 0 0,0-2 32 0,0-4 0 16,0 1-8-16,3-3 8 0,-4 0 0 0,7 0 0 16,-3-5 9-16,0 2-9 0,0-2 20 0,0-1-3 0,3-4 0 15,-3 2 0-15,0 0-4 0,0 0-1 0,-3-3 0 16,-4-2 0-16,1 3 9 0,0-4 2 0,0-2 0 16,0 3 0-16,-3-3 6 0,0 0 2 0,0-2 0 0,3 2 0 15,-3-2-12-15,0 2-3 0,-3 2 0 0,0 1 0 16,3 0-16-16,-6 2 0 0,0 3 0 0,0 3 0 15,0 0-24-15,-6 5 2 0,0 0 0 0,-3 3 0 32,-2 2-84-32,-1 0-17 0,0 3-3 0</inkml:trace>
  <inkml:trace contextRef="#ctx0" brushRef="#br0" timeOffset="187647.7939">18739 10872 2318 0,'0'0'51'0,"3"-3"10"0,3-2 3 0,0 2 1 0,3 1-52 16,-3 2-13-16,3 0 0 0,0 0 0 0,0 0 47 0,0 0 6 15,0 7 2-15,0 1 0 0,0 0-44 0,-3 3-11 0,-1 2 0 0,1 3 0 16,-3 0 0-16,0 2 0 0,-3 1 0 0,0-1 0 16,0-2 24-16,0 3 8 15,-3-3 3-15,0-3 0 0,3 3 6 0,-3-3 2 16,3-2 0-16,-3-1 0 0,3 1-25 0,0-6-5 16,0 3-1-16,0-8 0 0,3 5-12 0,-3-5 0 0,3 6 0 0,-3-6 0 0,0 0 0 0,0 0 0 15,6-3 0-15,0 0 0 16,3-2 28-16,-3-3 2 0,0 0 1 0,3-5 0 15,0 0-31-15,3-3 0 0,0 0 0 0,6-3 0 16,0 1 9-16,2-1-9 0,-2-2 8 0,0 3-8 16,6 2 10-16,-3 3-10 0,-3-1 12 0,2 1-12 0,-5 5 16 0,0 3-4 15,-3 2-1-15,-3 3 0 16,3 0-11-16,-6 3 0 0,0 0 9 0,0 4-9 16,-3 1 0-16,0 3 0 0,0 0 0 0,-3-1 0 0,0 3 0 0,3 1-16 15,-6-1 2-15,3 0 1 16,3 0-23-16,0 1-5 0,-3-4-1 0,3 3 0 15,0-2-146-15,0 0-28 0,3-1-7 0</inkml:trace>
  <inkml:trace contextRef="#ctx0" brushRef="#br0" timeOffset="227606.9193">19421 10737 633 0,'0'0'56'0,"0"0"-44"0,0 0-12 16,0 0 0-16,0 0 108 0,0 0 19 16,0 0 4-16,0 0 1 0,0 0-32 0,0 0-5 15,3 5-2-15,-3-5 0 0,0 8 2 0,3-3 0 0,-3-5 0 0,6 3 0 16,-3 2-18-16,3-2-3 0,3 0-1 0,-3-1 0 15,0-2-12-15,-6 0-2 0,0 0-1 0,9 3 0 16,-1-3-31-16,1 0-7 0,0 0 0 0,0 0-1 16,3-3 2-16,0 3 1 0,-3 0 0 0,3 0 0 15,3 0 1-15,-6 0 0 0,0-2 0 0,0 2 0 16,2 0-11-16,1 0-3 0,0-3 0 0,-3 3 0 16,3-3 7-16,0 3 0 0,-3-2 1 0,3 2 0 15,0-3 3-15,0 3 0 0,-3-3 0 0,6 3 0 16,-1 0-7-16,1-2-1 0,0 2 0 0,0-3 0 0,3 3-12 0,3-5 0 15,0-1 0-15,-4 1 0 16,4 0 15-16,-3 0-3 0,0-1-1 0,3 1 0 0,0-3-11 16,-3 3 0-16,-1-3 0 0,1 3 0 0,-3 2 0 15,3-2 0-15,-6-1 0 0,3 4 0 0,-3-1 0 0,-3 0 0 16,0 1-12-16,-4-1 12 16,-5 3-229-16,0 0-39 0,0 0-7 0,0 0-1 0</inkml:trace>
  <inkml:trace contextRef="#ctx0" brushRef="#br0" timeOffset="228088.2079">19799 10417 849 0,'0'0'37'0,"0"0"9"16,0 0-37-16,0 0-9 0,0 0 0 0,0 0 0 15,0 0 95-15,0 0 17 0,3-8 3 0,-3 8 1 16,0 0-42-16,0 0-8 0,0 0-2 0,0 0 0 0,0 0 22 0,0 0 4 16,0 0 1-16,0 0 0 0,0 0-19 0,0 0-3 15,0 0-1-15,0 0 0 0,0 10-9 0,0-2-3 16,0 0 0-16,-3 5 0 0,3 1-16 0,-6-1-4 16,3 3-1-16,0 2 0 0,-3 1-1 0,3-1 0 15,-3 6 0-15,0-3 0 0,0 3-5 0,3 3-1 16,-6 2 0-16,3 0 0 0,3 0-16 0,-3 3-3 15,1 2-1-15,-4 3 0 0,-6-3 16 0,3 1 2 0,3-1 1 0,-3-2 0 16,3-3-19-16,0-2-8 0,3-1 8 0,0-5-8 16,-3 0 0-16,3-5 0 15,3 0 0-15,3-3 0 16,3-5-53-16,0-2-3 0,3-4-1 0,0-2-1107 0</inkml:trace>
  <inkml:trace contextRef="#ctx0" brushRef="#br0" timeOffset="228833.8459">20466 10933 403 0,'0'0'36'0,"6"-3"-36"15,3-2 0-15,0 5 0 0,-1 0 179 0,-2-3 29 16,3 0 5-16,-9 3 2 0,0 0-63 0,0 0-13 16,6-2-3-16,-6 2 0 0,0 0-13 0,0 0-3 15,0 0-1-15,0 0 0 0,-3-6-39 0,-3 1-8 16,-3 2-2-16,3-2 0 0,1 5-27 0,-1-5-6 15,-3 2-1-15,3 3 0 0,-3-2-27 0,0-1-9 0,3-2 0 0,0 2 0 16,-3 0 17-16,6 3-3 0,-3-5-1 0,0 2 0 0,6 3 0 0,0 0 0 16,-6-2 0-16,-3 2 0 0,3 0-5 0,-3 0 0 15,-3 2-8-15,-2 4 12 16,2-1-12-16,-3-2 0 0,3 5 8 0,-3 2-8 16,0 1 0-16,0-1 8 0,-3 4-8 0,3 1 0 15,1 1 28-15,-1 0-1 0,3 3 0 0,0-1 0 16,0 1-27-16,0-3 0 0,3 0 0 0,0-1 0 15,6-4 0-15,-3 2 0 0,3-2 0 0,3-3 0 16,6 0-20-16,0 0-10 0,3-3-2 16,0-5 0-16,3 0 32 0,3 0 8 0,-3-3 1 0,6 1 0 0,-3-6-9 15,5 2 0-15,-2-2 0 0,3-2 0 0,3-1 0 0,-6-2 0 16,0 0 0-16,-1 0 0 0,4-3 0 0,0 0 0 16,-3-3 9-16,3-2-9 0,-3-3 19 0,0 3-1 15,-4-3 0-15,1 3 0 0,-3 3-18 0,0 2 0 16,-3 0 8-16,0 8-8 0,-3-3 13 0,-6 11-1 15,0 0 0-15,0 0 0 0,0 0 0 0,0 8 0 16,0 3 0-16,0 5 0 0,-6 2-12 0,3 3 0 16,-3 1 0-16,3-1 0 0,-3 0 0 0,6-2 0 0,0-4 0 0,3 1 0 0,0-3-16 0,3 1-7 15,0-4-1-15,0-2 0 16,3-2-110-16,6 1-22 0,0-4-5 0</inkml:trace>
  <inkml:trace contextRef="#ctx0" brushRef="#br0" timeOffset="229485.0449">21094 10406 1609 0,'0'0'35'0,"0"0"7"0,0 0 2 0,0 0 2 0,3-3-37 0,0-5-9 0,0 3 0 0,0 0 0 15,0 0 88-15,3-1 16 16,-3 1 4-16,0 2 0 0,-3 3-44 0,0 0-9 0,0 0-2 16,6-2 0-16,-6 2 9 0,0 0 2 0,0 0 0 0,0 0 0 15,0 0-52-15,0 0-12 0,0 0 0 0,0 0 0 16,0 0 0-16,0 0 0 0,2 8 0 0,-2 0 0 16,3 2 33-16,-3 3 4 0,0 6 1 0,0 5 0 15,0 0-10-15,0 5-1 0,-3 0-1 0,3 3 0 16,-5 2-3-16,2 3-1 0,-3 0 0 0,-3 3 0 15,3-1 8-15,-3-2 2 0,0 3 0 0,-6 0 0 16,3-6-32-16,0 1 0 0,3-9 0 0,-3 3 0 16,3 0 0-16,0-8 0 0,4 1 0 0,-1-4 0 15,0-2 0-15,0 0 0 0,0-3 0 0,6 0 0 0,-3-2-23 16,3-3-1-16,-3 0 0 0,3-8 0 16,0 0-84-16,0 0-18 0,0 5-3 0,0-5-607 15,6 3-120-15</inkml:trace>
  <inkml:trace contextRef="#ctx0" brushRef="#br0" timeOffset="233410.0218">4440 13777 57 0,'-6'3'0'16,"6"-3"0"-16,-3 2 0 0,0 3 0 15,0-2 273-15,3-3 50 16,0 0 9-16,0 0 3 0,0 0-231 0,0 0-47 16,-3 5-9-16,3-5-1 0,0 0-9 0,0 0-2 15,0 0 0-15,0 0 0 0,0 0 4 0,0 0 1 16,0 0 0-16,0 0 0 0,6-2 17 0,3 2 3 16,0-6 1-16,3 1 0 0,-3-3-10 0,3-2-1 15,0-1-1-15,5-2 0 0,1-3-24 0,-3-3-5 16,6 1-1-16,0-3 0 0,0 0-12 0,-1-3-8 15,1 0 8-15,0 0-8 0,0-2 12 0,-3-1-1 16,3 1-1-16,-3-1 0 0,-1 1 15 0,1-1 3 16,0 1 1-16,0-1 0 0,0 1-6 0,-3 0-2 15,3-1 0-15,-1 1 0 0,4-1-2 0,-3 1-1 16,-3-1 0-16,3 3 0 0,-6 3-18 0,-3 0-16 16,0 3 4-16,-6-4 0 0,3 4 21 0,-6 5 5 15,0-3 1-15,-3 3 0 0,-3 2-15 0,0 0-15 0,3 3 3 0,-3 1 1 16,0 1 11-16,0-2 0 0,0 0 0 0,0 3 0 15,3 0 0-15,-3-1 0 0,0-1 0 0,3 1 0 16,0 1 0-16,0-3 0 0,-3 3 0 0,3-1 0 16,-3 1 0-16,3 0 0 0,0 2 0 0,-3 1 0 15,3-4 0-15,-3 4 11 0,6 2-3 0,0 0 0 16,-3 0-30-16,3 0-6 0,-9 0-2 16,9 0 0-16,0 0 18 0,0 0 3 0,-2 5 1 0,-1-2 0 15,-3 5 8-15,3-3 0 0,-3 3 0 0,3 0 0 16,0 0 0-16,-3 0 0 0,0 2-8 0,3 1 8 15,-3 2 0-15,0 0 0 0,0 0 0 0,-3 3 0 0,3 0 0 16,0 5 0-16,-3-2 0 0,3 5 0 0,-3 2 8 16,3 1 1-16,0 2 0 0,0 0 0 0,3 5 3 0,-2-2 1 15,2 5 0-15,3 0 0 0,0 3 4 0,0-3 1 16,0 2 0-16,0 1 0 0,0-3-8 0,0 0-2 16,0-5 0-16,0 0 0 0,0-3-8 0,3-3 0 15,-1-2 0-15,1-3 0 0,0-2 0 0,0-3 0 16,6-3 0-16,0 0 0 0,-3-5 0 0,3 0-11 15,3-3 3-15,0-2 0 16,6 0-125-16,0-6-25 0,-3 0-5 0</inkml:trace>
  <inkml:trace contextRef="#ctx0" brushRef="#br0" timeOffset="233820.0629">5282 13549 1551 0,'-9'-2'68'0,"6"2"16"0,-3 0-68 0,6 0-16 16,0 0 0-16,0 0 0 0,-6 0 61 0,6 0 9 15,0 0 2-15,0 0 0 0,0 0-18 0,0 0-3 16,0 0-1-16,0 0 0 0,3 5-23 0,-3-5-5 16,3 5-1-16,0 3 0 0,0-3 19 0,0 6 3 15,0-3 1-15,0 5 0 0,-3 0 4 0,3 1 2 0,3 2 0 0,-3-1 0 16,-6 4-12-16,3-1-2 15,0 1-1-15,0 0 0 0,3-4-21 0,-3 4-4 16,0-6-1-16,0 3 0 0,0-3-9 0,3 0 0 16,-3 1 0-16,3-4 0 15,0-2-36-15,3 0-2 0,-3-3-1 0,-3-5-695 16,0 0-139-16</inkml:trace>
  <inkml:trace contextRef="#ctx0" brushRef="#br0" timeOffset="233987.2468">5369 13234 2214 0,'-15'0'48'0,"6"-5"11"0,3 0 1 0,-3 2 3 0,0-2-51 0,0 5-12 0,3-3 0 0,0 1 0 16,0 2 48-16,0 0 6 0,3 0 2 0,3 0 0 16,0 0-125-16,3 8-25 0,0-3-5 0,0 3-874 15</inkml:trace>
  <inkml:trace contextRef="#ctx0" brushRef="#br0" timeOffset="234835.4233">5642 13449 1706 0,'0'0'76'0,"0"0"15"0,0 0-73 0,0 0-18 16,0 0 0-16,0 0 0 0,0 0 93 0,0 0 15 16,0 0 4-16,6 5 0 0,0-2-60 0,3 2-12 15,-3 3-3-15,0 0 0 0,-3 0-25 0,6 2-4 16,-3 6-8-16,3 0 11 0,0 0 1 0,-3 0 1 15,3 2 0-15,-3-2 0 0,0 3 4 0,0-1 1 0,0 1 0 0,-3-1 0 16,0-2 15-16,-6 3 3 0,0-1 1 0,0-2 0 16,0 3-20-16,-3-1-4 0,3-2-1 0,-3 3 0 15,-3-6-12-15,3 0 9 0,0-2-9 0,3-3 8 16,-3 0-8-16,3-3 0 0,3-5 0 0,0 0 8 16,0 0-8-16,0 0 0 0,0 0 0 0,-3-5 0 15,0-3 11-15,0-6 0 0,3 1 0 0,0 0 0 16,0-6 0-16,0 1 0 0,3-3 0 0,0-6 0 15,3 1-11-15,0-3 10 0,3 0-10 0,3-3 10 16,-3 5 2-16,6 1 0 0,-1 5 0 0,1 0 0 0,-3 2-12 0,0 3 0 16,0 3 0-16,0 5 0 0,0 0 0 0,3 3-16 15,-3-1 4-15,0 6 1 0,-1 3 11 16,1 0 0-16,-3 5 0 0,6 0 0 0,-6 0 0 16,3 2 0-16,-3 3 0 0,3 1 0 0,-3-1 0 0,0 3 0 15,3 0 0-15,0-1 0 0,-4-1 0 0,4 2 0 0,0-3 0 0,0 3 0 16,3-3 0-16,-3-2 0 15,-3 2 0-15,6-3 0 0,0-2 0 0,-3 0 0 16,0 0 0-16,-1-3 0 0,4 1 10 0,-3-1 1 16,0-5 0-16,0 3 0 0,0-3-11 0,-3-3-9 15,-3 3 9-15,3-5-13 0,-3 2 13 0,3-2 0 16,3-3 0-16,-1-3 0 0,-2 3 0 0,0-2 0 16,0-3 0-16,0-1 0 0,3-2 10 0,-3 3-10 15,-3-3 8-15,0 3-8 0,0 0 13 0,-3 0-2 16,-3-1-1-16,0 1 0 0,3 5 5 0,-3-2 1 15,-3-1 0-15,0 3 0 0,-3 0-5 0,0 0-1 0,3 0 0 16,-3 0 0-16,0 3-10 0,0 0 8 0,0-1-8 0,-3-1 8 16,3 4-8-16,0 0 0 0,-3-2 0 15,0 2 0-15,3 3 0 0,4 0 0 0,2 0 0 0,0 0 0 16,-6 0 0-16,0 3 0 0,0-3 0 0,0 0 0 16,-3 3 0-16,6-1 0 0,-6 1 0 0,3 0 0 0,0 4 0 0,0-1-12 15,3 4 4-15,-3 1 8 16,0 0 0-16,0 4 0 0,0 1 0 0,0 3 0 15,3-1 0-15,3 1 0 0,-6 2 0 0,6 0 0 16,0 0 0-16,0-2 0 0,0-3 0 0,3 2 0 16,0-2 0-16,0 0 0 0,3-3 0 0,-3 0 0 0,6-2 0 0,-3 0 0 15,6-3 0-15,0 2 0 16,0-5-60-16,0 3-15 0,3-5-2 0</inkml:trace>
  <inkml:trace contextRef="#ctx0" brushRef="#br0" timeOffset="236929.0048">7931 13250 1443 0,'-6'0'32'0,"6"0"6"0,6-2 2 0,-6 2 0 0,0 0-32 0,0 0-8 15,3-3 0-15,0 0 0 0,3 1 53 0,-6 2 9 16,-6-3 2-16,6 3 0 0,0 0-11 0,0 0-1 0,-3-3-1 0,3 3 0 16,-6 0-13-16,6 0-2 0,-6 3-1 0,-2 0 0 15,-10-3-9-15,9 5-2 0,0-2 0 0,-3-1 0 16,0 4-4-16,-3-1 0 0,0-2-1 0,3 2 0 15,3 3-10-15,-2 0-1 0,-7 0-8 0,3 2 12 16,6-2-12-16,-6 3 0 0,-6-1 0 0,0 4 0 16,12-4 0-16,-3 1 0 0,1-1 8 0,-4-2-8 0,0 0 0 0,3 0 9 15,12 0-9-15,-6 0 8 0,-3-3-8 0,3 1 0 16,12-1 0-16,0 0 0 16,-3 0-14-16,-3-5 2 0,0 0 0 0,12 8 0 15,6 0 12-15,-3 3 0 0,-4-3 0 0,4 5 0 0,6 0 0 16,-3 1 0-16,3-1 0 0,-3 0-9 0,-3 3 9 15,2-3-13-15,4-2 5 0,-6-1 8 0,-3 1-9 0,3-3 9 16,3 0 0-16,-3 0 0 0,-6 0 0 0,0 0 0 16,-3 0 0-16,2-3 0 0,1 3 0 0,-6 0 0 15,-6 0 0-15,0 2 0 0,6-2 31 0,-9 3 3 16,-2-1 1-16,-4 1 0 0,0 2-3 0,0-2 0 16,-3 2 0-16,-6 3 0 0,-3-6-12 0,6 1-4 15,1 0 0-15,-1-4 0 0,-9 4-8 0,6-6-8 16,6-2 12-16,3 0-12 0,3-3 0 0,-3 0 0 15,1-3 0-15,8 0 0 16,3 3-24-16,-3-5-6 0,-9-3-1 0,9 3 0 16,3-3-113-16,0 0-22 0,3-3-5 0</inkml:trace>
  <inkml:trace contextRef="#ctx0" brushRef="#br0" timeOffset="237503.0261">8303 13422 806 0,'0'0'36'0,"3"-5"7"0,-6 0-35 0,3-3-8 15,3-3 0-15,-3 3 0 0,0 0 202 0,0 3 38 16,0-3 8-16,3 3 2 0,0-3-142 0,-3 8-28 16,0 0-5-16,0 0-2 0,0-5-25 0,0 5-4 15,0 0-2-15,0 0 0 0,0 0-2 0,0 0-1 16,3 10 0-16,0 1 0 0,-3 2-20 0,3 3-4 0,0 2-1 16,0 4 0-16,0-1-14 0,0 0 11 0,0 3-11 0,0-3 10 15,0 3-10-15,3-3 0 0,-3-3 0 0,3 4 8 16,0-9-8-16,0 0 0 0,0-2 0 0,0-1 0 15,3-2 8-15,-3-3-8 0,3-2 8 0,0-3-8 16,0 0 19-16,-1-5-2 0,4-1 0 0,3-1 0 0,0-1 7 16,-3-3 2-16,3 0 0 0,-3-2 0 15,0-3-1-15,-3 3 0 0,3-5 0 0,-3 2 0 16,2 0-25-16,1 0 0 0,0-3 0 0,0 4 0 16,-3-4 13-16,3-2 1 0,0 0 0 0,0 0 0 15,-3 2-39-15,3-2-8 0,-3 0-2 0,-1 2-728 16,-2 1-145-16</inkml:trace>
  <inkml:trace contextRef="#ctx0" brushRef="#br0" timeOffset="237965.189">9009 13203 288 0,'0'0'25'0,"0"0"-25"0,0 0 0 0,0 0 0 16,0 0 296-16,0 0 53 0,-6-6 11 0,6 6 3 0,0 0-211 0,0 0-43 0,-9 0-8 0,0-2-1 15,3 2-33-15,-3 2-7 0,-3 1 0 0,3 0-1 32,-3-1-9-32,4 4-2 0,-4-1 0 0,3 0 0 15,-3 3-16-15,0 3-4 0,3-3-1 0,0 5 0 16,0 0-12-16,0 3-3 0,0 0 0 0,3 2 0 0,0 4-4 0,3-1-8 15,-3 3 11-15,0-1-11 16,6 1 9-16,-2 0-9 0,2 2 0 0,2-4 9 0,-2 1-9 16,3-4 0-16,3-1 0 0,0 1 8 0,3 0-20 0,0-6-4 15,3 3 0-15,0-3-1 16,3 0-153-16,0-2-30 0</inkml:trace>
  <inkml:trace contextRef="#ctx0" brushRef="#br0" timeOffset="238435.2796">9253 12846 1558 0,'0'-11'69'0,"-3"6"15"0,3-1-68 31,-3 1-16-31,0 0 0 0,3 2 0 0,0 3 111 0,0 0 18 0,3-8 4 0,-3 8 1 15,0 0-50-15,0 0-11 0,0 0-1 0,0 0-1 16,6 5-30-16,0 1-5 0,3-1-2 0,-3 6 0 16,0-3-7-16,-3 5-2 0,3 3 0 0,-3 5 0 0,3 0 1 0,-3 5 0 15,0 6 0-15,0 0 0 16,0 5-6-16,0 0 0 0,0 5-1 0,-1-2 0 16,1 5-19-16,0-3 0 0,0 3 8 0,0-2-8 15,0-1 0-15,3 0 0 0,-3-2 0 0,0 0 0 16,3-3 0-16,-6-3 0 0,3-2 8 0,-3-6-8 15,0-2 0-15,0-3 10 0,0-5-10 0,0 0 8 0,-3-3-8 0,3-5 10 16,-3 0-10-16,3-8 10 0,0 0 1 0,0 0 0 16,0 0 0-16,0 0 0 0,-3-8 6 15,0-2 2-15,3-4 0 0,0 1 0 0,0-3 1 0,0-2 0 16,3-1 0-16,0-2 0 0,0 0-11 0,6 0-1 16,-3 2-8-16,3 3 12 0,0 6-12 0,0-1 0 15,3 6 0-15,-3 0 0 0,0 2 0 0,0 3 0 16,0 3 0-16,-1 5 0 0,1 2 0 0,0 3 12 15,-3 1-3-15,3 4-1 0,-3-2 0 0,3 3-8 0,0-1 12 16,0 3-4 0,0-2-37-16,-3 2-8 0,0 0-2 0,3-2-818 15,-3-1-164-15</inkml:trace>
  <inkml:trace contextRef="#ctx0" brushRef="#br0" timeOffset="239572.1489">10717 13100 1224 0,'0'0'54'0,"0"0"11"0,-5 2-52 0,-1-2-13 16,3 0 0-16,3 0 0 0,-6 3 104 0,0-1 19 16,0 1 3-16,6-3 1 0,0 0-50 0,0 0-9 15,0 0-3-15,0 0 0 0,0 0-34 0,0 0-7 16,0 0-2-16,0 0 0 0,9 0-4 0,6 0-1 0,-1-3 0 0,4 1 0 16,6-1-17-16,0-2 8 15,3 2-8-15,2 3 0 0,4-2 13 0,0 2-4 16,0 2-1-16,-1 1 0 0,-2-3-8 0,3 3 0 15,-6-6 0-15,3 3 8 0,-4 0-8 0,4 0 0 16,0 0-10-16,-3-3 10 0,-7 1-19 0,1-1 3 16,3-5 0-16,-3 3 0 15,-3-3-108-15,0 2-20 0,-3-4-5 0</inkml:trace>
  <inkml:trace contextRef="#ctx0" brushRef="#br0" timeOffset="239948.0292">11152 12562 806 0,'6'-10'36'0,"-6"5"7"0,3-3-35 0,0 0-8 0,0 2 0 0,0-2 0 16,3 3 100-16,-6 0 19 0,0 5 3 0,0 0 1 15,3-5-15-15,-3 5-4 0,0 0 0 0,0 0 0 16,0 0-9-16,0 0-3 0,0 0 0 0,3 8 0 16,-3-8 0-16,-3 7-1 0,3 4 0 0,0 2 0 0,-3-2-39 0,0-1-8 15,3 4-2-15,0 2 0 0,-3 2-16 0,3 6-3 16,-3 0-1-16,3 2 0 0,-3 3-9 0,3 3-1 16,-6 0-1-16,3 5 0 0,-6 0 0 0,3 5 0 15,0 0 0-15,-6 6 0 0,0 2-2 0,0 1 0 16,1-1 0-16,-4 0 0 0,0 0-9 0,3 1 12 15,0-1-12-15,0-2 12 0,0-3-12 0,0-3 0 16,3 3 0-16,3-5 8 0,-3-3-17 0,4-3-4 0,-4-5-1 0,0 0 0 31,3-2-102-31,0-9-21 0,0-2-4 0,3-5-1 0</inkml:trace>
  <inkml:trace contextRef="#ctx0" brushRef="#br0" timeOffset="240573.099">11518 12544 979 0,'0'0'43'0,"0"0"9"16,0 0-41-16,0 0-11 0,0 0 0 0,0 0 0 16,0 0 192-16,0 0 37 0,0 0 7 0,0 0 2 15,0 0-126-15,0 0-24 0,0 0-6 0,0 0-1 16,0 0-41-16,0 0-8 0,0 0-1 0,0 0-1 0,0 0-16 16,0 0-3-16,0 0-1 0,0 0 0 0,0 5-2 0,0 3 0 15,0 3 0-15,0-3 0 0,0 0 6 0,3 0 1 16,-3-1 0-16,0 1 0 0,0 3 5 0,0 0 2 15,0 2 0-15,0 0 0 0,-3 6 4 0,3 2 1 16,0 3 0-16,0 2 0 0,0 3-11 0,-3 3-3 16,3 2 0-16,-3 6 0 0,3 5-5 0,0 0-8 15,-3-3 11-15,0 6-11 0,0-3 10 0,3 0-10 16,-3-6 8-16,-3 4-8 0,3-1 8 0,-3-2-8 16,0-3 0-16,1-3 8 0,-4-5-8 0,0-2 0 0,0-3 9 0,-3-1-9 15,0-4 11-15,3-3-3 0,0-3 0 16,3-2 0-16,-3-3-8 0,3-3 8 15,0-2-8-15,0-1 8 0,0-4-8 0,0-1 12 16,3-2-12-16,-3-1 12 0,6-2-4 0,-2 0 0 0,2-2 0 16,0 2 0-16,2-5-8 0,4 2 10 0,0-2-10 15,0-3 10-15,0 3-10 0,0-3-11 0,3 0 3 0,0 0 0 16,3 0 8-16,-3 3 0 0,3 2 0 0,-3 1 8 16,3-3-8-16,-3 7 11 0,0 1-11 0,-1 2 12 15,4 1-12-15,-3-1 12 0,-3 3-12 0,3 3 12 16,0-1-12-16,3 6 0 0,-3 0 0 0,0 3 8 15,0-1-8-15,0 4 0 0,3-4 0 0,-3 4 0 16,2 1 0-16,-2-1 0 0,3-4 0 0,0 1 0 16,0-1 0-16,0 1 0 0,-3-3 0 0,3 0-11 15,0 0-93-15,0 0-18 16,-6-3-4-16</inkml:trace>
  <inkml:trace contextRef="#ctx0" brushRef="#br0" timeOffset="241503.0589">12191 13311 1609 0,'0'0'35'0,"0"0"7"0,0 0 2 0,-3-5 2 0,0 0-37 0,0-3-9 0,3 2 0 0,-3 1 0 16,3 0 74-16,0 5 13 0,-3-5 2 0,0-1 1 16,0 1-18-16,3 5-4 0,-3-5-1 0,0-1 0 15,3 6-13-15,0 0-2 0,-6-2-1 0,0 2 0 16,3-3-6-16,3 3-1 0,0 0 0 0,-6 0 0 16,0 0-16-16,0 0-3 0,-3 0-1 0,3 3 0 15,1-1-6-15,-1 1-2 0,-3 0 0 0,3 2 0 16,-3 3-16-16,0 2 0 0,-3 1 0 0,0 2 0 0,0 6 0 0,3 2 0 15,-3 0 0-15,3 6 0 16,0-4 0-16,0-1 0 0,4-1 0 0,2-3-9 16,-3 1 9-16,6-6-12 0,-3 0 12 0,6-2-12 15,0-6 3-15,0 0 0 0,-3-5 0 0,0 0 0 0,8 0 9 16,4-5 0-16,-3 0-9 0,0-3 9 0,3-3 0 16,0-2 8-16,-3 0 0 0,3-3 0 0,0 0 8 0,0-2 0 15,-3-1 1-15,3 1 0 0,-1-1 2 0,-2 0 0 16,3 1 0-16,-3 5 0 0,3-1-6 0,-6 4-1 15,-6-1 0-15,3 6 0 0,3 2-12 0,-6 3-10 16,6 6 2-16,3 2 0 0,0 2 8 0,-3 3 0 16,-3 1 0-16,0-1 0 0,3 3-11 0,0 2 0 15,3 1 0-15,-3-3 0 0,-1 0 11 0,1-3 0 16,0-3 0-16,0 1 0 0,3-3 0 0,-3-3 0 16,-6-5 0-16,6 3 0 0,3-1-11 0,0-2-3 15,-3 0-1-15,0-2 0 0,3-1 15 0,-3-2 0 0,3 2 0 16,0-5 0-16,0 0 10 0,2 0-10 15,-2-2 8-15,3-1-8 0,-3-2 0 0,6 0 8 16,-3-3-8-16,0-3 0 0,3 1 0 0,0-1 8 0,3-2-8 16,2-3 0-16,-5-2 24 0,3-6-1 0,0 0 0 15,3 3 0-15,-3-5 17 0,-3 0 4 0,-6-1 1 0,2-2 0 16,1 0-28-16,0 0-5 0,-3-3-2 0,0 3 0 16,0 3-10-16,0-3 0 0,0 5 9 0,0 0-9 15,0 3 0-15,0 3 0 0,-3-1-10 0,3 6 10 16,-3 0 0-16,2 5 0 0,-2 0 0 0,0 0 0 15,0 6 0-15,-3-1 0 0,0 6 0 0,-3-3 0 16,3 3 0-16,-3 5 0 0,0 0 0 0,0 0 0 16,0 0 0-16,-3-3 0 0,0 0 0 0,-3 1 0 15,6 2 0-15,-3 0 8 0,-3-3-8 0,3 3 0 16,-3 0 0-16,6 0 0 0,-3 3 0 0,3-3 0 0,-5 2 0 0,5-2 0 16,0 0 0-16,-3 6 0 0,0 4 0 0,0 1 0 15,-3-1-10-15,3 6 10 0,3 0 0 0,-3 3 0 16,3 2 0-16,-3 0 0 0,0 5 0 0,-3 4 0 15,3-1 0-15,-3 2 0 0,0 1 0 0,0 5 0 16,3 3 0-16,-3 2 0 0,0 3 0 0,0 0 0 0,6 3 0 0,-3 2 0 16,3-5 0-16,0 0 0 15,0 0 0-15,3 0 0 0,3-3 0 0,-3-2 0 16,-3-3 0-16,3-3 0 0,0-2 0 0,0-5 0 16,0-1 0-16,3-2 0 15,-3-6-36-15,0-2-3 0,0 0 0 0,0-5 0 16,-3-3-148-16,0-8-29 0</inkml:trace>
  <inkml:trace contextRef="#ctx0" brushRef="#br0" timeOffset="241883.724">12236 12967 345 0,'0'0'15'0,"0"0"4"0,5-2-19 0,-5 2 0 15,0 0 0-15,6-8 0 0,3 2 235 0,3 1 43 16,-3 0 9-16,0 2 1 0,0 0-129 0,3-2-27 16,0 3-4-16,0 2-2 0,0-3-18 0,3 0-3 15,-1 3-1-15,1 0 0 0,-3-2-38 0,6 2-8 16,6 0-2-16,0 0 0 0,3 0-22 0,2 0-5 16,1 0-1-16,0 0 0 0,0 0-28 0,-1 0-13 15,1 0 1-15,-3 0 0 16,3 2-152-16,-7-2-29 0</inkml:trace>
  <inkml:trace contextRef="#ctx0" brushRef="#br0" timeOffset="251125.9375">14525 13018 403 0,'-3'-8'36'0,"3"8"-36"16,0-3 0-16,0-2 0 0,0-1 212 0,0 4 36 0,0-4 8 0,0 6 0 15,0-5-134-15,0 5-27 16,0 0-6-16,-3-3-1 0,3 3-11 0,0 0-2 15,-3-5-1-15,3 5 0 0,0 0-11 0,0 0-3 16,-6-2 0-16,0-1 0 0,0 3-21 0,0 0-5 16,0 0-1-16,0 0 0 0,-3-3-8 0,3 3-1 15,-3 0-1-15,0 0 0 0,0-2-8 0,0-1-2 16,-3 0 0-16,0 3 0 0,1-2-1 0,-1-1-1 16,0 3 0-16,0 0 0 0,0 0-11 0,0-3 0 15,-3 3 0-15,3 0 0 0,0 0 0 0,-3 0 0 0,1 0 0 16,2 3 0-16,-3-3 0 0,3 5 0 0,0-2 0 0,3 0 0 15,-3-1 0-15,3 4 0 0,-3-1 0 16,3 0 0-16,0 3 0 0,3 0-9 0,-2 3 9 16,-1-1 0-16,3 1 0 0,-3-1-8 0,0 1 8 0,-3 2 0 15,3 6 0-15,0-3 0 0,0-1-8 0,0 4 8 16,0-1 0-16,0-2-10 0,0 3 10 0,3-3-8 0,3 0 8 0,0-1 0 16,0 1 0-16,3 0 8 0,0-3-8 0,3 1 0 0,0-1 0 0,3 0 0 15,0 0 0-15,3-5-8 0,-3 0 8 0,3 0 0 16,3 0 0-16,-3-3 0 0,3-2 0 0,-3 2 0 31,3-5 0-31,-3 3 0 0,3-6 0 0,-1 3 0 16,1-5 0-16,3 0 0 0,-3-3 0 0,0 0 0 0,0-5 0 0,3 2 0 15,-3-2 8-15,3 0-8 0,-3-6 9 0,2 3-9 16,1-5 12-16,0-3-12 0,0-2 15 0,0-1-4 16,3 1-1-16,-3-3 0 0,0 0 1 0,-1 2 0 15,1 1 0-15,-6-1 0 0,-3 6-3 0,3 3-8 16,0 2 12-16,-3 5-4 0,3-2-8 0,-6 5 0 15,0 3 0-15,-3 5 0 0,0 0 22 0,0 0 2 16,0 0 1-16,0 0 0 0,0 10 7 0,0 3 0 0,0 6 1 0,-6-3 0 16,3 0-33-16,-3 0-19 15,3-3 3-15,0 0 0 0,0 0 16 0,0 3 0 16,3-3 0-16,0 3 0 0,3 0 0 0,0 0-8 16,3 3 8-16,-3-4 0 15,0 1-32-15,-3 0 0 0,3 0 0 0,6 0 0 16,0-3-134-16,0-2-26 0,-3-1-6 0</inkml:trace>
  <inkml:trace contextRef="#ctx0" brushRef="#br0" timeOffset="251620.9074">14926 12515 925 0,'0'0'20'0,"0"0"4"0,0-5 0 0,3-1 4 0,3-2-28 0,-3 3 0 15,0 0 0-15,0-1 0 0,0 1 52 0,3 0 4 16,0 0 2-16,0 2 0 0,-3 0 50 0,-3 3 9 16,0 0 3-16,0 0 0 0,6-5-23 0,-6 5-4 15,0 0-1-15,0 0 0 0,0 0-35 0,0 0-7 16,0 0-2-16,0 0 0 0,9 3 0 0,-9-3 0 16,0 0 0-16,6 8 0 0,-6-3 16 0,6 3 2 15,-3-3 1-15,-3 3 0 0,0 3-37 0,0-1-7 16,3 1-2-16,-3 2 0 0,-3 3-9 0,3 2-1 15,-3 4-1-15,3 1 0 0,-3 6 19 0,3 1 4 0,-6 4 1 16,0 3 0-16,3-3-34 0,-6 3 0 0,3 3 0 16,-3 2 0-16,3-5 12 0,0 1-4 0,3-1 0 0,0 0-8 15,-3-6 8-15,3-2-8 0,3 1 0 0,-3-7 0 16,3 1 0-16,0-3 0 0,-3-2 0 0,3-3 0 16,0-3-115-1,0-2-20-15,3-3-4 0,-3-3-938 0</inkml:trace>
  <inkml:trace contextRef="#ctx0" brushRef="#br0" timeOffset="252011.7526">15224 12396 1267 0,'0'0'112'0,"3"-6"-89"0,-3 1-23 0,3 0 0 16,0 0 76-16,-3 5 10 16,0 0 2-16,0 0 1 0,6-6-23 0,-6 6-5 15,0 0-1-15,0 0 0 0,0 0 4 0,0 0 0 16,0 0 0-16,3 8 0 0,0-2-13 0,0 4-3 15,-3-2 0-15,3 5 0 0,-3 0 2 0,0 3 0 16,3 0 0-16,-3 5 0 0,-3 3-8 0,3 3-2 0,-6-1 0 0,3 6 0 16,0 2-8-16,0 3-3 0,0 0 0 0,-3 3 0 15,0-3-6-15,0 0-2 0,0 3 0 0,0 0 0 16,-3-3-8-16,3 0-1 0,-3-3-1 0,3 0 0 16,0 1-11-16,0-3 0 0,1-3 0 0,2-3 8 15,-3-2-8-15,3 0 0 0,0-6-10 0,0-2 10 16,0-3-181-16,0 1-31 0,0-4-5 15</inkml:trace>
  <inkml:trace contextRef="#ctx0" brushRef="#br0" timeOffset="253595.4042">16453 12824 1152 0,'0'0'102'0,"0"0"-82"16,0 0-20-16,0 0 0 15,0 0 146-15,-3 6 25 0,3-6 5 0,-3 8 0 16,0-3-79-16,3-5-16 0,0 5-3 0,0 3-1 0,3-5-42 0,3-1-9 15,0 4-2-15,3-4 0 0,3-2-3 16,3 0-1-16,0-2 0 0,0-4 0 0,0 1 16 0,5 0 2 16,1-3 1-16,3 0 0 0,3-3-4 0,-6 3-1 15,3-2 0-15,-4 2 0 0,-2-3-18 0,-3 3-3 16,-6-2-1-16,3-1 0 0,6 3 4 0,-3-2 1 16,-12-1 0-16,3 1 0 0,0-1 15 0,3 0 2 15,-6 1 1-15,-1-1 0 0,-2-2-35 0,6 2 0 16,0 1 0-16,-3 2 0 0,-3 0 0 0,0 0 0 15,3-3 0-15,0 6 0 0,0-3 0 0,-3 6 0 16,-3-4 0-16,3 6 0 16,3-2-21-16,-3 2-11 0,-9-3-3 0,3 3 0 0,6 0 35 0,-9 3 0 15,1-1 0-15,-4 4 0 0,-3-1 0 0,6 0 0 0,9-5 0 0,-9 8 0 16,-6 0 0-16,3 3 0 0,3-3 0 16,-3 5 0-16,0 0 0 0,0 3 0 0,-2 0 0 0,-1 2 0 15,3 1 0-15,0-1 0 0,0 1 0 0,0-1 0 16,3 1 8-16,0-1 3 0,0 1 0 0,3 2 0 15,-3-2-1-15,6 2 0 0,3-3 0 0,-3 1 0 0,3-1-10 0,0 3 0 16,6-5 9-16,0 3-9 16,-3-3 0-16,6 2 0 0,-3-5 0 0,6 1 0 15,0 2-10-15,3-6-6 0,3-2-2 0,3-3-767 16,8-2-154-16</inkml:trace>
  <inkml:trace contextRef="#ctx0" brushRef="#br0" timeOffset="254680.3646">17296 12816 518 0,'0'0'46'0,"0"0"-37"16,0 0-9-16,6-2 0 0,0-1 184 0,-6 3 34 16,0 0 7-16,0 0 2 0,9-5-80 0,-9 5-16 15,0-3-3-15,0 3-1 0,0 0-23 0,0 0-5 16,-3-5-1-16,0 0 0 0,-3 2-26 0,0 0-4 16,6 3-2-16,-3-2 0 0,-6-1-30 0,3 0-5 15,6 3-2-15,0 0 0 0,0 0-17 0,0 0-3 16,-9-5-1-16,9 5 0 0,0 0-8 0,0 0 0 15,-6-3 0-15,0 1 0 0,6 2 0 0,0 0 0 16,-9 0 0-16,-3 0 0 0,6 2 0 0,-3 1 0 16,3 0 0-16,-6 2 0 0,-8 0 0 0,5 1 13 15,6 2-3-15,-3-1-1 0,-3 1 10 0,0 0 1 0,3 6 1 0,0-4 0 16,0 3-8-16,0 1-1 0,-2-4-1 0,5 6 0 16,3 0-11-16,0 2 0 15,-6-2 0-15,6 3 0 0,3-3 0 0,3 0 0 0,-6 2 0 16,3 1 0-16,-3-6 0 0,3 0 0 0,9 0 0 15,-3-2 0-15,-3 0-8 0,3-1 8 0,3-2 0 0,3 3 0 16,3-3 0-16,-3-3-9 0,-9-5 9 0,9 0 0 16,8 5-8-16,-5-2 8 0,-6-3 0 0,3 0 0 15,3-3 0-15,-3 1 0 0,0-4 0 0,-3 1 0 16,-3-3 0-16,6 0 0 0,0 0 10 0,0 0-2 16,-9-2 8-16,6-1 1 0,9 0 1 0,-7-2 0 15,-5-3-6-15,3 0-2 0,6-2 0 0,3-3 0 16,3 0-10-16,-3-3 0 0,-3-5 0 0,3 0 0 15,6-1 0-15,-7-1 0 0,-2-1 0 0,0-2 0 16,-3 2 0-16,3-3 0 0,3 1 0 0,-6 0 8 0,-3 2-8 0,0 0 0 16,3 0 0-16,-3 3 0 15,0 0 0-15,0 3 0 0,-3 2 0 0,3 0 0 0,2 0 0 0,1 6 0 16,-9-3 0-16,6 5 0 0,0 0 0 16,0 0 0-16,-6 3 0 0,0 0 0 0,3-1 0 0,0 1 0 15,-3 2 0-15,0 4 0 0,-3-7 0 0,3 6 0 0,0 3 0 0,3-3 0 16,-6 0 0-16,3 3 0 0,0 0 0 0,0 5 0 15,0-3 0-15,0 3 0 16,0 0 0-16,0 0 0 0,0 0 0 0,0 0 0 16,-9 3 0-16,6 2 0 0,0 3-9 0,-3 5 9 15,0 0 0-15,0 1 0 0,-2 4 0 0,5 3 0 16,0 0 0-16,-3 3 0 0,-3 3 0 0,3-1 0 16,6 3 0-16,-3 3 0 0,-3 0 0 0,0 2 0 0,0 3 0 15,3 3 9-15,3-3-1 0,-6 0 0 0,-3-3 0 16,3-2 0-16,3 0-8 0,0-3 8 0,-3 0-8 0,3-3 8 15,0 1-8-15,3-3 0 0,0 0 0 0,-3-3 0 16,0-3-18-16,3 1-6 0,6-6 0 0,3-2-792 16,-6-3-159-16</inkml:trace>
  <inkml:trace contextRef="#ctx0" brushRef="#br0" timeOffset="256246.2899">18099 12719 1094 0,'0'0'48'0,"0"0"11"16,0 0-47-16,0 0-12 0,0 0 0 0,0 0 0 15,0 0 63-15,0 0 10 0,3-3 3 0,3 0 0 16,-3 1-11-16,-3 2-1 0,0 0-1 0,0 0 0 0,6-3 3 0,-3-2 1 16,3-1 0-16,0 1 0 0,-3 2 6 15,0-2 2-15,0 0 0 0,3 0 0 0,-6 5-2 0,0-3 0 16,3-2 0-16,-3 5 0 0,0-6-27 16,0 6-6-16,0 0 0 0,-3-5-1 0,-6-3-23 0,6 5-5 15,3 3-1-15,-6-2 0 0,-6-1 0 0,3 3 0 0,-3 0 0 16,0 3 0-16,1 2-10 0,-4 0 0 0,3 1 0 0,-3-1 0 15,3 3 0-15,-3 0 0 16,3 2 0-16,-3 4 8 0,3-4-8 0,-2 3 0 16,2 1 0-16,-3 4 0 0,0-2 0 0,0 0 0 15,6-3-9-15,0 0 9 0,-3 1 0 0,6-1 0 16,0-3 0-16,3 1 0 0,0 0 0 0,3-3-10 16,-3-3 10-16,3-5-8 0,6 8 8 0,-6-8 0 15,0 0 0-15,0 0 0 0,9 0 0 0,0 0 0 16,0-5 0-16,0 2-8 0,0-5 8 0,3 0 0 15,0 0 0-15,3-3 8 0,0 1-8 0,-1-3 8 0,1-1-8 0,3-1 8 16,3-1 2-16,0-3 1 0,3 3 0 16,-4 3 0-16,-2 0-11 0,3 2 0 0,-3 1 0 0,0 2-11 15,0 2 11-15,-3 4 0 0,-3-1 0 0,-1 3 0 16,1 3 0-16,0 2 0 0,-3 0 0 0,0 3 0 0,0 0 0 0,0 3 0 16,-3-1 0-16,-3 4 0 0,3 2 0 15,-3-3 0-15,-3 0 0 0,-3 5 8 0,-3-2 0 0,0 3 1 16,-6-1 0-16,0 4 0 15,-9-1 9-15,0 3 2 0,1-1 0 0,-7 1 0 16,3 0-20-16,-3-3 0 0,0 3 0 0,-2-3 0 16,5-2 8-16,-3-3-8 0,3-1 12 0,-2 1-12 0,-1-5 8 15,3 2-8-15,3-5 0 0,-3 0 0 0,3-3 0 0,4 1 0 16,-4-4 0-16,6-2-9 0,6 0 9 0,-3-2 0 16,-3-1 10-16,3-2-10 0,9-3 0 0,3 0-13 15,0-3 1-15,0-2 0 0,3 2 12 0,3-2 0 16,9 0 0-16,0 0 10 0,0-1-10 0,3 4 0 15,3 2 0-15,-1 0 0 0,-2 3 0 0,3-1 0 16,0 4 0-16,6-1 0 0,-4 3-13 0,1 3-5 16,0-3-1-16,6 2 0 0,-3-2 19 0,-1 6 0 15,4-6 0-15,3 5 0 0,-6-2-16 0,0-3 3 0,-1-3 1 0,1 0 0 16,-3-2 35-16,3 0 7 0,-3-3 2 0,-1 0 0 16,1-3-32-16,3 1-13 0,3-1 1 0,-4 1 0 15,4-4 12-15,-6 1 16 16,0 0-3-16,0-3-1 0,0 3-12 0,-1 0 0 15,-2-1 0-15,0-2 0 0,-6 3 0 0,0-3 0 16,0 0 0-16,-3 1 0 0,-1-1 9 0,1 0-1 0,-6-3 0 16,3 1 0-16,0-1-8 0,0-2 0 0,-3 3 0 0,0-1 8 15,0-2-8-15,-3 0 0 0,-3 5 0 0,0 0 8 16,0 3 0-16,3 2 0 0,-6 3 0 0,3 3 0 0,-3 0 4 16,-3 2 0-16,0 0 0 0,0 6 0 0,3-3-12 0,-6 5 0 15,3 1 0-15,-3 1 0 16,0 1 0-16,0 0-11 0,1 3 3 0,-1 2 0 15,0 0 8-15,0 1 0 0,0 4 0 0,0 1 0 0,3 2 0 0,-3 0 8 16,0 3-8-16,3 0 0 0,3-1 0 0,0-4-10 16,-3 2 1-16,3-5 0 0,0 0 9 0,3-3 0 15,-3 0 0-15,3-2-8 16,3-3 8-16,0 0 0 0,0-3 0 0,3-2 0 0,0-1 0 0,0 1-12 16,3 0 12-16,3-3-12 0,-3-3 1 0,3 0 0 15,0-2 0-15,6 0 0 0,-4 0 11 0,1-3 0 16,3-3 0-16,3 0 0 0,0-2 0 0,0 0 0 0,-1 0 0 0,1-1 0 15,3 4 0-15,0-3 0 0,0-3 8 0,3 0-8 16,-4 3 8-16,1 2-8 16,0-2 10-16,0 2-10 0,0 3 8 0,-1 0-8 15,-2 0 0-15,3 3 9 0,-6 3-9 0,0-4 0 16,0 4 0-16,-3 2 0 0,-4 2 0 0,1 4 0 16,0-4 0-16,-3 3 0 0,-3 3 0 0,-3 0 0 15,3 0 0-15,-3 0 0 0,0-2 12 0,0 1 0 16,-3 1 0-16,-3 0 0 0,3 0-4 0,-3-2 0 15,0 2 0-15,0-1 0 0,-3-1 20 0,0-1 3 0,0 0 1 0,-6 3 0 16,0-2-11-16,-2 1-1 0,-4-1-1 0,-3-1 0 16,0 3 19-16,-3 0 4 0,0 0 1 0,1 0 0 15,2-3-43-15,-3 0 0 0,0 1 0 0,-3-1-11 16,1-2 11-16,2-3-12 0,0 0 12 0,3 0-12 31,0 0-122-31,0-6-25 0,4 1-5 0,2 0 0 0</inkml:trace>
  <inkml:trace contextRef="#ctx0" brushRef="#br0" timeOffset="257532.3384">20731 12499 806 0,'0'0'72'0,"12"-3"-58"16,-12 3-14-16,0 0 0 0,11-5 162 0,1-3 30 16,-12 8 5-16,6-5 2 0,3-3-47 0,-6 0-10 15,6 3-2-15,-6-3 0 16,0 0-32-16,0 2-8 15,3 1 0-15,-3 0-1 0,-3-3-41 0,0 3-8 0,0-3-2 0,0 2 0 16,3-2-20-16,-6 3-4 0,0 0 0 0,0 0-1 16,3-1-5-16,-3 1-1 0,-3 2 0 0,0 1 0 15,-3-1 5-15,0 0 1 0,-3 1 0 16,0 2 0-16,-5-3-11 0,2 3-1 0,-6 0-1 0,0 5 0 16,0-2-10-16,-3 0 0 0,-2 2 0 0,2 3 0 15,-6-3 0-15,3 3 0 0,3 0 0 0,-2 3-11 16,5-3 11-16,0 5 0 0,-6-3 0 0,3 4 0 15,4 2 0-15,-1-1-10 0,3 7 10 0,-3-1 0 16,6 0-8-16,0 3 8 0,0 2 0 0,6-2 0 16,1-3-10-16,2 0 10 0,6-2-8 0,0-1 8 15,0-4-20-15,3-4 0 0,3 1 1 0,2-3 0 0,1-3-2 16,0-2-1-16,3-3 0 0,3-3 0 0,3-2 7 16,3-3 2-16,3-3 0 0,-1-5 0 0,-2 3 13 0,6-3 0 15,-3-2 9-15,3-3-9 0,-4-3 13 16,4 0-3-16,0-3-1 0,0 1 0 0,0-3 4 0,2 5 1 15,-2 0 0-15,0 0 0 0,3 1-5 0,-1 4-1 16,-5 1 0-16,3 2 0 0,-9 2 4 0,-3 4 1 16,-3 5 0-16,0-3 0 0,-3 5-1 0,-3 0-1 15,-6 3 0-15,0 0 0 0,0 0-11 0,0 0 0 16,2 8 0-16,4 0 0 0,-6 0 0 0,0 0 0 0,0-8 0 0,0 8 0 16,0-3 0-16,0 3 0 0,-3 0 0 0,0 0 8 15,3-3-8-15,0 3 0 16,0 0 0-16,-2 0 0 0,2 0 0 0,-3 3 0 15,0 2 0-15,0 3 8 0,0 2-8 0,-3 4 0 16,0 1 0-16,-3 4 0 0,-3-1 0 0,-3 3 12 16,0 3-2-16,-3 5 0 0,0-2-10 0,-2-1 0 0,2 3 0 15,-3 0 0-15,0-3 0 0,3 1 0 0,0-1 0 0,0-2 0 16,4-3 0-16,-1-2 0 0,-3-1 0 0,3-2 0 16,-3 0 0-16,0-3 0 0,3-3 0 0,-3 4 0 15,1-4 0-15,2 1 0 0,0-4 0 0,0 1 0 16,-3-5 28-16,0-1 3 0,3-2 1 0,0 0 0 15,1-2-21-15,-4-1-11 0,3-2 12 0,3-3-12 16,0 2 19-16,3-4-3 0,-3-1-1 0,3 0 0 16,3-2-5-16,0 0-1 0,3-3 0 0,3-3 0 0,0-2 10 15,3-8 1-15,3 0 1 0,3-3 0 0,3-5-9 0,6 0-3 16,3-6 0-16,3 3 0 16,-1 1-9-16,7-1 0 0,0 5 0 0,6-2 8 15,-4 3-8-15,4-1 0 0,-3 4 0 0,6-4 0 0,-4 3-22 16,4 1 3-16,0-4 1 0,2 3 0 15,-2 0-123-15,0 1-25 0,-1-1-5 0,1 3-1 0</inkml:trace>
  <inkml:trace contextRef="#ctx0" brushRef="#br0" timeOffset="258099.3927">21603 12420 2343 0,'0'0'52'0,"0"0"10"0,0 0 2 0,0 0 2 16,0 0-53-16,0 0-13 0,0 0 0 0,0 0 0 16,0 0 60-16,-6 5 10 0,3-3 2 0,-3 4 0 15,0 2-23-15,-3-3-4 0,0 3-1 0,3 0 0 0,-3 2-25 0,0 1-6 0,0 2-1 0,0 1 0 16,0 1-3-16,-2 4-1 0,2-1 0 0,-3 1 0 16,3 2 20-16,-3 0 3 15,3 0 1-15,0 1 0 0,3 4-32 0,0-5 0 16,0 0 0-16,0 1 0 0,6-4 0 0,-3 1 0 15,3-4 0-15,0 1 0 0,3-2 0 0,3-1 0 16,0 0 0-16,3 0 0 0,-3-2 0 0,3 2 0 16,3-5 0-16,0 3 0 0,0-3 0 0,0-1 0 15,-1-1 0-15,4-4 0 0,0-2 0 0,-3-2 0 16,6-1 0-16,0-2 0 0,3-3 0 0,0 0 0 0,-1-3-8 16,7 1 8-16,0-3 0 0,-3-1 0 15,-3-2 0-15,2 1 0 0,-2-4 19 0,0-2-3 16,0 0 0-16,-3-3 0 0,-3-3 27 0,0 1 5 15,-4 0 0-15,4-1 1 0,-6 1-30 0,-3-1-7 0,-3 1 0 16,3 2-1-16,-6 0 0 0,3 3 0 16,-3 2 0-16,-3 1 0 0,-3 2-11 0,0 3 0 0,-3 2 0 15,0 1 8-15,-6-1-19 0,1 3-4 0,-7 0-1 16,-3 6 0 0,0-1-131-16,-3 3-26 0,-2 0-6 0,5 3-1 0</inkml:trace>
  <inkml:trace contextRef="#ctx0" brushRef="#br0" timeOffset="259717.128">4708 14946 1123 0,'-6'-8'49'0,"6"8"11"0,0 0-48 0,0 0-12 0,0 0 0 0,0 0 0 15,0 0 96-15,0 0 17 0,0 0 3 0,0 0 1 16,0 0-34-16,0 0-7 0,0 0-2 0,6 0 0 16,0 0-15-16,0-5-3 0,0 2-1 0,3-2 0 15,-3-3 0-15,2 0 0 0,4-2 0 0,-6-4 0 16,0 4-8-16,3-3-2 0,0-3 0 0,0 3 0 0,0-3-25 15,0 0-4-15,0 3-2 0,3-3 0 0,-6 2-14 0,3 1 9 16,-3 3-9-16,0-4 8 16,0 4 6-16,-4-1 1 0,-2 1 0 0,0 2 0 0,0 0-15 0,0 0-10 15,0 0 2-15,-2 0 0 0,-1 0 8 0,0 3 0 16,3-6 0-16,-3 3 8 0,-3 0-8 0,3 0 0 0,0 3 8 0,-3-3-8 16,0 3 12-16,-3-3-1 0,3 0-1 0,-3 3 0 15,0-1-10-15,3 4-9 16,-3-1 9-16,3-2-13 0,-3 2 13 0,6 1 0 15,-6-1 0-15,9 3 0 0,0 0 0 0,-6 5 0 16,0-2 8-16,-2 2-8 0,2 3 0 0,0-3 0 16,0 1-15-16,0 2 5 0,3-1 10 0,-3 1 0 15,3-2 0-15,-3 4 0 0,3-2 0 0,0 5 0 16,0-2 0-16,0 2-8 0,3 1 8 0,0 1 0 16,0 4 0-16,-3-1 0 0,3 1 0 0,3 2 0 15,-3 3 0-15,0 2 0 0,0 3 0 0,0 1 16 0,3 1-4 0,-3 6-1 16,0 0 13-16,3 3 4 0,0 5 0 15,0 0 0-15,0 0 1 0,0 3 1 0,0-3 0 0,0 0 0 16,3-6-10-16,-3 1-3 0,0 0 0 0,0-6 0 16,0 0-9-16,0-4-8 0,-3-4 9 0,-3 6-9 15,3-6 0-15,-3-5 0 0,0-2 0 0,0 2 0 16,0-8-117 0,-3-2-30-16,3-3-5 0</inkml:trace>
  <inkml:trace contextRef="#ctx0" brushRef="#br0" timeOffset="259987.6324">4416 15282 460 0,'0'0'41'0,"0"0"-33"16,0 0-8-16,0 0 0 0,0 0 272 0,0 0 52 15,0 0 10-15,0 0 2 0,0 0-175 0,0 0-35 16,0 0-7-16,9-5-2 0,3 2-48 0,0-5-9 0,3-2-3 16,6 5 0-16,-1-6-15 0,4 0-3 0,3 1-1 0,0 2 0 15,3-3-16-15,-1 1-3 16,-2 2-1-16,6-3 0 0,-3 6-10 0,-1 0-8 16,-2 2 9-16,0-2-9 15,0 5-140-15,0 0-33 0</inkml:trace>
  <inkml:trace contextRef="#ctx0" brushRef="#br0" timeOffset="261350.0695">5270 15068 1400 0,'0'0'62'0,"0"0"13"0,-6 0-60 0,0-3-15 0,1 1 0 0,5 2 0 15,0 0 105-15,0 0 19 0,-6 0 3 0,6 0 1 16,0 0-59-16,0 0-11 0,-6 5-2 0,3 0-1 16,0 3-23-16,0-2-4 0,0 1 0 0,3-1-1 15,-3 2-12-15,3-3-3 0,-3 3 0 0,0-3 0 0,0 6 16 0,3-3 2 16,0 2 1-16,-3 1 0 0,0 5 3 0,0 0 1 0,3 2 0 0,-3 3 0 16,0 1-3-16,3 1 0 0,-3 4 0 0,0-1 0 15,0 3-12-15,3-2-4 16,-3-1 0-16,0 1 0 0,3-6-16 0,3 3 8 15,-3-3-8-15,0-3 0 0,0-2 0 0,0-2 0 16,6-1-12-16,-6 0 3 16,3-2 9-16,0-4 8 0,0-1-8 0,0-1 11 0,-3-5-11 0,0 0 0 15,0 0 0-15,0 0 0 0,9 0 0 0,-9 0 0 16,0 0-12-16,0 0 12 0,0 0-27 0,0 0 3 16,0 0 0-16,0 0 0 15,0 0-38-15,0 0-7 0,0 0-2 0,0 0 0 0,0 0 14 0,0 0 2 0,0 0 1 0,0 0 0 31,0 0 20-31,0 0 4 0,0 0 1 0,0 0 0 0,0 0 29 0,0 0 0 16,0 0 0-16,0 0 0 0,0 0 10 0,0 0 8 16,0 0 2-16,0 0 0 0,0 0-3 0,-3-5 0 15,3 5 0-15,-3-6 0 0,3 4-17 0,0 2 8 16,0 0-8-16,0 0 0 0,0 0 0 0,0-8 0 16,0 8 0-16,0 0 0 0,0-5 0 0,0 5 0 15,0 0 0-15,0 0 0 0,0-6 0 0,0 6 0 16,0 0 9-16,0 0-9 0,0 0 16 0,0 0-4 15,0 0 0-15,0 0 0 0,0 0 3 0,0 0 0 16,0 0 0-16,0 0 0 0,-3-8 1 0,3 8 1 0,3-5 0 16,-3 5 0-16,0 0 4 0,0 0 1 0,0 0 0 0,0-5 0 15,0 5 2-15,0 0 0 0,-6-5 0 0,6 5 0 0,0 0 0 0,0 0 1 16,-3-8 0-16,0 2 0 16,3 6-9-16,0 0-1 0,0-5-1 0,-3 2 0 15,0-5-2-15,0 3-1 0,6-3 0 0,0 3 0 16,-3-6-11-16,0 3 0 0,3-2 0 0,0 2 8 15,0-3-8-15,0 1 12 0,0-4-12 0,0 4 12 16,0-3-12-16,3-1 0 0,-3-1 0 0,3-1-11 16,3 0 11-16,0-3 0 0,2 3 0 0,4-5 0 15,0 0 0-15,0-3 0 0,0-2 8 0,3-1-8 16,0 4-56-16,6-4-16 0,-1 3-4 0,4 0-1019 16</inkml:trace>
  <inkml:trace contextRef="#ctx0" brushRef="#br0" timeOffset="261979.7711">5705 15206 1267 0,'-6'-3'112'15,"3"0"-89"-15,0 1-23 0,-3-4 0 0,3 1 146 0,0 2 25 16,0-2 5-16,3 5 0 0,0 0-86 0,-3-2-18 16,0-1-3-16,3 3-1 15,0 0-30-15,0 0-6 0,-3 3-2 0,0 2 0 0,3-3-18 0,-6 6-3 16,3 0-1-16,-3 3 0 0,3 2 7 0,0 0 1 16,-3-2 0-16,3 2 0 0,1 0-7 0,-4 3-1 15,6 0 0-15,0 0 0 0,0-3 4 0,3 6 0 16,-3 2 0-16,3-3 0 0,2 4-12 0,1-4-17 15,0 1 4-15,0-1 1 0,0-2 12 0,3-3 0 16,-3 1 0-16,3-7-9 0,0 1 9 0,3-5 12 16,-3 2-2-16,0-2-1 15,0-6-9-15,0 3 8 0,0-5-8 0,0 0 8 0,-4-3 11 0,4 3 1 16,-3-6 1-16,0 0 0 0,0 1-4 0,-3-1-1 16,0-2 0-16,0 0 0 0,0 0 0 0,0-3-1 15,-3 2 0-15,3-1 0 0,-6-1 13 0,3 0 4 16,-3 3 0-16,0-3 0 0,0 0-20 0,0-3-3 15,-3 1-1-15,-3-1 0 0,-3 3-8 0,1 0 0 0,2 3 9 0,-3 3-9 16,0-4 11-16,0 9-3 0,0 0 0 0,3 2 0 16,3 3-8-16,0 0 0 0,-3 0 0 0,3 6 0 31,0 1-30-31,0 1-8 0,-3 6-2 0,3-1 0 16,1 3-185-16,-1 0-38 0,-3 15-7 0,6-4-2 0</inkml:trace>
  <inkml:trace contextRef="#ctx0" brushRef="#br0">6029 15153 2188 0,'0'0'97'0,"0"0"20"0,0 0-93 0,0 0-24 16,0 0 0-16,9 0 0 0,-6-3 50 0,6 3 6 16,-3 0 0-16,3 0 1 0,3 3-24 0,-3-3-5 15,3 5 0-15,-3 0-1 0,3 3-12 0,-3 5-3 16,3 1 0-16,-1-1 0 0,-2 5 1 0,0 1 0 16,0-1 0-16,0 6 0 0,-3-3 3 0,3 3 0 15,0-3 0-15,-3 3 0 0,3 3-5 0,-3-6-1 16,-3-3 0-16,3 1 0 0,-3-1 1 0,3-4 0 15,-6-1 0-15,3-3 0 0,0 1-11 0,-3-6 0 16,3 1-10-16,-3-6 10 0,3 2 0 0,-3-2 0 0,0 0 0 0,0 0 0 16,0 0 20-16,0 0-4 0,-3-8 0 0,0-2 0 15,0-3 16-15,0-1 2 0,-3 1 1 0,3-5 0 16,0-4-13-16,3 1-2 0,3-3-1 0,0-2 0 16,6-1-19-16,0 1 8 0,-1 0-8 0</inkml:trace>
  <inkml:trace contextRef="#ctx0" brushRef="#br0" timeOffset="266775.8763">7717 14758 115 0,'9'-2'0'0,"-9"2"10"0,0 0-10 0,0 0 0 15,0 0 0-15,0 0 0 0,6-3 216 0,-6 3 40 0,-3-8 9 16,3 3 2-16,6 0-151 0,0-1-29 16,-12 1-7-16,6 5 0 0,6-5-11 0,-3-1-1 15,-3 1-1-15,-3 0 0 0,-3 2 7 0,6 3 2 16,3-5 0-16,-6 0 0 0,-3 2-18 0,0-2-3 16,6 5-1-16,0 0 0 0,0 0-20 0,0-6-4 15,-3 4-1-15,3 2 0 0,3-5-16 0,-3 5-3 16,-3-6-1-16,3 4 0 0,3-1-9 0,-3 3 0 0,0 0 0 15,-3-3 0-15,0-2 0 0,3 5 0 0,0 0 0 16,0 0 0-16,-6-3 8 0,6 3 0 0,0 0 0 0,0 0 0 16,0 0 8-16,0 0 0 0,0 0 1 0,0 0 0 15,0 0 3-15,0 0 0 0,0 0 0 0,0 0 0 16,0 0-4-16,0 0 0 0,0 0 0 0,0 0 0 16,0 0-5-16,0 0-2 0,-3 3 0 0,-6 5 0 15,-3-3-9-15,6 3 12 0,6 3-12 0,-3-1 12 0,-6 4-4 16,4 1 0-16,5 7 0 0,0-4 0 15,3 6 7-15,-6 2 1 0,-3 1 0 0,3 5 0 16,9 2 0-16,-6 0 1 0,-12 3 0 0,6 3 0 16,6-3 4-16,-3 5 1 0,-3 1 0 0,0 2 0 0,-3-3-22 15,0-2 9-15,12 2-9 0,-9 0 0 0,-6-2 8 16,3-3-8-16,12 0 0 0,-3 0 0 0,-3-5 12 0,0 2-12 16,0-4 12-16,3-1-12 0,-3-3 8 0,3-5-8 15,-6-5 0-15,6-3 0 0,6-2 8 0,-3-3-8 16,-3 0 0-16,0-3 0 15,0-5-96-15,0 0-24 0,0 0-4 0,-3-5-976 16</inkml:trace>
  <inkml:trace contextRef="#ctx0" brushRef="#br0" timeOffset="267456.6724">7905 15290 864 0,'0'0'76'0,"0"0"-60"0,0 0-16 0,0 0 0 0,-6 3 164 0,6-3 29 15,0 0 7-15,6 5 0 0,-6-5-107 0,0 6-21 16,3-1-5-16,0 3-1 0,3-3-14 0,-1 3-2 0,-5-8-1 0,3 5 0 15,6-5-24-15,0 6-5 16,-3-4 0-16,0-2-1 0,6 0-6 0,-3-2-1 16,3-4 0-16,-3 4 0 0,-3-6 4 0,3 0 1 15,12 0 0-15,-9 0 0 0,-7-3 8 0,4-2 2 16,3 0 0-16,3 0 0 0,-3-1 4 0,-3 1 1 16,-6 0 0-16,6 2 0 0,0-2 7 0,-3 3 1 15,-9-4 1-15,3 4 0 0,3-1-13 0,0 1-4 16,-6-1 0-16,0 0 0 0,-3 1-15 0,6 4-9 15,0-1 10-15,-3-1-10 0,-9-3 0 0,6 6-10 0,6-1 0 0,0 1 0 16,-3 3 31-16,0-1 7 0,-3 0 0 0,6 3 1 31,0 0-46-31,0 0-10 0,-9 0-1 0,3 0-1 0,6 0 29 0,0 0 0 0,-6 6 0 0,-9-1 0 16,-2-3 0-16,5 4 13 0,12 2-1 0,-9 0 0 16,-6 0-12-16,6 2 0 0,6 3 0 0,0 3 0 0,-6-3 14 0,3 6 6 15,-3 2 2-15,6 0 0 0,3 3-22 16,-3 3 0-16,-6 2 0 0,3 0 0 15,6-3 9-15,0 3-9 0,-6-2 12 0,0-1-12 16,6-5 11-16,-3 3-11 0,3-3 10 0,-3-2-10 16,-2-1 0-16,5-2 0 0,5 0 0 0,1-3 0 15,0-5-30-15,3 0-12 0,9 0-2 0,3-5-746 16,6-6-149-16</inkml:trace>
  <inkml:trace contextRef="#ctx0" brushRef="#br0" timeOffset="268136.0118">8485 14983 1267 0,'0'0'112'0,"0"0"-89"0,0 0-23 0,0 0 0 0,-3 6 128 0,3-6 22 15,-6 5 4-15,6-5 1 16,-3 3-61-16,3-3-12 0,0 0-2 0,0 0-1 16,-6 5-31-16,6-5-5 0,0 0-2 0,0 0 0 15,0 0-28-15,0 0-5 0,0 0-8 0,0 0 11 16,9-5 8-16,0-1 1 0,0-2 1 0,0 0 0 0,3-5 13 0,-3 3 2 16,-3-4 1-16,0-1 0 0,0-1-26 0,-3 2-11 15,0 4 8-15,0-1-8 0,0 1 24 0,-1-1 0 0,-2 0 0 0,-2 1 0 16,2-1-8-16,-3-2-3 0,0 3 0 0,-3-4 0 15,0 4 8-15,0-1 2 0,-3 3 0 0,0-2 0 16,3 2-23-16,0 2 0 0,0-2 0 0,0 6 0 16,6 2 0-16,-6-3 0 15,0 0 0-15,0 3 0 0,6 0-12 0,0 0-6 16,-6 0-2-16,6 0 0 0,-6 0 20 0,6 0 0 16,-3 0 0-16,3 0 0 0,-6 3 0 0,0 2 0 15,3 1 0-15,0 2 0 0,0 0 0 0,0 2-10 16,1 1 10-16,-4 5-8 0,6 0-1 0,-3 5 0 15,0 2 0-15,0 1 0 0,-3 5 9 0,3 1 16 0,0 1-4 16,0 4-1-16,-3-1 9 0,3 0 1 0,0 3 1 0,0 3 0 16,0 0-2-16,3 2-1 0,0-2 0 0,0 5 0 15,0-5-5-15,3-1-1 16,-3-4 0-16,3 2 0 0,-3-8-13 0,0 3 0 0,0-6 0 0,0 0 0 16,-3-4 0-16,0-7 9 0,3 1-9 0,-3-5 8 31,0-3-81-31,0-3-17 0,3-5-3 0,0 0-695 0,0 0-138 0</inkml:trace>
  <inkml:trace contextRef="#ctx0" brushRef="#br0" timeOffset="268375.395">8262 15198 1555 0,'0'0'138'0,"0"0"-110"16,0 0-28-16,0 0 0 0,0 0 162 0,0 0 27 15,0 0 6-15,6 5 1 0,-3-2-116 0,3 2-22 16,-6-5-5-16,6 3-1 0,0-1-32 0,0 1-6 16,0-3-2-16,-1 2 0 0,-2 1-12 0,3 0-12 0,0-3 3 0,3 2-724 31,0-2-145-31</inkml:trace>
  <inkml:trace contextRef="#ctx0" brushRef="#br0" timeOffset="268822.1138">8682 15005 1508 0,'0'0'67'0,"0"0"13"0,0 0-64 0,0 0-16 16,0 0 0-16,0 0 0 0,0 0 128 0,0 0 21 16,0 0 5-16,0 0 1 0,8 2-57 0,1 1-11 15,-9-3-3-15,12 2 0 0,-3 1-35 0,3 0-7 16,0-1-2-16,0 1 0 0,3-3-18 0,0 0-4 16,-3 3-1-16,5-3 0 0,1 0-7 0,0-3-2 15,0-2 0-15,3-1 0 0,3-1 20 0,-3-1 3 16,2 0 1-16,-2-6 0 0,0 4-32 0,0-1 0 15,0 1 0-15,0-4 0 0,-4 4 0 0,1 2 0 16,-3 0 0-16,-3 3 0 0,0-3 0 0,0 2 0 16,-3 4 0-16,-3-3 0 15,-6 5-31-15,0 0-12 0,0 0-2 0,0 0-733 0,0 0-146 0</inkml:trace>
  <inkml:trace contextRef="#ctx0" brushRef="#br0" timeOffset="275793.5493">8917 14745 115 0,'0'0'10'0,"0"0"-10"0,0 0 0 0,0 0 0 16,0 0 103-16,0 0 18 0,0 0 4 0,0 0 1 15,0 0-74-15,0 0-14 0,0 0-3 0,0 0-1 16,0 0-5-16,0 0-1 0,0 0 0 0,0 0 0 16,0 0 41-16,0 0 8 0,0 0 2 0,0 0 0 15,0 0 9-15,0 0 1 0,0 0 1 0,3-2 0 16,-3 2-22-16,0 0-5 0,0 0-1 0,0 0 0 15,6-6-20-15,-6 6-4 0,0 0-1 0,0 0 0 0,0 0-3 0,6-2-1 16,-6 2 0-16,0 0 0 0,0 0 7 0,0 0 2 16,5-6 0-16,-5 6 0 0,0 0-5 0,0 0-1 15,0 0 0-15,0 0 0 0,3-2-2 0,-3 2-1 16,0 0 0-16,0 0 0 0,6-6-14 0,-6 6-3 16,0 0-1-16,0 0 0 0,0 0-4 0,0 0-1 15,0 0 0-15,0 0 0 0,0 0 13 0,0 0 2 16,0 0 1-16,0 0 0 0,0 0-10 0,0 8-3 15,0 0 0-15,-3 3 0 0,0 2-1 0,0 3-1 16,-2 0 0-16,-1 5 0 0,0 5 1 0,0 1 1 16,-3 2 0-16,0 3 0 0,3 0 2 0,0-3 0 15,-3 2 0-15,0 1 0 0,0-3 1 0,3 3 0 0,0-6 0 16,0 4 0-16,-3-1-5 0,3-3-1 0,3-2 0 16,-3 2 0-16,3-2-10 0,-2 0 0 0,2 0 9 0,0 0-9 15,0-1 0-15,3-1 0 16,-3-4 0-16,3 6 8 0,0-6-8 0,0 1 0 0,-3-3 0 0,3 0 0 15,3-3-13-15,3-2-1 0,-3-1 0 0,3-5 0 32,-1 1-120-32,7-6-24 0,0-6-5 0</inkml:trace>
  <inkml:trace contextRef="#ctx0" brushRef="#br0" timeOffset="279129.22">10295 14862 403 0,'0'0'36'0,"0"0"-36"0,0 0 0 0,0 0 0 16,0 0 198-16,0 0 33 0,0 0 6 0,0 0 2 15,0 0-159-15,0 0-32 0,0 0-7 0,0 0-1 16,0 0-12-16,3-3-4 0,0 0 0 0,-3 3 0 0,0 0 16 0,0 0 4 0,0 0 0 0,0 0 0 15,0 0 9-15,0 0 3 0,0 0 0 0,0 0 0 16,0 0-18-16,0 0-3 0,0 0-1 0,0 0 0 16,0 0-17-16,0 0-3 0,0 0-1 0,6 8 0 31,0-5 2-31,0 2 0 0,3-2 0 0,-3 2 0 0,-6-5 19 0,0 0 4 16,0 0 1-16,8 3 0 0,4-3-7 0,0 2 0 15,0-2-1-15,3 0 0 0,0 0-13 0,3 0-2 16,-3 0-1-16,3 0 0 0,2 3-7 0,4-3-8 15,-3 0 11-15,3 0-11 0,0 0 9 0,-1 0-9 16,1 3 0-16,0-6 9 0,0 3-9 0,0 0 12 16,0 0-12-16,-1-3 12 0,-2 1 1 0,3-3 1 15,-6 2 0-15,3-2 0 0,-3 2 5 0,2-2 1 16,-2-1 0-16,0 1 0 0,0 0-20 0,-3-1 0 16,3-1 0-16,0-1 0 15,-7-3-28-15,4 3-13 0,-3-2-3 0,0 2 0 16,-3 0-149-16,-3 2-31 0,-3 1-5 0</inkml:trace>
  <inkml:trace contextRef="#ctx0" brushRef="#br0" timeOffset="279629.5929">10804 14399 1497 0,'0'0'66'0,"0"0"14"0,0 0-64 0,0 0-16 15,0 0 0-15,0-3 0 0,0 0 91 0,0-2 14 16,0 0 3-16,0-1 1 0,0-1-73 0,0 1-16 16,3 4-2-16,-3 2-1 0,0 0 0 0,0 0 0 15,0 0 0-15,0 0 0 0,0 0-1 0,0 0 0 16,0 0 0-16,0 0 0 0,0 0 2 0,0 0 0 16,0 0 0-16,0 0 0 0,-3 8 8 0,3-1 2 0,0-7 0 0,0 14 0 15,0-4 2-15,-3 6 1 16,3 3 0-16,-3-1 0 0,-3 3 5 0,3 3 0 15,-3 5 1-15,3 3 0 0,-3 2-5 0,-3 3 0 0,0 6-1 16,3-1 0-16,-3 3 1 0,0-3 0 0,0 3 0 16,3 0 0-16,1-2-32 0,-1-4 0 0,-3-2 0 0,3-2 0 15,0 2 0-15,0 0 0 0,-3 0 0 0,0 0 0 16,0 0-12-16,0-5-1 0,3 2-1 0,-3-2 0 31,3-6-38-31,0-2-8 0,-3-5-2 0,6-3 0 16,0-6-95-16,3-2-19 0,0-8-4 0</inkml:trace>
  <inkml:trace contextRef="#ctx0" brushRef="#br0" timeOffset="280159.0386">11143 15002 806 0,'0'0'72'0,"0"0"-58"0,0 0-14 0,0 0 0 16,0 0 328-16,0 0 64 16,0 0 12-16,0 0 2 0,0 0-271 0,0 0-55 15,-6 0-10-15,6 0-2 0,0 0-48 0,0 0-10 16,0 0-2-16,0 0 0 0,-3 3-8 0,-3-1 0 0,0 3 0 0,0 1 0 15,0 2 13-15,0 0-2 0,0 0-1 0,4 5 0 16,-7-3 5-16,3 4 1 0,-3-1 0 0,3 5 0 16,0-2-4-16,0 5-1 0,0 1 0 0,0 1 0 15,3 1-11-15,0 0 12 0,0 0-12 0,0 2 12 16,3-2-12-16,0-3 0 0,3 0 0 0,0-2 0 16,3-1 0-16,0-2 0 0,0-2 0 0,0-4 0 15,0-2 8-15,3-3-8 0,3 1 8 0,-3-4-8 0,2-2 11 0,-2 0-3 16,3-2-8-16,3-4 12 0,0 1 3 0,0-3 0 15,3-2 0-15,-3-4 0 16,0 1-4-16,-1-3-1 0,1 0 0 0,0 0 0 16,-3 3-10-16,0-5 0 0,0 2 0 0,-3-3 0 15,0 1 27-15,-6 2 3 0,3-3 1 0,-6 4 0 16,0-1-11-16,-3 2-3 0,-3-1 0 0,3 1 0 0,-6-2-3 16,3 3-1-16,0 3 0 0,0-4 0 0,3 1-13 15,-3 0 0-15,0 2 8 0,0 1-8 0,3-1 0 0,-3 3-13 16,0 3 2-16,0 0 1 15,-3 2-22-15,0 0-5 0,9 3-1 0,-6 0 0 16,-2 3-142-16,-1 0-28 0</inkml:trace>
  <inkml:trace contextRef="#ctx0" brushRef="#br0" timeOffset="281966.272">12337 14859 1324 0,'0'-11'59'0,"0"11"12"0,0 0-57 0,0-5-14 0,-3 0 0 0,6-3 0 16,-3 3 63-16,3-1 9 0,-3 6 3 0,0 0 0 15,0 0 9-15,0 0 1 0,0 0 1 0,0 0 0 16,3-2-32-16,-3 2-6 0,0 0-2 0,0 0 0 16,0 0-27-16,0 0-6 0,0 0-1 0,0 0 0 15,0 0 6-15,0 0 1 0,0 0 0 0,3 8 0 16,-3 0 7-16,3 2 2 0,-3 1 0 0,0-1 0 15,3 1 0-15,-3 2 1 0,-3 0 0 0,3 3 0 0,0 0-12 16,0 3-2-16,0-1-1 0,3 1 0 0,-3 2-2 0,0-3-1 16,3 1 0-16,0 2 0 0,-3-2 1 15,3 2 1-15,-3-3 0 0,0 1 0 0,3 2-1 0,-3-3 0 16,0-2 0-16,0 3 0 0,-3-6-4 0,3 3 0 16,0-3-8-16,0-2 12 0,-3-1-12 0,3 4 0 0,0-4 8 0,-3 1-8 15,3-3 0-15,0-3 0 16,0-5 0-16,0 5 0 0,-3 3 10 0,3-8-10 15,0 0 10-15,0 0-10 0,0 0 13 0,0 0-3 16,-3 5-1-16,3-5 0 0,0 0 4 0,0 0 1 16,0 0 0-16,0 0 0 0,0 0-2 0,0 0-1 15,-6 0 0-15,6 0 0 0,-3-5 3 0,3 5 1 16,-3-2 0-16,0-4 0 0,0 4 1 0,-3-4 1 0,6-2 0 0,-3 0 0 16,0 3-5-16,3-3 0 0,0 3-1 0,0-3 0 15,0 0-11-15,3-5 0 0,0 0 9 0,0-1-9 16,0 1 0-16,3-3 8 0,0 0-8 0,3-2 0 15,3-1 0-15,-4-2 8 0,1 0-8 0,3 0 0 16,0-3 0-16,3 0 0 0,0-2 0 0,0-1 0 16,0-2 0-16,3 3-12 0,5-1 2 0,4 3 0 15,0 3-75-15,-3 0-15 0,3 3-4 16,-1-1-688-16,4 6-139 0</inkml:trace>
  <inkml:trace contextRef="#ctx0" brushRef="#br0" timeOffset="282615.8867">12938 14917 748 0,'0'0'67'0,"0"0"-54"15,0 0-13-15,0 0 0 0,-6 0 132 0,6 0 24 16,0 0 5-16,-3 0 1 16,-3-2-71-16,6 2-15 0,0 0-2 0,0 0-1 0,0 0-7 0,0 0-2 15,-3-3 0-15,3 3 0 0,0 0 5 0,0 0 1 16,-3-5 0-16,3 5 0 0,0 0-22 16,0 0-4-16,0 0 0 0,0 0-1 0,-3 5-22 0,-3 3-4 0,3-3-1 0,-3 3 0 15,0 3 2-15,0-3 0 16,3 2 0-16,-3 3 0 0,3-2 0 0,-2 2 0 15,2-2 0-15,0-3 0 0,0 2 2 0,3 1 0 16,-3-3 0-16,3 2 0 0,0-2-4 0,0-2-1 16,0 2 0-16,-3 0 0 0,6-1-6 0,-3 1-1 15,0 0 0-15,3 3 0 0,-3-3-8 0,3 0 0 16,0 0 0-16,-3 0 0 0,3 0 0 0,0 0-20 16,2 0 3-16,-2-3 1 15,3 0-142-15,-3-2-28 0,6-3-6 0</inkml:trace>
  <inkml:trace contextRef="#ctx0" brushRef="#br0" timeOffset="282782.5889">13060 14552 1976 0,'-12'-3'88'0,"6"1"17"15,-3 2-84-15,3-3-21 0,3 1 0 0,-3 2 0 16,0 0 60-16,6 0 7 0,0 0 1 0,0 0 1 15,0 0-57-15,0 0-12 0,0 0 0 0,0 0-660 16,9 5-128-16</inkml:trace>
  <inkml:trace contextRef="#ctx0" brushRef="#br0" timeOffset="283602.9451">13468 14785 1735 0,'0'0'76'0,"0"0"17"0,0 0-74 0,0 0-19 0,0 0 0 0,0 0 0 16,0 0 66-16,0 0 10 0,0 0 1 0,0 0 1 16,-3-5-42-16,0 2-8 0,0-2-1 0,0-1-1 15,-3 4 11-15,3-1 3 0,-3-2 0 0,0 0 0 16,0 2 4-16,0-2 0 0,-3-1 1 0,3 4 0 16,-3-1-13-16,3 3-2 0,-3-3-1 0,1 3 0 15,-1 0-13-15,0 3-4 0,0 0 0 0,0-1 0 16,3 1-12-16,-3 2 0 0,0 3 0 0,0 0 0 15,-3 0 0-15,3 0 0 0,0 3 0 0,3-1 0 16,-3 3 0-16,1-2 0 0,2 0 0 0,3 2 0 0,0 0 0 0,-3 0 0 16,0 0 0-16,3-2 0 15,0 2-12-15,3-2 12 0,0-1-12 0,0 4 12 16,0-6-12-16,3 2 12 0,-3-5-12 0,3 3 12 0,0-2 0 16,-3-6 0-16,3 5 0 0,-3-5 0 0,6 5 0 0,-6-5 0 15,9 6-10-15,-1-6 10 0,1 0 0 0,0-3-10 16,0-2 10-16,0-1 0 0,0-2 0 0,3 0 0 15,-6-2 0-15,6-1 9 0,-3 1 3 0,3-1 0 16,-3-2 0-16,-3 0 0 0,0 2 0 0,2 1 1 16,1-4 0-16,-3 6 0 0,-3-2 6 0,3 4 1 15,0 1 0-15,-6 5 0 0,3-2-8 0,-3 2 0 16,6-3-1-16,0 0 0 0,-3 3-11 0,-3 0 0 16,0 0 0-16,6 3 8 0,3 5-8 0,-3-3 0 0,0 3 0 15,0 0 0-15,0-3 0 0,0 6-9 0,-3-1 9 16,0 1-10-16,3 0 10 0,-3 2 0 0,0 0 10 0,3 3-10 15,-3 2 12-15,0 1-4 0,-6 2-8 0,0 3 12 16,0 2-12-16,-3 4 0 0,0 1 0 0,-3 1 0 16,-3 2 0-16,3 1 0 0,-3 2 0 0,3 0 0 15,0-3 0-15,-3-2 0 0,3-3 0 0,-3 0 0 0,3-5 0 0,-2 0 0 16,2-3 0-16,0-2 0 16,-3-6 8-16,3-3-8 0,0-2 11 0,0 0-11 15,3-2 8-15,-3-4-8 0,0 1 0 0,3-3 0 16,-3-5 17-16,3-1 0 0,-3 4 0 0,3-9 0 15,4 3 14-15,-4-2 2 0,3-1 1 0,0-5 0 16,3 3-22-16,0-6-4 0,6-2 0 0,0 3-8 16,-1-6 9-16,7 0-9 0,0 3 0 0,3 0 9 0,0-3-9 0,3 3 0 15,0 0-12-15,6-1 12 16,-4 1-89-16,7 3-11 0,0-3-1 0,3 2-1 16,-6-2-130-16,2 0-25 0</inkml:trace>
  <inkml:trace contextRef="#ctx0" brushRef="#br0" timeOffset="284761.7495">13947 14449 345 0,'0'0'31'0,"0"0"-31"0,0 0 0 0,0 0 0 16,0-5 274-16,0 5 49 0,-3-3 9 0,3 3 3 16,0 0-209-16,0 0-42 0,0 0-8 0,0 0-1 15,0 0-14-15,-3-5-2 0,3 5-1 0,0-6 0 16,0 6 5-16,0 0 1 0,0 0 0 0,0 0 0 15,0 0-23-15,0 0-4 0,-6-2-1 0,6 2 0 16,0 0 0-16,0 0-1 0,0 0 0 0,0 0 0 0,0 10-13 0,3-2-2 0,0 0-1 0,0 0 0 16,0 3-3-16,0-3-1 0,0 5 0 0,0-3 0 15,-3 4 6-15,3-1 2 0,0 3 0 0,-3 2 0 16,0 3-10-16,-6 3-1 16,3 0-1-16,-3 5 0 0,-3 3 10 0,0 2 3 15,0 3 0-15,-3 3 0 0,3 2-15 0,0-2-9 16,-2-3 12-16,2 0-12 0,0-2 8 0,0-4-8 15,0-2 0-15,3-2 0 0,0-3 0 0,-3-6-16 16,3 1 4-16,0-3 0 0,3-6 23 0,-3 3 5 16,3 1 0-16,-3-6 1 0,3 0 0 0,3-1 0 15,-3-1 0-15,3-1 0 0,0-5-17 0,0 0 0 16,0 0 0-16,0 0 0 16,0 0-22-16,0 0-8 0,0 0-2 0,0 0 0 0,0 0 32 0,0 0 0 15,0 0 0-15,0 0 0 0,3-8 20 0,6 0 9 0,-3-2 3 0,0 2 0 16,0-3-32-16,0-2 0 0,0-3 0 0,0 3 0 15,3-3 0-15,-3 0-16 0,3-3 1 0,0 4 1 16,0-4 14-16,0 3 0 0,-1-2 0 0,1 2 0 16,0 0 11-16,3 0-2 0,0 0 0 0,0 0 0 15,-3 3-9-15,0 0 0 0,3 2 0 0,-3 1 0 0,3 2 0 0,-6 2 0 16,3 4 8-16,-4 2-8 31,4 0-23-31,0 5-6 0,-3 0-2 0,-3 6 0 0,3-3 50 0,-3 0 9 0,0 5 3 0,3 0 0 16,-3 1-19-16,3 1-4 0,-3-1-8 0,0-1 12 15,0 3-12-15,0-3 0 0,0-2 0 0,-3 2 0 16,3 0 0-16,-3-2 8 0,3-1-8 0,0 1 0 16,0 2 8-16,0-5-8 0,-3 3 0 0,3-4 9 0,0 1-9 15,-3 0 0-15,0-2 0 0,0-6 8 0,0 0-8 16,0 8 0-16,0-8 0 0,0 0 8 0,0 0-8 0,0 0 8 16,0 0-8-16,0 0 8 0,0 0-8 0,0 0 8 15,0 0-8-15,9-3 8 0,0 0-8 0,-3-2 0 16,3 0 0-16,-4-3-11 0,4 0 11 0,0-3 0 15,0 3-9-15,0 0 9 0,3-2 0 0,-6 2 0 16,3-3 0-16,-3 1 0 0,0 2 0 0,0-3 0 0,-3 1 0 0,3-1 0 16,-3-2 13-16,3 0-2 0,0-3-1 0,0 2 0 15,3-1-10-15,-4-1 0 16,1-3 0-16,3 1 0 0,0-4 8 0,0 1 0 16,0 3 0-16,0-6 0 0,0 0-8 0,0 0 0 15,0-2 0-15,0 2 0 0,3 0 0 0,-6 0 0 0,0 3 0 16,3 0 0-16,-3 0 0 0,-1 0 0 0,1 0 0 0,-3-1 0 15,0 1 0-15,3 5 0 0,-3 1 0 0,3 1 0 16,-3 4-12-16,3-1 12 0,-6-2-10 0,3 5 10 16,3 0-11-16,-3 0 11 0,0 3-12 0,-3 0 12 15,6-1-11-15,-6 6 11 0,0 0-10 0,0 0 10 16,0 0 0-16,0 0 0 0,0 0 0 0,0 0 0 16,0 0 0-16,0 0 0 0,0 0-10 0,0 0 10 15,0 0 0-15,0 0 0 0,0 0 0 0,-6 8 0 16,6 3 0-16,-3 2-11 0,0 0 11 0,0 3-12 15,0 0 12-15,0 2 0 0,0 1 0 0,0 2 0 0,0 0 0 0,0 6 0 16,0-3 0-16,0 2 0 0,3 3 8 0,0 3-8 16,-3 0 10-16,3 2-10 15,-6-2 0-15,6 2 8 0,-3-2-8 0,0-3 0 0,0 0 0 16,3-5 0-16,-3 0 0 0,3-3 0 0,3-3 0 16,-3-2-15-16,6-5 3 0,-3-3 1 15,6 0-35-15,0-6-7 0,0-2-2 0,3-2 0 16,0-6-161-16,3-3-32 0</inkml:trace>
  <inkml:trace contextRef="#ctx0" brushRef="#br0" timeOffset="285089.5737">14191 14616 1843 0,'0'0'164'0,"0"0"-132"0,0 0-32 0,0 0 0 16,0 0 108-16,9-6 14 0,0 6 3 0,0-2 1 15,0-1-50-15,0-2-11 0,3 2-1 0,0-2-1 16,-1 5-46-16,4-3-9 0,-3-2-8 0,6 5 12 16,3 0-25-16,0 0-5 0,3-3-1 0,2 3 0 15,4 0-9-15,0 0-3 0,3 0 0 0,-1 0 0 16,1 0-137 0,0 0-27-16,3-2-5 0</inkml:trace>
  <inkml:trace contextRef="#ctx0" brushRef="#br0" timeOffset="285577.5651">15340 14957 2466 0,'0'0'109'0,"3"3"23"0,3-1-106 0,0 3-26 0,-3 1 0 0,3-4 0 16,3 6 77-16,-6-5 11 0,-3-3 1 0,0 0 1 15,0 0-46-15,0 0-10 0,0 0-2 0,0 0 0 0,0 0-23 0,0 0-9 16,0 0 0-16,0 0 9 0,3 8-9 0,-3-8 0 15,-3 5 0-15,3 1 0 0,0-6 18 0,3 7-2 16,-3-7 0-16,0 0 0 0,0 0-5 0,0 6-2 16,0-6 0-16,0 0 0 15,0 0-35-15,0 0-7 0,0 0-2 0,0 0-836 16,0 0-167-16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1:09:23.138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3261 1363 864 0,'0'0'76'0,"-3"0"-60"0,0 0-16 0,3 0 0 0,-3 0 32 0,3 0 4 31,0 0 1-31,0 0 0 0,0 0-37 0,0 0 0 16,0 0 0-16,0 0 0 0,3-8 43 0,-3 8 7 15,3-6 2-15,0 1 0 0,-3 5 14 0,3-3 3 16,3-2 1-16,-6 5 0 0,0 0-5 0,3-5-1 16,-3 5 0-16,0 0 0 0,0 0-10 0,0 0-2 15,0 0-1-15,0 0 0 0,0 0-29 0,0 0-6 0,0 0 0 0,0 0-1 16,0 0-3-16,0 0-1 16,0 5 0-16,0-5 0 0,0 0 1 0,0 5 1 0,0-5 0 0,0 0 0 15,0 0 11-15,3 8 1 0,-3-8 1 0,6 0 0 16,0 3 6-16,0 0 2 0,3-3 0 0,-6 0 0 15,3 0-9-15,3-3-1 0,0 0-1 0,0 3 0 0,0 0-13 0,-1 0-2 16,4 0-8-16,3-5 12 16,-6 5-12-16,6-3 0 0,-3 3 0 0,3 0 0 15,0 0 0-15,0 0 0 0,-1 0 0 0,4 0 0 16,0 0 9-16,3 0-9 0,0 0 8 0,3-2-8 16,5-1 12-16,-2-2-4 0,3 5 0 0,0-8 0 15,0 3-8-15,2-1 0 0,1 4 9 0,6-4-9 16,-7-2 11-16,7 3-3 0,-3-3 0 0,0 3 0 15,-1-3 14-15,-2 3 2 0,-3-3 1 0,0 2 0 0,-4 1-25 16,-2 3 0-16,0-4 0 0,-6 6 0 0,0-5 0 0,-3 5 0 16,2-5 0-16,-2 2 8 0,0 3-8 0,-3 0 0 15,3-5 0-15,-3 5 0 0,0 0 0 0,-6-6 0 16,6 6 0-16,-6 0 0 0,-6 0 0 0,0 0 0 16,0 0 0-16,0 0 0 15,0 0-40-15,0 0-8 0,0 0 0 0,0 0-1 16,0 0-19-16,0 0-4 0,-9 6-1 0,9-6 0 0,-3 5 3 0,3-5 1 0,-9 3 0 0,3 2-771 15</inkml:trace>
  <inkml:trace contextRef="#ctx0" brushRef="#br0" timeOffset="637.5827">3857 1371 748 0,'0'0'67'0,"0"0"-54"16,0 0-13-16,0 0 0 0,0 0 92 0,0 0 15 16,5-6 3-16,-5 6 1 0,0-2-22 0,0 2-4 15,3-11-1-15,-3 11 0 0,0 0-36 0,0 0-8 16,0 0-2-16,0 0 0 0,0 0-6 0,0 0 0 15,0-3-1-15,0 3 0 0,0 0-6 0,0 0-1 16,0 0 0-16,0 0 0 0,0 0-24 0,0 0 0 16,0 0 8-16,0 0-8 0,0 0 20 0,0 0 3 15,0 0 0-15,0 0 0 0,0 0 13 0,0 0 2 0,0 0 1 0,0 0 0 16,0 0-11-16,0 0-3 0,0 0 0 16,-6 0 0-16,1 0-16 0,-1 0-9 15,6 0 10-15,0 0-10 0,0 0 8 0,-3 3-8 16,3-3 0-16,-6 3 0 0,0-1 0 0,3 4 0 0,-3-4 0 15,3 4 0-15,-3-1 8 0,0 3-8 0,0 5 0 0,0 6 9 16,0-6 4-16,0 11 1 0,-3 2 0 0,3 8 0 16,-3-2-6-16,0 8 0 0,-3-6-8 0,1 6 12 15,-4 2-12-15,3-7 11 0,-3 4-11 0,0 1 10 16,0 0-10-16,0-3 8 0,3 0-8 0,0-3 8 16,3-2 3-16,1-6 0 0,-4 1 0 0,6-6 0 0,0 3-11 0,3-6 0 15,-6-2 9-15,6 3-9 0,0-6 10 0,0 0-2 16,3 0-8-16,-3-5 12 0,0 3-12 0,3-3 0 15,0 0 0-15,-9-5 0 16,6 4-94-16,3-7-18 0,0 0-4 0</inkml:trace>
  <inkml:trace contextRef="#ctx0" brushRef="#br0" timeOffset="1956.8165">4404 1519 1062 0,'0'0'23'0,"0"0"5"0,0 0 0 0,0 0 3 0,6-6-31 0,0 1 0 0,-3 2 0 0,3 3 0 15,0-5 44-15,-6 5 2 0,0 0 1 0,0 0 0 16,0 0 1-16,0 0 1 0,0 0 0 0,0 0 0 0,0 0 4 0,0 0 1 16,0 0 0-16,0 0 0 0,0 0-1 0,0 0 0 31,0 0 0-31,0 0 0 0,0 0-25 0,0 0-6 15,0 5-1-15,0 3 0 0,-3-2-5 0,0-1-2 0,-3 3 0 0,3 5 0 16,-3-5 12-16,3 3 2 0,-6 2 1 0,3 0 0 16,0 3-6-16,-3 0-2 0,-3 0 0 0,1 2 0 15,2 1-4-15,-3 2-1 0,0-2 0 0,0-4 0 16,0 4 8-16,0-1 2 0,3 1 0 0,-3 2 0 0,6-2-34 0,-3 2-8 16,3-3 0-16,1 1-1 0,2 2 17 0,3-2 0 15,-3-1-8-15,3-2 8 16,3 2 0-16,-3 1 0 0,3-6 0 0,-1 0 0 15,4-5 0-15,0 3 0 0,0-3 0 0,3-3 0 16,0 3 16-16,0-8 1 0,0 3 0 0,3-1 0 16,0-2-17-16,0-2 0 0,3-1 0 0,0-2 0 0,-1-3 9 15,-2 0 2-15,0 3 0 0,0-9 0 0,6 1-1 0,-3 3 0 16,-3-4 0-16,0-1 0 0,3-4 13 0,-1 0 2 16,-2 1 1-16,0 2 0 0,3-8 2 0,0 3 0 15,-3-3 0-15,-3-2 0 0,3 5-20 0,-3-6-8 16,0 1 8-16,-3-1-8 0,-3 1 8 0,-3 7-8 15,-3-7 8-15,0 7-8 0,-3 1 8 0,0 2-8 16,-3-3 0-16,0 6 8 0,3 0-8 0,-6 5 0 16,3-3 0-16,-3 3 0 0,3 3 0 0,3-3 0 15,-6 3 0-15,3 5 0 0,1-5-11 0,-1 5-7 0,3-3-2 0,-6 3 0 32,3 0-57-32,0 0-12 0,3 0-3 0,6 0-589 15,0 0-119-15</inkml:trace>
  <inkml:trace contextRef="#ctx0" brushRef="#br0" timeOffset="3356.5519">5125 1336 1094 0,'0'0'97'0,"0"0"-77"16,2-5-20-16,-2 5 0 0,0 0 55 0,0 0 7 15,3-5 2-15,-3 5 0 0,0 0 2 0,0 0 1 16,0 0 0-16,0 0 0 0,0-3-38 0,0 3-7 0,0 0-2 0,0 0 0 16,0 0-11-16,0 0-9 15,0 0 12-15,0 0-12 0,0 0 32 0,0 0 0 16,0 0 0-16,0 0 0 0,0 0 11 0,0 0 1 15,0 0 1-15,0 0 0 0,-3 8-9 0,3 0-3 16,-2 2 0-16,-1 4 0 0,0 4-16 0,0-2-3 16,0 8-1-16,-3 2 0 0,0-5-2 0,3 6-1 0,-6 2 0 15,3 5 0-15,0-2-10 0,-3-3 10 0,0 3-10 0,-3 5 10 16,3-3-2-16,-3 1-8 0,3-3 12 16,0-1-4-16,3 1 1 0,1-5 0 0,-4-1 0 0,3-2 0 15,3-3-9-15,0 0 10 0,-3-2-10 0,3-1 10 16,3-5-2-16,-3 1 0 0,0-1 0 0,0-5 0 15,3 2 4-15,0-2 1 0,0-2 0 0,0 2 0 16,-3 0 3-16,3-8 1 0,0 0 0 0,0 0 0 0,0 5 12 16,0-5 3-16,0 0 0 0,0 0 0 0,0 0-32 0,0 0 0 15,0 0 0-15,0 0 0 16,0 0 12-16,0 0 0 0,-3-5 0 0,3-3 0 16,0 0-3-16,0-3-1 0,0 6 0 0,0-6 0 0,0 1-8 15,0 2 0-15,0-3 0 0,0 0 8 0,0 1-8 0,-3-3 0 16,3-1 0-16,0 1 0 0,-3 3 0 0,-3-4 0 15,-6 1 0-15,9 0 0 0,3 0 0 0,0-3 0 16,0 0 0-16,3 0 0 0,0 3 0 0,0 0 0 16,0-6 0-16,0 6 0 0,3-8 0 0,0 2 0 15,-3 6 0-15,3-8 0 0,3 2 0 0,-3 1 0 16,3-3 0-16,0 2 0 0,-1-2 0 0,-2 2 0 16,3-4 0-16,0 1 0 0,-3-4 0 0,0 2 0 15,3 3 0-15,0 0-11 0,0 2 11 0,0-5 0 16,-3 9 0-16,3-4 0 0,0-2 0 0,0 5 0 15,0 0 0-15,-3 3 0 0,2 0 0 0,1-1-8 0,3 1 8 0,-3 0 0 16,0 2 0-16,0 3-10 0,0 1 10 0,0 1 0 16,3 1 0-16,-3 0-8 15,-3 2 8-15,3 3 0 0,6-5 0 0,-4 5-8 0,4 0 8 16,0 0 0-16,0 0-11 0,0 0 11 0,-3 0-10 0,3 0 10 16,-3 0 0-16,0 5 0 0,0-2 11 0,-1 2-3 15,-2 0-8-15,0-2-13 0,0 2 3 0,0 6 1 16,-6-3 9-16,0 5 0 0,0 0 0 0,-6 0 0 15,0 6 0-15,-3-3 0 0,-6 8 0 0,3-6 0 16,-6 3 0-16,4-2 0 0,-7 7 0 0,0-5 0 16,-6 3 0-16,3-3-8 0,3-2 8 0,-3-3-12 15,1 0 12-15,2 0 0 0,0 2 0 0,3-10 8 16,0 3-8-16,0 2 0 0,3-11 8 0,-3 9-8 16,4-8 0-16,-1-1 0 0,3 1-10 0,6-3 10 15,3 0-129-15,0 0-19 0,3-8-4 0,9-3-1 16</inkml:trace>
  <inkml:trace contextRef="#ctx0" brushRef="#br0" timeOffset="4027.3411">5747 1540 230 0,'0'0'20'15,"0"0"-20"-15,0 0 0 0,0 0 0 16,0 0 298-16,0 0 55 0,0 0 11 0,0 0 3 16,0 0-233-16,0 0-46 0,0 0-10 0,0 0-2 15,0 0-32-15,0 0-6 0,3-5-2 0,-3 5 0 16,0 0 10-16,0-3 2 0,0 3 0 0,0 0 0 16,-6-11-2-16,3 9 0 0,3 2 0 0,0 0 0 15,0 0-28-15,-6 0-6 0,-3 0 0 0,3 5-1 0,0 3 0 0,-3-5 0 16,-3 7 0-16,3-2 0 0,3 3 17 15,-3 2 3-15,-3-5 1 0,6 5 0 0,-3 6-32 0,1-6 0 16,-1 0 0-16,3 0 0 0,0 1 0 0,0 4 0 16,3-5 0-16,0 3 0 0,-3 0 0 0,3 0 0 15,3 2 0-15,0-4 0 0,0-1 0 0,0 5 0 16,0-4 0-16,0-1 0 0,3 0 0 0,3-8 0 16,-3 9 0-16,0-1 0 0,3-5 8 0,-6-8-8 15,9 5 11-15,-3 3-11 0,-6-8 8 0,8 5-8 16,1-2 0-16,0 0 0 0,-9-3 0 0,9 0 0 15,3-3 0-15,0 0 0 0,3-2 0 0,-3 0 0 0,3 2 0 16,-3-10 0-16,3 0 0 0,-4-1 10 0,1 1-10 16,0-3 8-16,0 0-8 0,0-2 12 15,0-1-12-15,0-2 12 0,0 0-4 0,-3-3 0 16,3 3 0-16,0-5 0 0,-4-1 4 0,-2 3 0 0,0-2 0 16,-3-1 0-16,-3 4-12 0,0 1 0 0,0 1 0 0,-3 3 0 15,-3 5 8-15,0 2 0 0,-2 0 0 0,-1 6 0 16,-3 0-8-16,3 5 0 0,-6-6 0 0,0 12 0 15,-3-6 0-15,0 8-17 0,3-3 4 0,-5 3 1 16,-4 3-42 0,9 2-8-16,0 0-2 0,0-5-668 0,3 2-135 0</inkml:trace>
  <inkml:trace contextRef="#ctx0" brushRef="#br0" timeOffset="4544.5218">6336 1101 1422 0,'0'0'31'0,"3"-11"6"0,3 3 2 0,0 0 1 0,0-2-32 0,3 2-8 0,-3-6 0 0,0 4 0 16,3 2 34-16,-3 0 5 0,-3-3 1 0,2 9 0 16,-2-4 28-16,0-1 7 0,0 1 1 0,-3 6 0 15,0 0-11-15,0 0-1 0,0 0-1 0,0 0 0 16,0 0-27-16,0 0-6 0,0 0-1 0,0 0 0 15,-6 6-4-15,3 1-1 0,-2-1 0 0,2 7 0 16,-3-5-3-16,3 0-1 0,0 2 0 0,-3 4 0 0,3-6-7 0,0 5-1 16,0 0-1-16,0 6 0 15,-3-6 17-15,3 0 4 0,0 6 1 0,0 2 0 16,-3 3-20-16,3 2-4 0,-3 0-1 0,0 1 0 16,0 5 10-16,-6-1 2 0,0 9 0 0,0 0 0 15,6 0 12-15,-3-1 4 0,-5-2 0 0,2 6 0 16,0-4-36-16,0-2 0 0,3-2 0 0,-3 2 0 15,-3-8 0-15,6 3 0 0,0-6 0 0,3-2 0 0,-3 2 0 0,3-7 0 16,1-3 0-16,-1 0 0 16,3-8-16-16,0-3-9 0,-3 3-3 0,6-8 0 15,0 0-160-15,0 0-32 0,0 0-6 0,6-11-2 0</inkml:trace>
  <inkml:trace contextRef="#ctx0" brushRef="#br0" timeOffset="5544.841">6759 1389 1450 0,'12'-5'64'0,"-12"5"14"0,0 0-62 0,0 0-16 0,6 0 0 0,2-3 0 16,-2 3 43-16,-6 0 5 0,0 0 2 0,0 0 0 15,6-5-32-15,-6 5-6 0,0 0-2 0,0 0 0 16,0 0 20-16,0 0 4 0,0-5 1 0,-3 2 0 15,0 0 22-15,-3 3 5 0,0 0 1 0,-2 0 0 16,-1 3-23-16,0 0-5 0,3 2-1 0,-3 3 0 16,-3-3-24-16,0 0-10 0,0 3 8 0,0-2-8 0,0 2 8 0,0 5-8 15,3-5 8-15,-2 2-8 0,-1-2 9 0,3 3-9 16,3 5 10-16,0-3-10 0,0 5 8 0,0-7-8 16,3 5 0-16,0 2 0 0,0 1 0 0,0-6 0 15,0 3 0-15,0 0 0 0,3 0 0 0,0 2 0 16,-3-4 0-16,3-7 0 0,3 4 14 0,0 2 3 15,3-5 1-15,-3-2 0 0,3-1-18 0,3 3-17 16,3-3 3-16,0-2 1 0,0-3 13 0,2 0 0 16,1 0 9-16,3-3-9 0,3-2 13 0,0 5-3 15,0-11-1-15,0 9 0 0,-7-9-9 0,1 3 12 16,-3 0-12-16,3-5 12 0,-3 0-3 0,-3-1 0 16,-3-2 0-16,3 1 0 0,-3-4 23 0,0 1 5 15,-3-4 1-15,0 1 0 0,0 3-16 0,-3-1-3 0,3 6-1 16,-3 0 0-16,0 0-10 0,-3 2-8 0,3 3 9 0,-6 3-9 15,0 2 0-15,-3-2 8 0,0 5-8 0,-3 0 0 16,0 0 0-16,0 0 0 0,0 0-9 0,-3 5 9 16,3-5-56-16,-2 5-6 15,2-2-1-15,-3 2 0 0,3-5-104 0,0 6-21 0,3-6-4 16,3 2 0-16</inkml:trace>
  <inkml:trace contextRef="#ctx0" brushRef="#br0" timeOffset="6403.2448">7777 1389 1134 0,'-12'0'50'0,"12"0"10"0,-6 0-48 0,0 0-12 0,6 0 0 0,-6 0 0 16,-3 5 72-16,3-5 11 0,0 0 2 0,6 0 1 15,-6 3-22-15,0-3-5 0,0 0-1 0,6 0 0 16,0 0 4-16,0 0 1 0,-9 0 0 0,3 0 0 15,3-3 6-15,-3 3 2 0,0-5 0 0,0 5 0 16,3-8-12-16,-2 8-3 0,2-5 0 0,0 5 0 16,-9-5-28-16,3 2-7 0,9 3-1 0,-6-3 0 15,-6 1-20-15,3-4 9 0,0 1-9 0,0 2 0 16,0 3 10-16,-3 0-10 0,-6 0 8 0,4 3-8 16,2-3 8-16,0 3-8 0,-3-1 8 0,-3 4-8 15,3-4 0-15,3 4 8 0,0 4-8 0,-3-2 0 16,-5 0 12-16,2 3-2 0,6 4-1 0,-3 1 0 15,-9 0-9-15,6 3 0 0,6-1 0 0,0 3 0 16,1-2 0-16,2-1 0 0,-3 4 0 0,6-9 0 16,12 0-24-16,-3 0 4 0,-9-5 0 0,3 3 0 0,6-6 7 15,0 3 1-15,0-3 1 0,-3-5 0 0,0 0 11 0,9 3 0 16,0 2 0-16,2-5-8 0,-5-8 8 0,3 6 0 16,9-1 0-16,0-8 0 0,0 4 0 0,3-1 0 15,-3-6 0-15,5 1 0 0,4-5 0 0,-3-1 0 16,-3 1 0-16,6 2 0 0,2-3 9 0,-2 1-9 15,-6-1 12-15,-3 3-12 0,0 3 28 0,0 0-2 0,2 8 0 0,-8-3 0 16,-6 2-26-16,3 6 8 0,3-5-8 0,-3 10 0 16,-9-5 0-16,6 6 0 15,0 2 0-15,3-3 0 0,-3 8 0 0,-3-5 0 16,0 3 0-16,3 2 0 0,3 8 0 0,-6-8 0 16,-3 6 0-16,-3 2 0 0,6 0 0 0,-3 3 0 15,-6 2 0-15,-3-2 0 0,-3 3 0 0,0-1 0 0,3 3 0 16,-6 3 0-16,-6 5 0 0,-3 3 0 0,7-9 0 15,-4 9 0-15,0 0 0 0,-3 5 0 0,-3-6 0 0,1-7 0 16,5 3 0-16,-3-4 0 0,-3-4 0 0,3-6-11 16,6 3 27-16,4-11 6 0,-4 3 1 0,0-6 0 15,3-4 17-15,0 2 3 0,9-8 1 0,-3 0 0 16,-6-8-2-16,6 2 0 0,6-7 0 0,0 0 0 16,-5 0-10-16,8-6-1 0,2-5-1 0,13 1 0 15,0-4-20-15,0 3-10 0,-6-7 10 0,9 1-10 0,3 1 0 0,0 3 0 16,-1-3 0-16,4-3-10 0,0 6 10 0,3-1-12 15,6 1 12-15,-7 7-12 16,-5-5-85-16,3 6-18 0,15 2-3 0,-7-5-684 16,-2 5-137-16</inkml:trace>
  <inkml:trace contextRef="#ctx0" brushRef="#br0" timeOffset="7162.3228">8181 1558 518 0,'0'0'46'0,"0"0"-37"16,0 0-9-16,0 0 0 0,9 0 155 0,-9 0 29 15,0 0 5-15,0 0 2 0,12-5-57 0,-12 5-11 0,0 0-3 0,0 0 0 16,0 0-43-16,0 0-9 0,0 0-1 0,0 0-1 16,0 0-13-16,0 0-2 0,0 0-1 0,-3 5 0 15,0 1-21-15,-6 2-4 0,0-3-1 0,4 3 0 16,2 5 13-16,-6-8 3 0,0 9 0 0,-3-1 0 16,3 0-23-16,3 0-4 0,0 1-1 0,0 4 0 15,3-5-12-15,0 1 0 0,0-1 8 0,-3 3-8 16,-3-6 0-16,3 3 0 0,9 1 0 0,-6-1 0 0,-6 0 8 0,0-5-8 15,9 3 0-15,0 2 0 16,0-10 8-16,0-3-8 0,0 0 0 0,6 5 0 16,6 0-69-16,-6-5-20 0,-6 0-4 15,6-5-859-15</inkml:trace>
  <inkml:trace contextRef="#ctx0" brushRef="#br0" timeOffset="7357.4479">8336 1127 2152 0,'0'0'48'0,"0"0"9"0,0 0 3 0,0 0 0 0,0 0-48 0,0 0-12 16,0 0 0-16,0 0 0 0,0 0 20 0,6 0 3 15,0 3 0-15,-3 7 0 16,0-4-110-16,-3 2-21 0,0-3-5 0,-3 3-1 0</inkml:trace>
  <inkml:trace contextRef="#ctx0" brushRef="#br0" timeOffset="8065.449">9009 1397 1494 0,'0'0'32'0,"0"-3"8"0,0-2 0 0,3 0 3 0,-3 5-35 0,3-3-8 0,0-2 0 0,0 0 0 15,-3 5 47-15,6-3 7 0,-3-2 2 0,-3 5 0 16,3 0-24-16,-3 0-4 0,0 0 0 0,3-8-1 15,-3 2 6-15,-3-2 2 0,3 8 0 0,-3-5 0 0,0 0 12 0,-3 0 2 16,0 2 1-16,0 3 0 16,0 0-22-16,-3 0-4 0,0 3 0 0,-3 2-1 15,3-5-2-15,-3 0 0 0,0 5 0 0,-5 0 0 16,-1 3-12-16,3 0-9 0,0 0 12 0,0 3-12 0,0 2 12 0,0 0-12 16,0 1 12-16,-2 4-12 0,-1-5 11 0,-3 3-11 15,3 0 10-15,-6 5-10 0,3-2 8 0,1-1-8 16,-4 3 0-16,0-2 9 0,6 2-9 0,3-2 0 15,3-4 0-15,0 4 0 0,0 0 12 0,4-1-2 16,-1-5-1-16,3 3 0 0,3 0-9 0,0 0 0 16,0 2 0-16,6-4 0 0,0 4 0 0,0-5 0 15,6 1 0-15,-3-1 0 0,2 0-12 0,4-5-8 16,3-3-2-16,9 1-666 16,0 2-134-16</inkml:trace>
  <inkml:trace contextRef="#ctx0" brushRef="#br0" timeOffset="9083.0859">9274 1691 680 0,'0'0'30'0,"0"0"6"0,0 0-28 0,0 0-8 0,0 0 0 0,0 0 0 15,0 0 100-15,0 0 18 0,0-3 4 0,3-2 1 16,-3-3-8-16,-3 3-2 0,0-1 0 0,0 1 0 15,0-3-12-15,0 3-2 0,-3 2-1 0,0-5 0 16,3 3-26-16,-3 5-4 0,3-8-2 0,-3 5 0 16,3 1-35-16,3 2-7 0,0 0-2 0,0 0 0 15,-3-6-22-15,0 6 8 0,0-5-8 0,3 5 0 16,0 0 17-16,0 0-1 0,-6-3 0 0,6 3 0 16,0 0-3-16,0-5-1 0,-3 5 0 0,0-8 0 0,3 8 4 0,0 0 0 15,-6 0 0-15,6 0 0 16,-3-5-1-16,0 5 0 0,0-8 0 0,3 8 0 0,-2 0-7 0,-4 0 0 15,6 0-8-15,-6 0 12 0,0 0-12 0,0 0 0 16,0 3 0-16,3 2 0 0,-3 0 12 0,0-2 0 16,-3 2 0-16,0 8 0 0,0-7-12 0,-3 7 0 15,-3 0 0-15,0 0 0 0,-2 6 0 0,-1-6 0 16,0 8 0-16,-3-2 0 0,0-3 0 0,3 2 0 16,3 1 0-16,3-1 0 0,1-5 0 0,2 1 0 15,3-1 0-15,3-5 0 0,3 0-15 0,0 2-2 16,0-4-1-16,6 2 0 0,0-8 18 0,0 0 0 15,3 0 0-15,-4-6 0 0,10 4 0 0,0-4 20 16,0-7-2-16,0 5-1 0,0 3-17 0,6-8 8 0,-6-1-8 0,2 1 0 16,1 0 0-16,-6-3 0 15,3 3 0-15,0 0 0 0,-3 2 8 0,0 0-8 0,-3 4 0 0,0 1 0 16,0-2 15-16,-6 3-1 0,-3 5 0 0,0 0 0 0,0 0-14 0,0 0 0 16,0 0 0-16,0 0 0 15,0 5 0-15,0 9 0 0,0-1 0 0,0-5 0 16,3 2-11-16,0 1 11 0,0-1-10 0,2-2 10 0,1 3-9 0,3-3 9 15,0-3-8-15,3 3 8 16,0-8 0-16,0 5-10 0,0-5 10 0,0 3 0 16,3 0 0-16,-3-3 0 0,2-3 0 0,1 3 0 15,0 0 0-15,0-3 0 0,3 3 0 0,0-5 0 16,-3 0 0-16,0-3 11 0,2 0-11 0,1-3 10 16,0 3-10-16,0-5 0 0,3 0 0 0,0-6 0 0,0 1 0 0,-1-3 0 0,1 0 0 0,0-6 0 15,-3 3 0-15,3-2 0 16,0-6 0-16,-4 0 0 0,4-2 12 0,-3 2-2 15,3-2-1-15,0-3 0 0,-3 2 3 0,3-2 1 16,-4 3 0-16,1 0 0 0,-9-3 0 0,3 2 0 16,3 3 0-16,0 1 0 0,3-1-13 0,-6 3 0 15,-6 5 0-15,0 3 0 0,2 2 0 0,-2-2 0 16,-3 3 0-16,0 4 0 0,-3 1 0 0,-3 0 0 16,-3 0 0-16,3-1 0 0,-3 1 16 0,1 3-2 0,-1-4-1 0,3 6 0 15,-6-5-13-15,6 8 0 16,3-8 0-16,0 5 0 0,-6-3-9 0,3 3 9 0,3 0 0 0,0 3-9 15,0 0 9-15,0-3 0 16,0 2-9-16,0 1 9 0,0 5 0 0,0 0-9 16,0 0 9-16,0 0 0 0,0 0 0 0,-6 5-8 15,0 9 8-15,0-9 0 0,0 8-12 0,0 0 2 16,-3 1 0-16,3 4 0 0,0 3 10 0,-3-2 0 0,3 7 0 0,0-4 0 16,0 1 0-16,3 4 0 0,0-1 0 0,0 1 0 15,0-1 0-15,0 1 0 0,3 4-8 0,0-4 8 16,0 5 0-16,-2-1 0 0,2-2 0 0,-3 8 0 15,0-5 0-15,-3 3 0 0,-3 4 0 0,0 6 0 16,-3 0 0-16,0-5 9 0,-3 0 0 0,0-1 0 16,3-2-9-16,3-2 8 0,0-3-8 0,0-1 8 15,4-4-8-15,-1-6 0 0,3 0 9 0,0-2-9 16,3-6 17-16,0-3-1 0,0 4 0 0,3-9 0 16,0-2-43-16,5 2-9 15,1-5-1-15,3-8-1133 0</inkml:trace>
  <inkml:trace contextRef="#ctx0" brushRef="#br0" timeOffset="10915.6399">12289 934 1105 0,'0'0'48'0,"6"-3"12"0,6-2-48 0,-3 5-12 0,-3-5 0 0,-6 5 0 16,0 0 69-16,0 0 12 0,0 0 3 0,0 0 0 16,0 0-13-16,0 0-3 0,0 0 0 0,0 0 0 0,-9 0-16 0,3 0-3 15,-6-3-1-15,3 3 0 0,-3 0-24 0,0 8-4 16,0-8-2-16,-2 5 0 15,-1 3-7-15,0-8-2 0,-3 6 0 0,0 2 0 0,0-3-1 0,0 8 0 16,-3-5 0-16,1 3 0 0,-4 2 0 0,0 0-8 16,-6 0 12-16,-2 3-4 0,2 3 12 0,-3-1 1 15,6 1 1-15,-6 2 0 0,7-3-5 0,-1-4-1 16,3 4 0-16,6-5 0 0,3 1-16 0,0-1 10 16,4 0-10-16,2 0 8 0,3-5-8 0,3 3 0 15,0-3 0-15,3 5 0 0,3 0 0 0,3 0 0 16,3 1 0-16,2-9 0 0,4 3 0 0,6 0 0 15,6 2 0-15,-3-2 0 0,3 3 0 0,-4-3 0 16,4 5 0-16,0 0-11 0,-3-5 11 0,0 3 0 16,-1 2 0-16,-2-5 0 0,-6 3 0 0,3-3 0 15,-3 5 0-15,0-8 0 0,0 8 0 0,-6 0 0 16,0-5 12-16,-1 3-4 0,-5 2 1 0,3-2 1 0,-6-1 0 0,0 4 0 16,0-6 10-16,-6 5 3 15,0-3 0-15,-2 4 0 0,-4-1-15 0,-3-5-8 0,0 2 10 16,-3 4-10-16,-3-1 19 0,0-5-3 0,0 0 0 15,-2 2 0-15,-1-2-4 0,0 3-2 0,-3-3 0 0,0-3 0 16,4 3-10-16,2-3 0 0,3 3 0 0,0 0 0 31,3-3-112-31,-3-2-17 0,6-3-4 0,1 0-781 0</inkml:trace>
  <inkml:trace contextRef="#ctx0" brushRef="#br0" timeOffset="11462.9806">12762 1326 2070 0,'0'-3'45'0,"3"-2"10"0,-3-3 1 0,0 2 3 0,3-2-47 0,-3 3-12 0,3 5 0 0,-3 0 0 16,0 0 20-16,0 0 3 15,0 0 0-15,0 0 0 0,0 0-23 0,-6-5 0 16,0 2 0-16,-3 3 8 0,1 3-8 0,-1-3 8 0,0 5-8 0,-3-5 8 16,0 5 10-16,3-5 2 15,-6 8 1-15,3 0 0 0,-6 3-8 0,3-3-1 0,-2 2-1 0,-1 4 0 16,0-1-11-16,0 3 0 0,0 2 0 0,9 1 0 15,0-6 0-15,6 6 0 0,-3-4 0 0,3 4 0 16,0-1 0-16,3-4 0 0,0-1 0 0,3 5 0 16,0-2 0-16,3-2 0 0,0-4 0 0,0-2 0 15,3-3 9-15,0 3-9 0,0-8 10 0,3 0-10 16,3-8 10-16,-3 8-10 0,3-5 10 0,-1-3-10 16,4-5 11-16,-3 8-11 0,0-9 12 0,3 1-12 0,-3 3 12 15,-3-1-4-15,0 0 0 0,0 3-8 16,-4-5 39-16,4 0 1 0,-3 0 0 0,-3 0 0 15,0 2-23-15,0-2-4 0,-3 0-1 0,0-1 0 16,-3 1-12-16,-3 5 9 0,0 3-9 0,-3-8 8 16,0 5-8-16,-3 2 0 0,3-2 0 0,-6 3 0 0,1 0 0 0,-1 0 0 15,3 2 0-15,0 3 0 0,-3-5 0 0,3 5-17 16,-3 0 4-16,3 0 1 16,3 0-96-16,-3 0-20 0,0 0-3 0,6 0-861 15</inkml:trace>
  <inkml:trace contextRef="#ctx0" brushRef="#br0" timeOffset="11980.2688">13114 1278 1152 0,'0'0'102'0,"6"-5"-82"0,-6 2-20 0,0 3 0 15,3-5 165-15,-3 5 29 0,0 0 6 0,0 0 0 16,0 0-100-16,5-8-21 0,1 5-4 0,-6 3-1 16,6 0-35-16,-6 0-7 0,0 0-2 0,0 0 0 15,0 0-11-15,0 0-3 0,0 0 0 0,0 0 0 16,6 5-5-16,0 1-2 0,-3-1 0 0,3 3 0 0,-3 5-1 0,0-5 0 15,-3 3 0-15,0 2 0 16,0 3-8-16,3 0 10 0,-3 5-10 0,0-8 10 16,0 6-10-16,3 2 0 0,-3-3 0 0,-3 1-11 0,3 2 11 15,0-3 0-15,0 1-9 0,0-3 9 16,-3 2 21-16,3-4 9 0,-3-6 2 0,0 2 0 0,0 3-9 16,0-5-2-16,3-2 0 0,0-1 0 0,0-5 0 0,-3 3 0 15,0 2 0-15,3-5 0 0,0 0 8 0,0 0 2 16,0 0 0-16,0 0 0 0,0 0-6 0,0-11-1 0,0 3 0 0,3 0 0 15,0-5 15-15,0 0 2 16,0 0 1-16,3-3 0 0,0 0-28 0,0 3-6 16,-3-6 0-16,3 1-8 0,0-1 8 0,3 3-8 15,0-2 0-15,3-3 0 0,0 2 0 0,3 6 0 16,-1-8 0-16,4 2 0 0,0 1 0 0,3 4 0 0,0-7 0 0,3 3-9 31,2-6-35-31,1 8-6 0,3-8-2 0,0 3 0 16,-6-3-156-16,5 3-31 0</inkml:trace>
  <inkml:trace contextRef="#ctx0" brushRef="#br0" timeOffset="12572.5202">13819 1109 1324 0,'0'0'118'0,"0"0"-94"0,0 0-24 0,0 0 0 15,0 0 37-15,0 0 3 0,0 0 1 0,0 0 0 16,0 0 12-16,0 0 3 0,0 0 0 0,0 0 0 16,6 0-3-16,0 0 0 0,3 0 0 0,-3 0 0 15,3 0-2-15,0 0-1 0,0-6 0 0,0 4 0 16,2-4 2-16,1 6 1 0,3-8 0 0,0 3 0 15,0 5-9-15,6-5-1 0,0-3-1 0,3 8 0 16,-1-8-6-16,1 5-2 0,3 1 0 0,0-4 0 0,0 4-16 0,-1-4-3 16,1 6-1-16,3-5 0 0,-6-3-14 0,2 3 0 15,1-3 0-15,3 3 0 16,-3-1 0-16,0 4 0 0,2-4 0 0,1-1-10 0,0 7 0 0,-3-6 0 16,-1-2 0-16</inkml:trace>
  <inkml:trace contextRef="#ctx0" brushRef="#br0" timeOffset="13015.6497">14331 712 1566 0,'0'0'69'0,"0"-3"15"0,-3-2-68 0,3 5-16 0,0 0 0 0,0 0 0 16,0 0 20-16,0 0 0 0,0 0 0 0,0 0 0 0,9 0 19 0,-9 0 4 16,0 0 1-16,6 0 0 15,-6 0-13-15,0 0-3 0,0 0 0 0,9 0 0 16,-9 0-8-16,6 5-3 0,-6-5 0 0,0 0 0 15,3 8 38-15,-3-3 7 0,0 3 2 0,0 0 0 16,-3 3-32-16,0 2-5 0,-3 6-2 0,3-6 0 16,-6 8 11-16,3 0 3 0,0 3 0 0,-3 2 0 15,-3 6-31-15,0 3-8 0,-3-4 0 0,4 9 0 0,-4 0 52 16,0 5 10-16,0-8 2 0,0 5 0 0,-3 3-64 16,0-5-8-16,0 5-4 0,1-8-1 0,-4-3 13 0,6 0 0 15,0 4 0-15,0-7 0 0,3-4 0 0,3-1 0 16,0-7 0-16,3 2-9 0,3-8 9 0,-3 0-12 15,0-2 12-15,4-3-12 16,4-6-112-16,-2-2-22 0,0 0-5 0</inkml:trace>
  <inkml:trace contextRef="#ctx0" brushRef="#br0" timeOffset="13746.8417">16078 606 864 0,'0'0'76'0,"3"-8"-60"0,0 3-16 0,3-3 0 16,-6 2 100-16,0 1 16 0,0 3 4 0,0-4 1 16,0 6-28-16,-6-5-5 0,3 5-2 0,0-3 0 15,-3 3-30-15,3-5-7 0,-6 5-1 0,3 8 0 16,1-3-11-16,-1 1-2 0,-3 1-1 0,0-1 0 0,0-4 37 0,0 4 7 16,-3 2 2-16,-3 2 0 15,0-7-80-15,-3 7-29 0,0-2 1 0,1 6 0 0,-4-1 52 0,-3 5 10 16,3 1 2-16,-6-3 1 0,3 8 2 0,-2-3 0 0,-1-3 0 0,0 9 0 31,0-9-19-31,4 9-4 0,-4 4-1 0,3-4 0 16,0 7 39-16,9-7 8 0,-3 4 2 0,3 4 0 15,-2 2-64-15,5-3-20 0,-3 6 0 0,3 2 0 16,-3-2 20-16,0 13-10 0,3-8 10 0,3 0-8 0,-3 3 8 16,6-11 0-16,1 2 0 0,5 1 0 0,2-8 0 0,4 2 11 15,0-7-11-15,3 4 12 16,6-12-84-16,0 2-16 0,6-2-3 0,0-6-967 15</inkml:trace>
  <inkml:trace contextRef="#ctx0" brushRef="#br0" timeOffset="14745.3098">16840 775 1728 0,'0'0'38'0,"0"0"8"0,0 0 2 0,0 0 0 0,0 0-39 0,0 0-9 16,0 0 0-16,-6 0 0 0,-3 0 53 0,9 0 9 0,0 0 2 0,-9 0 0 16,-5 0-52-16,5 0-12 15,9 0 0-15,-9 0 0 0,-3 0 0 0,0 6 0 0,-3-6 0 0,3 0 0 16,0 2 0-16,-3 3 0 16,-3-5 0-16,1 6 0 0,-4-4 54 0,3 4 8 0,-3-1 2 0,-3 3 0 15,3 0-52-15,-5 2-12 0,-1-2 0 0,0 6 0 16,-3-4 24-16,6 3 3 15,1-5 0-15,-4 6 0 0,0 4-11 0,0-5-1 0,1 9-1 0,-1-4 0 16,3 1-14-16,-3 2 11 0,3 5-11 0,3 1 10 16,4-4-10-16,-1 4 0 0,3-1 0 0,0 6 0 15,3-5 0-15,0-1 0 0,-3 0 0 0,3 1 0 16,3-1 0-16,1 1 0 0,2-1 0 0,0-2 0 16,6-3 0-16,0 6 0 0,0-9 0 0,3 1 0 15,0 7 0-15,3-10 0 0,-1 3 14 0,4 2-4 0,3-3-1 0,3 1 0 16,3-14 0-16,0 8 0 0,3-10 2 0,0 2 0 15,2-5 0-15,4 0 0 0,0 0 4 0,3-5 1 16,-6 2 0-16,2-2 0 0,-5-3-8 16,0 3 0-16,-3 0-8 0,-3-3 12 0,0 0 7 0,-3 2 1 15,-4-4 0-15,4-1 0 0,-3 1 9 0,-3 2 3 16,0-6 0-16,0 9 0 0,-3-8-32 0,0 5 0 16,0-5 0-16,-3 8 0 0,0-9 0 0,0 6 0 15,-3 3 0-15,0-8 0 0,-3 8 0 0,0-3 0 16,0-3 0-16,-3 3 0 0,3 0 0 0,0 3 0 15,-2-3 0-15,2 5 0 0,0 1 0 0,-3 2 0 16,3 0 0-16,-3-6 0 0,3 4 0 0,-3-1 0 0,3 0 0 0,-3 3 0 16,0 0 0-16,3 0 0 0,3 0 0 0,3 0 0 15,-6 0-12-15,6 0-3 0,0 0 0 0,0 0 0 16,0 0 23-16,0 0 5 0,0 0 1 0,9 0 0 16,0 0-14-16,3 0 0 0,0 0 0 0,6 0 0 15,3 0 0-15,-1 0 0 0,4 0 8 0,3-5-8 16,3 2-80-16,11-2-18 0,-2 0-4 15,3-3-1002-15</inkml:trace>
  <inkml:trace contextRef="#ctx0" brushRef="#br0" timeOffset="15195.6138">17379 611 1728 0,'0'0'38'0,"0"0"8"0,0 0 2 0,0 0 0 0,0 0-39 0,6 0-9 16,0 3 0-16,3 2 0 0,3-5 53 0,-3 5 9 15,-3 3 2-15,0-2 0 0,3-4 0 0,-1 9 0 16,-2 2 0-16,0-5 0 0,3 3 0 0,0 5 0 0,0 2 0 0,0 1 0 16,0 2 0-16,0 3 0 0,3 2 0 0,0 3 0 0,-6 8-52 15,0-2-12-15,3 2 0 0,0 8 0 16,-6-6 0-16,2 6 0 0,-5-2 0 0,0 2 0 15,0-6 0-15,0 1 0 0,-8 2 0 0,-1-2 0 16,0-6 54-16,-3 3 8 0,0 3 2 0,-6-8 0 16,0 2-64-16,-3-7-21 0,3 4 0 0,-2-4 0 15,-7-1 21-15,3-7 0 0,0-1 0 0,0 4 8 16,1-9-116-16,-4 5-24 0,-3-4-5 0,3-7-978 16</inkml:trace>
  <inkml:trace contextRef="#ctx0" brushRef="#br0" timeOffset="18351.8106">3035 3627 1148 0,'0'0'51'0,"0"0"10"0,0 0-49 0,0-5-12 15,0-3 0-15,0 8 0 0,0 0 68 0,0 0 12 0,3-8 1 0,-3 8 1 16,0 0-13-16,0 0-2 15,0-5-1-15,0 5 0 0,0 0-5 0,0 0-1 0,3 0 0 0,-3 0 0 16,0-8 0-16,3 5 0 0,0-2 0 0,-3 5 0 16,0 0-8-16,0 0-3 0,0 0 0 0,0 0 0 15,0 0-18-15,0 0-4 0,0 0-1 0,0 0 0 16,0 0-26-16,0 0 0 0,0 0 8 0,0 0-8 16,0 0 0-16,0 0 0 0,0 0 0 0,3 11 0 15,-3-1 0-15,3 1 0 0,-3-1 9 0,3 4-9 16,-3-1 0-16,3 5 0 0,-3 4-12 0,3-1 4 15,-3 5 29-15,3 1 7 0,-3 2 0 0,0 0 1 16,3 0-29-16,-3 3-16 0,0-3 1 0,6 0 1 16,-6-3 22-16,0 4 5 0,0-4 1 0,0-2 0 0,0 0-14 15,0-3 8-15,-6-3-8 0,6 3 0 0,-6-2 0 0,6 2-12 16,-3-2 1-16,3-1 0 0,-6 1 11 0,3-3 16 16,0-6-4-16,3 3-1 0,0-2-11 0,0 0 0 15,0-4 0-15,0-1 0 0,0-1 0 0,0-5 10 16,0 0-2-16,0 5-8 0,0-5 8 0,0 0-8 15,0 0 0-15,0 0 0 0,0 0 0 0,0 0 8 16,0 0-8-16,0 0 0 0,0 0 28 0,0 0-2 16,0 0 0-16,0 0 0 0,0 0-11 0,0 0-3 15,0 0 0-15,0 0 0 0,0 0-4 0,0 0 0 16,-9-5-8-16,6 0 12 0,0-1 4 0,3 1 0 16,-3 0 0-16,0 0 0 0,0-1-16 0,3-2 8 15,0 8-8-15,0-5 0 0,0-3 0 0,0 3 0 16,-6-3 0-16,6 8 0 0,0 0 0 0,0-5 0 15,0 5 0-15,0 0 9 0,0 0-9 0,0 0 0 0,0-8-10 16,0 8 10-16,0 0 0 0,0 0 0 0,0 0 0 0,0 0 0 16,0 0 0-16,0 0 0 0,0 0-9 0,0 0 9 15,0 0 0-15,0 0 0 0,0 0 0 0,0 0 0 16,0 0 0-16,0 0 0 0,0 0 0 0,0 0-8 16,0 0 8-16,0 0 0 0,0 0 0 0,0 0 8 15,0 0-8-15,0 0 0 0,0 0 0 0,0 0-8 16,0 0 8-16,0 0 0 0,0 0 0 0,0 0 0 15,0 0 0-15,0 0 0 0,0 0 0 0,0 0 8 0,0 0-8 0,0 0 0 16,0 0-8-16,0 0 8 16,0 0 0-16,0 0 0 0,0 0 0 0,0 0 8 15,6 2-8-15,-6 1 0 0,0-3 0 0,0 3 8 16,0-3-8-16,0 2-12 0,0 4 4 0,0-4 0 0,0-2 8 16,0 6 0-16,0-6 0 0,0 2 0 0,-6 3-22 0,6-5-2 15,0 0-1-15,0 0 0 16,0 0-191-16,0 0-37 0</inkml:trace>
  <inkml:trace contextRef="#ctx0" brushRef="#br0" timeOffset="19054.1079">3574 4030 403 0,'0'0'36'0,"0"0"-36"16,0 0 0-16,0 0 0 0,0 0 323 0,0 0 57 15,3-6 12-15,0 4 3 0,-3 2-243 0,6-3-48 16,0 0-9-16,3 3-3 0,-4-2-45 0,4-1-10 16,-3 3-1-16,3 0-1 0,-3 3-35 0,3-3 0 15,-9 0 0-15,6 2 0 0,-6-2 10 0,6 0 5 16,-6 0 1-16,6 6 0 0,0-4 6 0,-6-2 2 15,3 6 0-15,3 2 0 0,-3-3-10 0,0 3-2 16,-3-8 0-16,0 8 0 0,0 0-12 0,0 0 8 0,0-3-8 0,0-5 0 16,0 0 10-16,0 0-10 0,0 0 10 0,0 0-10 15,0 0 12-15,0 0-4 0,0 0-8 0,0 0 12 16,0 0 2-16,0 0 0 0,0 0 0 0,-3-5 0 16,3-1 7-16,-3 1 2 0,3 0 0 0,-3-3 0 15,0 0-3-15,3 0 0 0,0 0 0 0,0 3 0 16,0-1-20-16,3 1 0 0,0 0 0 0,-3 5 0 0,0 0 0 0,0 0 0 15,0 0 0-15,0 0 0 0,0 0-9 0,6 0 0 16,-6 0 0-16,6 2 0 16,0 4 9-16,-6-6-8 0,0 0 8 0,3 8-8 15,-3 0-16-15,3 0-4 0,3-1 0 0,-6 1-744 16,0-2-150-16</inkml:trace>
  <inkml:trace contextRef="#ctx0" brushRef="#br0">5598 3532 172 0,'6'-2'16'0,"-3"-6"-16"0,3 2 0 0,0-2 0 16,0-2 221-16,0-1 42 16,-3 3 8-16,2-2 1 0,-2-1-129 0,0 3-27 15,3 0-4-15,-6-2-2 0,-3 2-58 0,0 2-11 16,3-2-2-16,0 3-1 0,-3-3 3 0,3 0 1 16,-6 0 0-16,1 3 0 0,-1 0 7 0,-3 2 2 15,0-2 0-15,0 2 0 0,0 1-23 0,-3 2-4 16,0-3 0-16,0 3-1 0,0 0-23 0,0 0 8 0,0 3-8 0,-2-3 0 15,2 2 8-15,-3 1-8 16,3 0 8-16,-3-1-8 0,0 1 0 0,0 2 0 16,-3-2 0-16,6 2 0 0,-2 0 0 0,-1 3 0 15,-3 0 0-15,3 0 0 0,-3 3 0 0,3-1 0 16,-3 1 0-16,3 2 0 0,-2-2 0 0,-1 2 0 0,0 3 0 16,0 2-8-16,3-2 8 0,0 0 0 0,0 3 8 15,0-1-8-15,1 3 0 0,-1 0 9 0,0 1-9 0,3-1 0 16,0 3 12-16,0-1-4 0,0 1 0 0,3 3-8 15,-3-1 18-15,3-2-3 0,3 0-1 0,1 0 0 16,2-3 1-16,0 3 0 0,0-1 0 0,3 1 0 16,0-3-15-16,3 1 0 0,0-1 0 0,0 0 0 15,5-3 0-15,1 1 8 0,0-6-8 0,3 3 9 16,0 3-9-16,6-1 10 0,0-5-10 0,0 3 10 0,6-3-10 0,-1-2 0 16,1-3 9-16</inkml:trace>
  <inkml:trace contextRef="#ctx0" brushRef="#br0" timeOffset="21579.4166">6012 3831 1616 0,'0'0'36'0,"0"0"7"0,0 0 1 0,0 0 1 0,0 0-36 0,0 0-9 0,0 0 0 0,-3 0 0 16,-3-2 63-16,6 2 10 0,-6-3 3 0,0 3 0 15,0 0-24-15,0 0-5 0,-3 0-1 0,3-3 0 16,0 3-28-16,-3 0-6 0,0-2 0 0,0 2-1 16,3 0 10-16,-6 0 3 0,3 0 0 0,-3 0 0 15,1 2-3-15,2 1 0 0,-3-3 0 0,0 5 0 16,0 0-8-16,0 3-1 0,-3 0-1 0,3 3 0 16,-6 2 4-16,3 0 1 0,-2 3 0 0,2 3 0 15,0 2-8-15,-3-3 0 0,3 6-8 0,0 3 12 16,3-1-12-16,0 1 0 0,3-4-12 0,1 1 12 0,2 3-10 15,3-6 10-15,3-3-8 0,0-4 8 0,3-1 0 16,0-3 0-16,3-2 0 0,-1-5 8 0,1-3-8 0,6-5 0 16,0-3 0-16,6-3 0 0,-3-2 0 0,3-3-8 15,3-5 8-15,0 0-8 0,-4-3 8 0,1 0 0 16,-3 0 10-16,3 1-10 0,0-4 19 0,0 1-3 16,-3 2 0-16,-4-5 0 0,4 2 4 0,-3 1 0 15,-3-3 0-15,3 5 0 0,-3 3-12 0,0 2-8 0,-3 3 12 0,3 6-12 16,-3-1 12-16,-6 11-12 0,0 0 12 15,0 0-12-15,0 0 0 0,6 8 0 16,0 3 0-16,-3 2 0 0,3 3 0 0,-6 2 0 16,3 3 0-16,-3-2 0 0,3 2 0 0,-3 0 0 15,0-2 0-15,3-1 0 0,0-2 0 0,-3 0 0 16,0-5 0-16,3-1 0 16,-3 1-20-16,3-3-12 0,-1 0-1 0,-2-8-1 0,0 0-88 0,0 0-18 0,0 0-3 0,0 0-783 15</inkml:trace>
  <inkml:trace contextRef="#ctx0" brushRef="#br0" timeOffset="22073.2008">6580 3321 1036 0,'0'0'92'0,"0"-11"-73"0,0 3-19 0,0 0 0 0,0-5 126 0,0 5 22 16,3 0 4-16,-3 0 0 0,0 0-27 0,3 0-5 16,0 6-2-16,0-1 0 0,-3-5-63 0,0 8-13 15,0 0-2-15,0 0-1 0,0 0-29 0,0 0-10 16,0 0 0-16,-3-5 9 0,3-1 11 0,0 6 1 15,0 0 1-15,0 0 0 0,0-2 7 0,0 2 2 16,0 0 0-16,0 0 0 0,0 0-9 0,0 0-2 16,0-6 0-16,0 6 0 0,0 0-2 0,0 0-1 15,0 0 0-15,0 0 0 0,0 0-17 0,0 0 0 16,0 0 0-16,-3 14 0 0,0-6 11 0,0 5-2 0,0 3 0 0,0 2 0 16,0 6-9-16,0 0 12 0,0 2-12 0,-3 3 12 15,0 0-12-15,0 6 0 0,0-3 0 16,0 7 0-16,0-4 12 0,1 2-4 0,-1 0 0 15,0-3 0-15,3 1 0 0,0-1-8 0,0-5 12 0,0 3-4 16,3-6-8-16,-3 1 0 0,3-3 9 0,0-3-9 16,3-3 0-16,0 1 0 0,0-1 0 0,-3-2 0 15,0 0 0-15,0 0-20 0,0-3 4 0,0-2 1 16,0-1-97 0,-3 1-19-16,3-1-4 0,-3 1-541 0,0-6-108 0</inkml:trace>
  <inkml:trace contextRef="#ctx0" brushRef="#br0" timeOffset="22582.3622">6899 3223 230 0,'0'0'10'0,"3"0"2"0,2-6-12 0,-2 4 0 16,3-4 0-16,-3 1 0 0,3 0 149 0,0-3 27 16,-3 0 6-16,3 3 1 0,-3-1-47 0,0 1-8 15,3 0-3-15,-3 2 0 0,0-2 2 0,-3 5 0 16,0 0 0-16,0 0 0 0,3-3-32 0,-3 3-7 0,0 0 0 0,0 0-1 15,3 0-39-15,3 3-8 0,-6-3-2 0,0 0 0 16,0 2 0-16,3 4 0 0,-3-1 0 0,3 3 0 16,0-3-8-16,-3 6-2 0,6-3 0 0,-6 2 0 15,3 4-12-15,0-1-2 0,0 0-1 0,0 3 0 16,0 5 0-16,0 3 0 0,-3 0 0 0,0 0 0 16,3 5 5-16,-3 2 1 0,-3-4 0 0,0 5 0 0,0-1 4 0,0 4 1 15,0 2 0-15,-3-3 0 0,3 1-8 0,0-1-2 16,0 0 0-16,0 3 0 15,-3-2-14-15,0-1 9 0,6-2-9 0,-3-3 8 16,0 0-8-16,-3-2 0 0,3-4 0 0,-3 1 8 16,0-3-8-16,3-2 0 0,-3-3 0 0,0-3 0 15,0 0-29-15,0-5-5 0,1 0-1 0,2-3 0 16,-6-2-117-16,6 2-24 0,3-5-5 0,0 0-1 16,-6-2-58-16,6 2-11 0,0-19-2 0,6 3-1 0</inkml:trace>
  <inkml:trace contextRef="#ctx0" brushRef="#br0" timeOffset="24391.5718">9292 3186 576 0,'0'0'25'0,"0"-6"6"0,0 4-31 0,0-4 0 16,-3-2 0-16,3 3 0 0,0 0 128 0,-3 2 19 15,0 1 4-15,3-4 1 0,0 6-52 0,-3-5-11 16,0 5-1-16,3 0-1 0,0 0-12 0,0-8-3 15,-3 3 0-15,3 5 0 0,0 0-8 0,0 0-3 16,3 0 0-16,-3 0 0 0,3-8-27 0,-3 3-6 16,3-1 0-16,3 4-1 0,-3-1-13 0,0 0-2 15,3 3-1-15,-3-5 0 0,-3 5 9 0,0 0 3 0,0 0 0 16,0 0 0-16,0 0-3 0,0 0 0 16,0 0 0-16,0 0 0 0,0 0 1 0,0 0 0 0,0 0 0 15,0 8 0-15,0 3-6 0,-3-4-2 16,0 1 0-16,0 3 0 0,0 0-2 0,0 2-1 15,0 0 0-15,-3 11 0 0,3 0 4 0,-3-6 1 16,3 6 0-16,0 5 0 0,-3-2-1 0,3-4 0 0,0 4 0 16,0 2 0-16,-3 0-2 0,0 3 0 0,0 0 0 15,0 2 0-15,0 0-3 0,-3 6-1 0,0-11 0 0,3 8 0 16,-2-5 1-16,-1-3 0 0,3 0 0 0,0-2 0 16,0-1-1-16,0-7-8 0,0-1 12 0,3 1-4 15,0-6-8-15,0 0 8 0,0-2-8 0,0-3 8 16,0-3-8-16,3-5 12 0,-3 2-12 0,3-2 12 15,0 0-24-15,0 0-4 0,0 0 0 0,0 0-1 16,0 0-108 0,-3-7-22-16,0-1-4 0</inkml:trace>
  <inkml:trace contextRef="#ctx0" brushRef="#br0" timeOffset="24907.8971">9155 3209 1335 0,'0'-13'29'0,"0"8"7"0,-3-3 0 0,6 3 2 0,0-3-30 0,-3 2-8 0,3 1 0 0,-3 0 0 15,3 0 72-15,0-1 12 0,0 1 4 0,0-3 0 16,3 5-31-16,0 1-5 15,0-9-2-15,2 9 0 0,1-6-8 0,0 2-2 0,3-2 0 0,3 0 0 16,0 0-11-16,6 1-2 0,0-4-1 0,-1 3 0 16,4 0-11-16,3 0-3 0,-3 3 0 0,3-6 0 15,-4 3 0-15,-2 3 0 0,3 2 0 16,-3-5 0-16,3 3-12 0,-3 3 0 0,-4-1 8 0,4 6-8 16,-6-3 12-16,0 5 0 0,0-3 0 0,3 6 0 15,-6-2 0-15,3 4-1 0,-3 1 0 0,5 2 0 0,-5-5-11 16,3 5 0-16,3 3 0 0,0-3 0 15,-3 3 0-15,0 3 0 0,0-3 0 0,2 2 0 16,-5-2 13-16,0 5-2 0,3-2-1 0,-9 2 0 16,3-5-2-16,-3 5-8 0,-3 0 12 0,-3 6-4 15,0-6 15-15,-3 5 2 0,-6-2 1 0,0 2 0 16,-6-2-3-16,-3 3-1 0,-3-1 0 0,-2-2 0 0,-1 2-11 0,-6 1-3 16,0 2 0-16,-2-3 0 0,-1-2 9 15,-3 0 2-15,0-3 0 0,1 6 0 0,-1-6 13 0,-3 0 4 16,4 0 0-16,2-5 0 0,0 0-36 0,3 0-9 15,4-3-1-15,-1 0 0 0,0-2 10 0,3-3-13 16,0-3 5-16,6-2 8 16,1-1-116-16,5-2-15 0,0-2-3 0,3-6-909 0</inkml:trace>
  <inkml:trace contextRef="#ctx0" brushRef="#br0" timeOffset="25507.264">10125 3098 1558 0,'9'-8'34'0,"-6"6"7"0,0-4 2 0,3 1 1 0,0-3-35 0,-3 3-9 0,3-3 0 0,0 3 0 16,0-3 89-16,0 5 16 16,0-5 3-16,0 3 1 0,-3 0-37 0,0-1-8 15,3 4-2-15,-3-4 0 0,-3 6-34 0,0 0-8 16,0 0 0-16,0 0-1 0,5-5-7 0,-5 5-2 16,0 0 0-16,0 0 0 0,0 0 18 0,0 0 3 15,0 0 1-15,0 0 0 0,0 0-4 0,-3 11-1 16,3-6 0-16,-2 8 0 0,-1-2-7 0,0 2-2 15,0 3 0-15,0 2 0 0,0 4 0 0,-3-4 0 16,3 3 0-16,0 6 0 0,0 4 1 0,0-4 0 0,-3 5 0 0,0 2 0 16,0 0 1-16,0 1 0 0,0-1 0 0,-3 3 0 15,3-2-10-15,0-1-2 16,-3 0 0-16,3-2 0 0,-3-3-8 0,0 0 8 0,0 0-8 16,1-2 8-16,2-6-8 0,0-2 0 0,0-3 0 0,3-6 0 15,-3 1 0-15,3-6 0 0,3-5 0 0,0 0-11 31,0 0-42-31,0 0-9 0,0-5-2 0,-3-6 0 0,3 1-104 0,0-4-22 0,0 1-4 0,3-3-447 16,0 3-90-16</inkml:trace>
  <inkml:trace contextRef="#ctx0" brushRef="#br0" timeOffset="25897.6223">10086 3088 1177 0,'-6'-3'52'0,"6"3"11"0,0 0-51 0,-2 0-12 16,-1-3 0-16,3 3 0 0,0 0 64 0,0 0 9 15,0 0 3-15,0 0 0 0,0 0 16 0,0 0 3 16,0 0 1-16,0 0 0 0,8 0-20 0,-2 0-3 16,0-5-1-16,6 2 0 0,-3-2-8 0,3 3-1 15,0-4-1-15,3 1 0 0,3-3-23 0,3 0-5 16,-4 0-1-16,7 3 0 0,3-3-20 0,0-3-4 0,0 6-1 0,2-3 0 16,1 3 8-16,3 0 0 0,-3-1 1 0,2-2 0 15,-5 6-17-15,0-4 0 0,-3 1 0 0,0 2 0 16,-4 1-12-16,-2-4-7 0,0 1-1 0,-6 5 0 15,0-5-10-15,-3 2-2 0,0 1-1 0,-3 2 0 16,-6 0-120-16,0 0-24 0,0 0-5 0,0 0-656 16</inkml:trace>
  <inkml:trace contextRef="#ctx0" brushRef="#br0" timeOffset="26212.909">10075 3352 1148 0,'0'0'25'0,"0"0"6"0,-6 6 1 0,6-6 0 0,-3 5-32 0,0 0 0 0,3-5 0 0,0 0 0 16,0 0 57-16,0 0 6 15,0 0 1-15,0 0 0 0,0 0-4 0,0 0 0 16,0 0 0-16,0 0 0 0,0 0 12 0,0 0 3 16,0 0 0-16,6 3 0 0,3 2-10 0,2-5-1 15,-2 3-1-15,3-3 0 0,3 2-23 0,0-2-4 16,0 0 0-16,0-2-1 0,6-1-22 0,-6-2-4 16,2 0-1-16,4-1 0 15,0 1-30-15,0 0-6 0,0-3-2 0,0 0-938 0</inkml:trace>
  <inkml:trace contextRef="#ctx0" brushRef="#br0" timeOffset="27194.6157">10051 3376 918 0,'0'0'20'0,"0"0"4"0,0 0 0 0,0 0 3 0,0 0-27 0,9 5 0 0,-3-5 0 0,6 3 0 15,-4-3 66-15,1 0 8 0,0-3 2 0,0 1 0 16,3 2-12-16,3-3-1 0,0-2-1 0,0 2 0 16,0-2-19-16,0 0-4 0,-4-1-1 0,1 1 0 15,0 0-21-15,-3-1-4 0,3 4-1 0,-3 2 0 16,0-8 35-16,0 5 6 0,-3 1 2 0,0 2 0 16,3 0-39-16,0 0-7 0,-3 0-1 0,3-6-8 15,-1 6 8-15,1-2-8 0,3 2 0 0,0 0 0 16,3-3 0-16,0 3 0 0,0-3 0 0,0 3 0 0,3-5 14 15,-6 2-4-15,2 1-1 0,-2-1 0 16,-3 3 14-16,0 0 2 0,0-5 1 0,-3 2 0 16,-6 3-13-16,6-3-2 0,-6 3-1 0,0 0 0 0,0 0-1 15,0 0 0-15,0 0 0 0,0 0 0 16,0 0-50-16,0 0-11 0,0 0-1 0,0 0-513 16,0 0-102-16</inkml:trace>
  <inkml:trace contextRef="#ctx0" brushRef="#br0" timeOffset="28689.6495">11286 2966 748 0,'0'0'33'0,"0"0"7"0,0 0-32 0,0 0-8 0,0 0 0 0,0 0 0 15,0 0 107-15,0-3 19 0,0-2 4 0,-3 0 1 16,-3-1-57-16,6 6-11 0,0-5-3 0,0 5 0 16,0 0-14-16,0 0-3 0,0-5-1 0,0 5 0 0,0-5 11 0,-3 2 3 15,0-5 0-15,0 5 0 0,-6 1 8 0,3-4 1 16,-3 4 1-16,-3 2 0 0,1 0-40 0,-1 2-8 16,-3 4-2-16,0-6 0 0,0 2-3 0,0 1-1 15,3 0 0-15,0 2 0 0,-3 3-12 0,1-3 11 16,-1 3-11-16,3 0 10 0,0 0-10 0,-3-3 0 15,0 6 0-15,0-1 0 0,0-2 0 0,0 0 0 16,-5 3 0-16,5 2 0 0,-3-2 0 0,3-1 0 16,0 1 0-16,3 2 0 0,-3 0 0 0,6-2 0 0,0 2 0 0,0-2 0 15,4 2 0-15,-1-2 0 16,3 2-11-16,3-3 11 0,0 1-10 0,3 2 10 16,3-5-12-16,2 3 12 0,7-3 0 0,0 0 0 15,3 0 0-15,0-1 0 0,6 1 0 0,-3-2 14 0,-1 2-4 16,4 0-1-16,-3-3-9 0,0 0 0 0,3 3 0 15,-3-3 8-15,-4 3-8 0,1-2 0 0,0 2 0 0,3-3 0 16,-6 3 25-16,0-3 0 0,0 3 0 0,-3 3 0 16,2-3-13-16,-2 2-2 0,-3 1-1 0,-3 2 0 15,0-3 7-15,-3 4 0 0,3-1 1 0,-3 0 0 16,-3 3-7-16,0 0-2 0,0-5 0 0,0 2 0 16,0 3 20-16,0-6 4 0,-3 3 1 0,-6 1 0 15,3-4-12-15,-3 1-2 0,0-3-1 0,-6 0 0 0,4 0 7 0,-4 2 2 16,-3-4 0-16,0 1 0 0,-3-1-8 0,0-1-2 15,0-2 0-15,-2 2 0 0,-1 0-1 0,0-2 0 16,-3 0 0-16,3-1 0 0,1 3-16 0,-1-2 10 16,0 0-10-16,3-1 8 0,3 1-22 0,0 0-5 15,6-3-1-15,-2 2 0 16,2-4-187-16,3 2-37 0,3-3-8 0</inkml:trace>
  <inkml:trace contextRef="#ctx0" brushRef="#br0" timeOffset="30359.4061">12584 2738 1195 0,'0'0'52'0,"0"0"12"0,0 0-51 0,0 0-13 0,0 0 0 0,0 0 0 16,0 0 84-16,0 0 13 0,0 0 3 0,0 0 1 15,0 0-57-15,-3 0-11 0,0-2-2 0,0-1-1 16,-3 3 5-16,0 0 1 0,0 0 0 0,0 0 0 0,-3 0-1 0,0 0 0 16,-3 5 0-16,3 3 0 15,-6-8 1-15,4 6 0 0,-7-4 0 0,0 6 0 16,0 0-10-16,-3 3-2 0,3-1 0 0,-3 4 0 16,1-1 8-16,-1 0 0 0,0 0 1 0,0 1 0 0,0 1-14 15,0 7-3-15,1-1-1 0,2-5 0 0,-3-1 2 0,0 7 1 16,3-1 0-16,3-5 0 0,0 5 3 0,4-8 1 15,-4 8 0-15,3 0 0 0,0 1 2 0,0-1 1 16,3 5 0-16,-3 11 0 0,0 0-3 0,3 0-1 16,0-2 0-16,3 2 0 0,0-3-5 0,0-2 0 15,3-3-1-15,-2 3 0 0,5 2-7 0,0-5-8 16,0-2 11-16,5 2-11 0,-2 5 0 0,3-7 0 16,3-1 0-16,0-2 0 15,3 0-17-15,3-3-11 0,0 0-1 0,3-2-1 16,3-4-45-16,-3-1-9 0,-1-4-1 0,7 1-631 15,3-6-125-15</inkml:trace>
  <inkml:trace contextRef="#ctx0" brushRef="#br0" timeOffset="31288.751">13248 2953 1364 0,'0'0'30'0,"0"0"6"0,6-3 2 0,-1 0 0 0,-2-2-30 0,-3 5-8 16,6-5 0-16,-3 0 0 0,0 2 72 0,3-5 12 15,-6 8 4-15,0-5 0 0,0-3 6 0,0 8 2 16,0-6 0-16,0 1 0 0,-3 0-53 0,0 2-11 16,0-5-1-16,-3 3-1 0,0 2 2 0,1-2 0 0,-1 2 0 0,0 1 0 15,0-1-24-15,-3 1-8 0,3 2 0 0,-6 0 0 16,3 0 0-16,0 2 0 0,-3 1 0 0,6-1 0 16,0 1 0-16,-3 5 8 0,-3-3 0 0,-3 3 1 15,-2 0-1-15,-1 3-8 0,-3-3 12 16,0 5-4-16,0-5 7 0,0 5 1 0,1-2 0 0,-1 5 0 15,0-3-4-15,0 0-1 0,0 3 0 0,0 0 0 0,1 0 11 16,-1 2 2-16,3 3 1 0,-3 1 0 0,3-4-25 0,3 6 0 16,0 2 0-16,1 3 0 15,2-2 0-15,3-3 0 0,3 2 0 0,0 9 0 16,0-12 0-16,3 6 0 0,0 3 0 0,3-5 0 16,0 2 0-16,3-3 15 0,0 3-4 0,0-5-1 15,3 3-10-15,0-1 0 0,0-2 0 0,0-3-11 0,3-2 11 16,-1-4 11-16,4 4-3 0,-3-6 0 0,6 0-8 0,-3-2 12 15,0-6-12-15,3 3 12 0,-3-5-12 0,3-3 0 16,0-3 0-16,-1 1 0 0,1-4 0 0,0-2 0 16,3 0 0-16,0 3 0 0,-3-11 8 0,6 6-8 15,-3-1 0-15,2-2 8 0,-2-3-8 0,3 3 0 16,-3 0 0-16,-6-1 8 0,0-2-8 0,-3 3 0 16,0 0-10-16,-3 0 10 0,-4 2-9 0,1 1 9 15,0 2-8-15,0 2 8 0,-6-4 0 0,3 7-8 16,0-5 8-16,-3 3 0 0,-2 0-10 0,-4 2 10 0,-3 0-12 0,0 3 12 15,0-2-12-15,0 2 4 0,-3 0 8 0,0-3-13 16,3 3 13-16,0 0-11 16,0 0 11-16,4 0-10 0,-4-3 10 0,6 3-12 15,0 0 12-15,-3 0-12 0,3 3 12 0,0 0 0 16,3-1 0-16,-3 1 0 0,6-3 9 0,-3 3-9 0,3-3 12 16,0 0-12-16,0 0 14 0,0 0-4 0,0 0-1 0,0 0 0 15,0 0-9-15,0 0 12 0,0 0-12 0,6 2 12 16,0-2-12-16,3 0 0 0,3 0 0 0,6-2 0 15,-4-1 9-15,7-2-9 0,3 2 10 0,0-2-10 16,-3-3 0-16,0 2 0 0,5-1 0 0,1-1-10 16,0-3-130-1,3 3-27-15,-3-3-5 0</inkml:trace>
  <inkml:trace contextRef="#ctx0" brushRef="#br0" timeOffset="31740.2969">13792 2728 1785 0,'0'0'79'0,"0"0"17"0,0 0-77 0,6-3-19 0,0 1 0 0,0-1 0 16,3 3 67-16,3 3 9 0,-3-3 3 0,6 0 0 15,0 2-24-15,0 6-5 0,-1-3-1 0,1 3 0 16,3-5-13-16,-3 8-2 0,0 2-1 0,0 5 0 0,0-2 7 0,-3 8 2 15,0 5 0-15,-4 6 0 16,-5-1 11-16,0 6 3 0,-3 5 0 0,-3 0 0 0,-3 2-31 0,-2 3-5 16,-1 3-2-16,-3-2 0 15,3-1-7-15,-6 0-2 0,0-5 0 0,-3-5 0 16,6-3-9-16,-3 0 0 0,-3-5 9 0,1-3-9 16,-4 0 0-16,3-5-12 0,-6-3 2 0,3-5 0 15,-5-3-59-15,2-2-12 0,-3-9-3 0,0 1 0 16,-3-3-129-16,4-5-27 0,8-6-4 0,0-5-616 15</inkml:trace>
  <inkml:trace contextRef="#ctx0" brushRef="#br0" timeOffset="34208.7404">15486 2963 990 0,'0'0'21'0,"0"0"5"0,0 0 1 0,-3 0 1 16,3 0-28-16,-6 0 0 0,6 0 0 0,0 0 0 0,0 0 48 0,0 0 3 15,0 0 1-15,-3 3 0 0,-3 0 12 0,6-3 4 16,0 0 0-16,0 0 0 0,0 0 28 0,6 2 7 16,3 1 1-16,0-3 0 0,3 3-29 0,0-3-6 15,3 0-1-15,-1 0 0 0,4-3-27 0,3 0-5 16,0 3-2-16,6-5 0 0,0-3-20 0,5-3-4 15,4 6-1-15,3-5 0 0,-7-1-9 0,7-2 0 0,0 2 9 0,-3 3-9 16,2-5 0-16,1 5 8 16,-3-2-8-16,2 2 0 0,1 2 0 0,-9-2 0 15,3 3 0-15,-4-3 0 0,4 3-12 0,-3 0-6 16,0-1-2-16,-1-2 0 16,1 0-10-16,3 0-2 0,-6 0-1 0,-1 3-582 0,-2-3-116 15</inkml:trace>
  <inkml:trace contextRef="#ctx0" brushRef="#br0" timeOffset="34632.6949">16102 2516 1094 0,'0'0'48'0,"0"0"11"0,0 0-47 0,0-5-12 16,0 0 0-16,0 5 0 0,0 0 81 0,3-6 15 16,3 4 2-16,0-6 1 0,0 2-44 0,0 1-9 15,0 3-2-15,3-1 0 0,-3 0-12 0,3 1-2 16,0-1-1-16,-1 3 0 0,-2 0 18 0,0-5 3 15,-6 5 1-15,0 0 0 0,6-3-6 0,-6 3-1 16,0 0 0-16,0 0 0 0,0 0-25 0,0 8-6 16,-3-3-1-16,-3 8 0 0,-3-5-12 0,4 6 9 15,-4-4-9-15,0 6 8 0,0 3 12 0,-3-1 3 16,3 1 0-16,-3 7 0 0,0 3 5 0,0 6 0 0,-3 2 1 0,3 8 0 16,-2 2-14-16,-4 6-3 0,0-3-1 0,0 9 0 15,3-6-2-15,-6-1 0 0,-3-1 0 0,1 2 0 0,5-6 17 0,3-2 3 16,-3-2 1-16,-3 2 0 0,3-8-30 0,3-3 0 15,1-2-8-15,2 0 8 16,0-3-112-16,3-6-16 0,6-1-4 0</inkml:trace>
  <inkml:trace contextRef="#ctx0" brushRef="#br0" timeOffset="35140.4184">16284 3167 1890 0,'0'0'41'0,"0"0"9"0,0 0 2 0,0 0 1 0,0 0-42 0,0 0-11 15,0 0 0-15,0 0 0 0,0 0 24 0,0 0 2 16,0 0 1-16,0 0 0 0,0 0-10 0,0 0-1 16,0-5-1-16,-3 2 0 0,-3 3 17 0,3 0 3 15,-3 0 1-15,0 3 0 0,0 2-1 0,0 3 0 16,-3-3 0-16,0 6 0 0,-3 2-15 0,0 6-4 16,6-3 0-16,-3-3 0 15,3 5-16-15,3 1 0 0,-3 2 0 0,1 3 0 0,-1-6 11 0,3 3-11 16,-3 1 10-16,3 1-10 0,3-4 10 0,0-3-10 0,0 0 10 0,3-6-10 15,3-2 11-15,-3 0-11 0,6 0 12 0,-1-8-12 16,4 0 22-16,0 0-2 0,6-8-1 0,-3 0 0 16,3 0-10-16,-3-2-1 0,3 2-8 0,-1-5 12 15,1 2-12-15,3-2 0 0,-6-3 8 0,3-3-8 16,-3 6 16-16,3-11 0 0,-3 6 0 0,-1-3 0 16,-5 2 19-16,0 1 4 0,0 2 1 0,-3 2 0 15,-6-1-23-15,0 1-4 0,0 6-1 0,-6-5 0 16,0 5 0-16,-3 0 0 0,-3 3 0 0,1 0 0 15,-4 2-12-15,-3 0 0 0,0 3-9 0,-3 3 9 16,-3-3-119-16,-3 5-17 0,4-2-4 0</inkml:trace>
  <inkml:trace contextRef="#ctx0" brushRef="#br0" timeOffset="40178.1599">19608 2614 1036 0,'18'0'23'0,"-6"-3"5"0,-3 1 0 0,-6-3 1 0,3-1-29 0,-6 6 0 0,0 0 0 0,-3-8 0 15,3 8 28-15,0-8 0 16,0 8 0-16,-3-2 0 0,-6-4 7 0,3 4 1 16,-3-1 0-16,0 0 0 0,-3 1 34 0,1 2 7 15,-4 0 2-15,0 0 0 0,0 0-24 0,0 2-5 16,-6 1-1-16,0 0 0 0,-2-1 0 0,2 4 0 0,-3-1 0 0,-3 0 0 15,3 3-5-15,3 3-2 0,-2-6 0 0,-1 6 0 16,0-1-30-16,0-2-12 0,0 3 8 16,1-1-8-16,-4 4 16 0,6-4-1 0,-3 1-1 0,-3 2 0 15,7 0 18-15,-1 3 4 0,0-3 1 0,0 3 0 16,0 5-21-16,3-2-5 0,-2 5-1 0,-1 0 0 0,3-1 13 0,3 1 2 16,0 3 1-16,3-1 0 15,0 1 2-15,0 2 1 0,3-3 0 0,3-2 0 16,3 2-13-16,3-2-4 0,0 3 0 0,3-1 0 15,3 3-4-15,3-8-8 0,-3 1 11 0,9-1-11 16,-3 0 0-16,6-3 0 0,0-4 0 0,6-6 0 16,-4-1-48-16,7-1-8 0,3-6 0 0,0 0-1 15,3-8-164-15,2 5-33 0,-2-7-6 0,6 4-2 16</inkml:trace>
  <inkml:trace contextRef="#ctx0" brushRef="#br0" timeOffset="40716.5098">19859 3008 403 0,'14'-8'36'0,"-14"8"-36"0,0 0 0 0,6-5 0 16,0 0 275-16,-6 5 48 0,0-5 9 0,0 5 3 16,0 0-175-16,0 0-36 0,-3-6-6 0,0 1-2 15,3 5-80-15,0 0-16 0,0 0-3 0,0 0-1 16,-6-3 0-16,3 3-1 0,3 0 0 0,0 0 0 16,-6 0 14-16,1 3 3 0,-4 2 1 0,3-2 0 15,0 2-21-15,-3 3-4 0,0 0 0 0,0 3-8 16,-3 2 11-16,3 0-11 0,-3-2 10 0,0 2-10 15,-3 3 12-15,3 2-4 0,1-4-8 0,2 1 12 0,0-1-12 16,0-4 0-16,3 3 0 0,0-2 0 0,3 0 8 0,0-1-8 16,3-2 0-16,3 3 9 15,0-3-9-15,0-3 0 0,3 3 0 0,3 0 0 0,0-3 11 0,0 0-3 16,2-2-8-16,-2 0 12 0,3-3-1 16,0 0-1-16,0-3 0 0,3 0 0 0,-3 1 10 15,3-1 3-15,-3 0 0 0,3-4 0 0,-4 4-23 0,-2-10 0 0,3 5 0 0,0-3 0 0,-3 3 0 0,0-8 12 31,0 3-2-31,-3 0-1 0,-3 0 5 0,0-3 1 16,-3 3 0-16,0-1 0 0,0-4-15 0,-3 5 0 16,-3 2 8-16,-3 0-8 0,-3-2 9 0,-3 8-1 0,0-3 0 0,1 5 0 15,-1 1-8-15,0 2 0 16,-3 2 0-16,3 1 0 0,0 5-16 0,3-3-4 16,0 3-2-16,0 3 0 15,3-3-195-15,1 0-39 0,-7 5-8 0,15-13-2 0</inkml:trace>
  <inkml:trace contextRef="#ctx0" brushRef="#br0" timeOffset="41459.4688">20234 2884 1785 0,'20'-11'159'0,"-8"9"-127"0,0-4-32 0,0 1 0 0,3 3 56 0,0 2 6 16,0-6 1-16,-3 6 0 15,-3 6 9-15,2-6 1 0,-2 0 1 0,0 2 0 16,-6 1-48-16,-3 2-10 0,3 3-1 0,-3 0-1 0,-3 3 4 0,3-1 1 16,0 1 0-16,-3 2 0 0,3 0 1 0,-3-2 1 15,-3 5 0-15,0 0 0 16,1-1-10-16,-4 4-3 0,0-3 0 0,0 2 0 0,-3-2 0 0,3 0 0 15,-3 3 0-15,0-6 0 0,0 0 0 0,0-2 0 16,3-1 0-16,0 1 0 0,0-3-8 0,4-3 8 16,-4 3-8-16,3-3 8 0,0-2 0 0,3 2 0 0,-3-5 0 0,6 0 0 15,0 0 29-15,-3-8 6 16,3 0 1-16,0 3 0 0,0-6-20 0,6 1-3 16,0-3-1-16,3-3 0 0,0 3-20 0,5-9 0 15,1 1 0-15,6-3 0 0,0 1 0 0,0 1 0 16,3-4 0-16,2 2 0 0,-2 3 14 0,3-3-2 15,-3 8 0-15,3-2 0 0,-4 5-12 0,-2-1 8 16,0 1-8-16,-3 5 0 0,-6 3 0 0,3-3 8 16,0 8-8-16,-6-3 0 0,0 6 0 0,2 0 0 0,-2 2 0 15,0 8 0-15,0-5 0 0,0 3 0 0,-3-1 0 0,3 3 0 16,-3 3 0-16,-3-3 0 0,3 3 0 0,0 0 0 16,-3-3-14-16,0 3 4 0,-3-2 1 0,0-1 0 15,0-3 9-15,-3 4 0 0,0-9 0 0,0 5 0 16,0 1 0-16,0-6-8 0,0 1 8 0,0-1-8 15,-3 3 8-15,6-8 0 0,0 0 0 0,0 0 0 0,0 5 0 0,0-5 0 16,0 0 0-16,0 0 0 16,0 0 0-16,0 0 0 0,0 0 0 0,0 0 0 15,6 0 0-15,0-5 0 0,0 2 0 0,3-2 0 16,-3-6 24-16,3 6 6 0,3-8 2 0,2 0 0 0,1-1-41 16,3-1-8-16,3 1-2 0,0 4 0 0,-3-1 19 0,3 3 0 15,-7-5 0-15,4 5 0 0,0 3 0 0,-6 5 0 16,0-6 0-16,-3 4 0 0,0 2 0 0,-9 0 0 15,0 0 0-15,3 8 0 0,0-3 0 0,0 3-10 16,0 0 10-16,-3 2-8 0,-3 4 8 0,-3-4 0 16,3 4 0-16,-3 1 0 0,0-1 0 0,0-1 0 15,3 0 0-15,0 0-8 0,3-2-9 0,-6-1-2 16,3 1 0-16,-3 2 0 16,6-7-169-16,-3 2-35 0,-6 5-6 0,0-8-2 0</inkml:trace>
  <inkml:trace contextRef="#ctx0" brushRef="#br0" timeOffset="42114.7991">21323 2881 1011 0,'27'-10'44'0,"-27"10"11"0,0 0-44 0,0 0-11 15,0 0 0-15,6-6 0 0,0 1 100 0,-6 5 17 16,0 0 4-16,0 0 1 0,0 0-13 0,0 0-2 15,0 0-1-15,0 0 0 0,0 0-38 0,0 0-8 16,0 0-2-16,0 0 0 0,0 8-7 0,0 0-2 16,0-3 0-16,0 6 0 0,0-1-12 0,-3 4-2 15,-3 2-1-15,6-1 0 0,0 4-10 0,-3 0-1 0,3-1-1 0,-3-2 0 16,-3 5-22-16,0-5 0 16,0 2 0-16,3 1 0 0,-3 0 0 0,3-4 0 0,6-1 0 0,-3-1 0 15,-3-3 36-15,6-2 2 0,0 0 1 0,-3-8 0 16,0 0-6-16,6 6-1 0,0-4 0 0,3 1 0 15,3-3 20-15,-3 0 4 0,-3 0 1 0,6-3 0 0,2-2-41 0,1 0-8 16,-3-1-8-16,3-2 12 0,0-2-3 16,0 2 0-16,0 0 0 0,0-5 0 15,-1 0-9-15,1-1 0 0,0-2 9 0,0 1-9 16,0-4 0-16,-3 0 9 0,0-4-9 0,0-1 0 16,0-3 0-16,-3 1-20 0,-3-6 2 0,2 3 1 15,1 0-31-15,0 0-7 0,0 2-1 0,-3 4 0 16,0-4-130-16,0 3-26 0,3 8-6 0</inkml:trace>
  <inkml:trace contextRef="#ctx0" brushRef="#br0" timeOffset="42613.3809">22019 2582 806 0,'0'0'72'0,"0"0"-58"16,0 0-14-16,0 0 0 0,0 0 111 0,0 0 19 0,0 0 4 0,0 0 1 0,0 0-25 0,0 0-5 15,0 0-1-15,0 0 0 16,0 0-36-16,0 0-8 0,6 6-2 0,3-4 0 15,-3-2 23-15,6 6 5 0,3-6 1 0,-3 0 0 16,6 0-41-16,0-6-8 0,6 6-2 0,-1-2 0 0,7-1 12 0,-3-2 1 16,-3 2 1-16,0 0 0 0,-1-2-17 0,1 2-3 15,-3-4-1-15,0 1 0 0,-3-2-17 0,6 3-3 16,-1-3-1-16,1 0 0 0,-3 0-8 0,3 3 10 16,3-8-10-16,-1 2 10 15,-2 1-58-15,6-1-11 0,-3-2-2 0,0 2-1 0,-1 1-148 0,-5-1-30 0,-3 3-5 0,0 0-326 31,-3 8-65-31</inkml:trace>
  <inkml:trace contextRef="#ctx0" brushRef="#br0" timeOffset="43367.9402">22615 2191 403 0,'12'-6'17'0,"-3"6"5"16,-9 0-22-16,6-5 0 0,0 3 0 0,-6 2 0 0,0 0 94 0,0 0 14 15,0 0 4-15,0 0 0 0,0 0-40 0,0 0-8 16,0 0-2-16,0 0 0 0,0 0-3 0,0 0-1 16,0 0 0-16,0 0 0 0,0 0 11 0,0 0 3 15,0 0 0-15,0 0 0 0,0 0-7 0,0 0-1 16,0 0 0-16,0 0 0 0,0 0-51 0,0 0-13 16,0 0 0-16,0 0 0 0,0 0 60 0,0 0 10 15,0 0 2-15,0 0 0 0,0 0-64 0,0 7-8 16,-3-1-12-16,3-6 4 0,0 0 57 0,-6 0 12 0,3 5 3 15,3-5 0-15,-9 3-53 0,9 2-11 16,-6-5 0-16,3 5 0 0,3-5 0 0,-6 3 0 16,6-3 9-16,0 0-9 0,0 0 0 0,0 0 0 15,-3 5 0-15,3-5 0 0,0 0 0 0,-6 0 0 16,6 0 0-16,0 0 0 0,0 0 0 0,0 0 0 0,0 0 0 0,0 0 0 16,0 0 0-16,0 0 0 15,0 0 0-15,0 0 0 0,0 0 0 0,0 0 8 0,0 0-8 0,0 0 12 16,0 0-12-16,0 0-8 0,0 0 8 0,0 0-13 15,-3 0 13-15,3 0 0 0,0 0 0 0,0 0 0 16,0 0 0-16,0 0 0 0,-6 3 0 0,6-3 0 16,0 0 0-16,0 0 0 0,0 0 0 0,0 0 0 15,0 0 0-15,0 0 0 0,0 0 0 0,0 0 0 16,0 0 0-16,0 0 0 0,0 0 0 0,0 0 0 16,0 0 0-16,0 0 0 0,-3 3 0 0,3-3 0 15,0 0 0-15,-6 7 0 0,6-7 0 0,-3 0 0 0,-3 0 48 16,6 0 13-16,-3 6 3 0,-3 2 0 15,3 5-64-15,-3-5-23 0,0 2 1 0,0 9 0 16,3 2 22-16,-6-2 0 0,1 7 0 0,-4 8 0 0,0-2 0 16,-3 3 12-16,0 2-2 0,-3-3 0 0,-3 0 7 0,0 4 2 15,1-1 0-15,-4 5 0 0,3-5-3 0,-3-3-1 16,9 6 0-16,-6 2 0 0,-2-5-15 0,-1 0 8 16,6-2-8-16,0-3 0 0,3-3 8 0,3-6-8 15,0 1 0-15,0 0 0 16,1-3-16-16,2-2-8 0,-3 2-3 0,3-10-702 15,0 2-141-15</inkml:trace>
  <inkml:trace contextRef="#ctx0" brushRef="#br0" timeOffset="43961.7441">22499 2916 1494 0,'0'0'32'0,"0"0"8"0,0 0 0 0,9 5 3 16,0 3-35-16,-3-8-8 0,2 5 0 0,1-2 0 15,0 2 15-15,6-2 1 16,-3-1 0-16,6 1 0 0,-3-3 26 0,3 3 6 16,8-3 0-16,-5 0 1 0,-9-3 63 0,6 3 13 15,0-3 3-15,6 3 0 0,-3-5-103 0,-1 5-25 16,-8-8 0-16,9 3 0 0,-3 0 56 0,-6-1 7 0,6-2 1 0,-6 3 0 15,6 2-52-15,-4-4-12 16,1-4 0-16,-3 0 0 0,0 1 0 0,0-1 0 16,0 3 0-16,-6-5 0 0,6-5 0 0,-6 10 0 15,-3-6 0-15,-3 4 0 0,0-1 54 0,0 1 8 16,-3-1 2-16,-3 0 0 16,3 6-103-16,-6-3-20 0,0 3-4 0,0 5-1 0,-3-5 52 0,3 5 12 0,-3 0 0 15,-3 5 0-15,1-2 0 0,5 7 0 0,-6-5 0 0,0 3 0 16,-6 6 0-16,3 1 0 0,0 7 0 0,3-1 0 15,-2 0 0-15,2 3 0 0,-3 2 0 0,0 3 0 16,3-2 48-16,-3-1 13 0,3-5 3 0,0 6 0 16,4-6-52-16,2 0-12 0,-3-2 0 0,12-1 0 15,0 1 0-15,0 2 0 0,6-8 0 0,3 3 0 16,5 0 0-16,4-3 0 0,6 0 0 0,3-5 0 16,-3 3-151-16,11-3-33 0,1-3-6 0,3 0-795 15</inkml:trace>
  <inkml:trace contextRef="#ctx0" brushRef="#br0" timeOffset="49738.8433">4056 5334 1335 0,'0'0'59'0,"0"0"13"0,0 0-58 0,0 0-14 0,0 0 0 0,0 0 0 15,0 0 28-15,0 0 4 0,6 5 0 0,0 1 0 16,-6-6 25-16,0 0 6 0,0 0 1 0,9 5 0 15,3-2-20-15,0-1-3 0,-1-2-1 0,4-2 0 16,3-4-20-16,0-2-5 0,3 0-1 0,0 0 0 16,0-2 13-16,-1-1 2 0,-2-2 1 0,0 0 0 15,0-3-9-15,0 0-1 0,0 0-1 0,-6-2 0 0,3-1 14 0,-4 1 3 16,1-4 1-16,-3 4 0 0,6-3 9 0,-3-3 2 16,-6 3 0-16,3-3 0 0,-3 3-26 0,0 0-5 15,3-3-1-15,0 0 0 0,-6 5 3 0,-3 1 0 16,6-1 0-16,-3 1 0 0,-3 2-19 0,0 0 0 15,-3 3 0-15,0 2 0 0,3 1 0 0,-3 2 0 16,-9 3 0-16,6-3 0 0,3 5 0 0,3 3-14 16,-6-3 2-16,-3 3 1 0,0 3 3 0,0 0 0 15,0 2 0-15,0-2 0 0,0 4 8 0,3-1 0 16,0 2 0-16,-3-3 0 0,6 3 0 0,-2-3 0 16,-1 1 0-16,0 1-8 0,3 4 8 0,0-3 0 15,-3-3 0-15,0 3 0 0,3 3 0 0,3-1 0 16,-3 1 0-16,0 5 0 0,0 0 11 0,0 2 7 0,0 1 2 0,0 5 0 15,3 2-20-15,-3 3 0 0,0 3 8 0,3 5-8 0,-3 0 0 0,3 5 0 16,0 1 0-16,-3 4 0 0,3 6 12 0,0 3 1 16,0-3 1-16,0 0 0 0,3-3-1 0,0 0 0 15,0-2 0-15,0-3 0 0,-3 0-2 0,3-6-1 16,-3-2 0-16,0 0 0 0,-3-5-10 0,3 0 8 16,-3-3-8-16,-3-2 8 15,-6-4-8-15,3-1-16 0,-3-9 4 0,0 3 1 16,0-3-141-16,-2-3-29 0,-1-2-6 0,0-5-775 15</inkml:trace>
  <inkml:trace contextRef="#ctx0" brushRef="#br0" timeOffset="50013.5565">4133 5625 806 0,'0'0'72'0,"0"0"-58"0,0 0-14 0,0 0 0 16,0 0 204-16,12 3 39 16,-3-1 7-16,3-2 2 0,3 3-142 0,0-3-28 15,0-3-6-15,6 1 0 0,-4-4-32 0,7 1-7 16,-6 2-1-16,3-2 0 0,0 0-22 0,0 0-5 0,-1 2-1 15,-5-2 0 1,3-1-116-16,-6 4-24 0,0-1-5 0,0-2-1 0</inkml:trace>
  <inkml:trace contextRef="#ctx0" brushRef="#br0" timeOffset="50493.6132">4142 5614 1353 0,'0'0'29'0,"0"0"7"0,0 0 0 0,0 0 4 0,0 0-32 0,0 0-8 0,0 0 0 0,0 0 0 16,0 0 95-16,0 0 17 0,0 0 4 0,6 3 1 16,-6-3-54-16,6 3-11 0,-6-3-3 0,9 0 0 15,3 0-35-15,-3 2-14 0,0-2 11 0,3-2-11 16,3-4-12-16,0 1-8 0,-1 0-1 0,7-3-549 0,-3-5-110 0</inkml:trace>
  <inkml:trace contextRef="#ctx0" brushRef="#br0" timeOffset="51454.6955">4779 5480 982 0,'0'0'44'0,"0"0"8"16,0 0-41-16,0 0-11 0,0 0 0 0,-3-8 0 16,6 2 76-16,-3-2 14 0,0 3 2 0,0 5 1 15,0 0-11-15,0 0-2 0,0 0-1 0,0 0 0 0,0 0-21 0,0 0-4 16,0 0-1-16,0 0 0 0,0 0-16 0,0 0-3 16,0 0-1-16,0 8 0 0,-3 0 15 0,3 0 2 15,0 2 1-15,3 1 0 0,0 2 0 0,-3 3 0 16,-3 0 0-16,3 0 0 0,3-3-22 0,-3 3-4 15,0-3-1-15,0 3 0 0,0 0-1 0,3 0-1 16,-6 0 0-16,3-3 0 0,3 0-12 0,3-2-2 16,-3-1-8-16,0 1 12 0,0 0-12 0,0-4 0 15,0-1 8-15,3-1-8 16,-6-5-21-16,0 0-7 0,3 0-2 0,3 0 0 0,0 0-148 0,0-5-30 0,-3-1-5 0,6-4-2 16</inkml:trace>
  <inkml:trace contextRef="#ctx0" brushRef="#br0" timeOffset="51609.1601">4922 5146 1555 0,'0'0'138'0,"0"0"-110"0,0 0-28 0,0 0 0 0,-9 0 71 0,9 0 9 16,0 0 1-16,0 0 1 15,0 0-6-15,-9 5 0 0,9-5-1 0,-3 6 0 16,0-1-122-16,0 3-24 0,3-8-5 0,0 0-789 15</inkml:trace>
  <inkml:trace contextRef="#ctx0" brushRef="#br0" timeOffset="52151.1765">5160 5339 1267 0,'0'0'112'0,"0"0"-89"16,0 0-23-16,0 0 0 0,0 0 74 0,0 0 10 15,0 0 3-15,0 0 0 0,0 0-31 0,9 0-5 16,-9 0-2-16,6-2 0 0,0 2 11 0,3 2 3 15,-3 1 0-15,-3 2 0 0,3 3-17 0,0 3-3 0,0-1-1 0,0 4 0 16,-3 1-1-16,-3-1 0 0,3-1 0 0,-3 5 0 16,3 4-22-16,-6-4-5 15,0-5-1-15,0 6 0 0,0-3 0 0,-3 2 0 16,0-2 0-16,3 0 0 0,0-5-13 0,3 2 11 0,-3-5-11 0,0 0 10 16,3-3-10-16,0 0 0 0,0-5 9 0,0 0-9 15,0 0 23-15,0 0 0 0,0 0 0 0,0 0 0 16,0 0-6-16,3-8-1 0,0-2 0 0,3-1 0 15,-3-2 3-15,3-3 0 0,-3 0 0 0,6 0 0 16,0-5-19-16,3 0 0 0,-4-3 8 0,7 0-8 16,0-2 0-16,0-1 0 0,0 4 0 0,0 1 0 15,0-4 0-15,-3 7 10 0,6 1-10 0,-4 2 8 16,-2 3-8-16,3 5 0 0,-6 0-12 0,-3 5 12 16,3 1 0-16,0 4 0 0,0 4 0 0,0 2 0 15,-3 0-11-15,3 2 11 0,-3 6-8 0,0 2 8 0,0 1 0 16,-1 2-8-16,1 3 8 0,0-3 0 0,-3-2 0 0,3-1 0 15,0 1 0-15,-3-3-8 16,3-3-26-16,0-3-5 0,-3-2-1 0,6 3-703 16,-3-3-141-16</inkml:trace>
  <inkml:trace contextRef="#ctx0" brushRef="#br0" timeOffset="52591.5023">5800 5347 806 0,'0'0'36'0,"0"0"7"0,0 0-35 0,0 0-8 16,6-2 0-16,-3-1 0 0,3 0 145 0,0 3 27 0,-6 0 6 0,6 0 1 15,3 0-44-15,-3 3-9 16,-3 2-2-16,0 3 0 0,3 0-26 0,-6 3-6 16,3-1 0-16,0 6-1 0,-3 3-8 0,0-1-2 15,0 1 0-15,3-3 0 0,-3 2-52 0,3-2-10 16,-3 0-3-16,3 0 0 0,0 0-16 0,-3-6 0 16,0-2 0-16,3 0 0 15,0-3-184-15,-3-5-35 0,0 0-6 0,0 0-2 0</inkml:trace>
  <inkml:trace contextRef="#ctx0" brushRef="#br0" timeOffset="52735.6056">5925 5154 2055 0,'0'-16'45'0,"0"11"10"0,-3-3 1 0,0 0 2 0,3 0-46 0,-3 3-12 0,3 5 0 0,0 0 0 16,0 0 113-16,0 0 21 0,0 0 4 0,0 0 1 15,0 0-103-15,0 0-20 0,0 0-4 0,0 0 0 31,0 0-124-31,0 0-24 0,0 0-4 0</inkml:trace>
  <inkml:trace contextRef="#ctx0" brushRef="#br0" timeOffset="53527.2722">6354 5191 1324 0,'0'0'118'0,"0"0"-94"15,0 0-24-15,0 0 0 0,0 0 68 0,0 0 8 16,0 0 3-16,0-3 0 0,-6-2 10 0,3 5 3 16,0-2 0-16,-3 2 0 0,0 2-56 0,-3-2-10 15,0 3-2-15,0 2-1 0,3 0-11 0,0 1-3 16,0 2 0-16,0 0 0 0,-3-3 14 0,1 5 2 16,2 1 1-16,-3 0 0 0,0-3 2 0,3 5 0 15,0-3 0-15,0 1 0 0,0 0-15 0,6-4-2 16,-3 4-1-16,3 0 0 0,0-1-10 0,6-2 0 15,0 0-12-15,0 0 12 0,3 0 0 0,0 3 0 16,3-3 0-16,-1-3 12 0,-2 0-12 0,0 0-11 0,-3 3 3 0,6 0 0 16,0-2 8-16,0-1 0 15,0 0 0-15,-3 3 0 0,0-3 0 0,0-2 0 16,3 0 0-16,-3-1 0 0,-3 4 0 0,-6-6 0 0,0 0 0 16,5 5 0-16,-5-5 0 0,0 0 0 0,3 8 0 0,-3 2 0 15,-3-2 0-15,-2 3 16 0,-4 0-4 0,0 2-1 16,-3 0-3-16,-3 3 0 0,-6 0 0 0,3-3 0 15,6-2-8-15,0 2 0 0,0-5 0 0,1 2 0 16,-4-2-66-16,3-2-15 16,3-4-3-16,0 3-554 0,3-5-110 0</inkml:trace>
  <inkml:trace contextRef="#ctx0" brushRef="#br0" timeOffset="54222.0684">6818 4797 1677 0,'0'0'36'0,"-6"-5"8"0,6 5 2 0,0-6 2 0,0 6-38 0,0 0-10 0,0 0 0 0,0 0 0 16,3-5 44-16,0 2 8 0,-3 3 0 0,0-2 1 15,3 2-25-15,-3 0-6 0,0 0-1 0,0 0 0 16,6 0 27-16,-3 0 4 0,-3 0 2 0,0 0 0 15,3 5-2-15,-3 3 0 0,3 0 0 0,0 0 0 16,-3 5-5-16,0-2-2 0,0 2 0 0,-3 3 0 16,3 0-29-16,-3 5-7 0,3 3-1 0,0 2 0 0,0-2-8 0,-3 5 8 15,3 0-8-15,-3 5 8 16,3 1-8-16,0 2 0 0,3-5 0 0,-3 2 0 16,0 0 8-16,0 1-8 0,-3-1 12 0,3-2-4 15,-6-3-8-15,3 0 10 0,-6-2-10 0,3-4 10 16,0-1-10-16,0-4 10 0,-3-2-10 0,1-3 10 15,2 1-10-15,0-1 0 0,-3-3 0 0,3-4 8 0,0-4-8 16,6-2 0-16,0 0 0 0,0 0 0 0,0 0 0 16,0 0 0-16,0 0 0 0,0 0 0 0,0-8 26 0,3-2 6 15,3 2 2-15,0 0 0 0,0-3-34 0,0 1 0 16,0-4 0-16,-1 1 0 0,4 0 0 0,-3 0 0 16,3 0 0-16,-3-1 0 0,3 1 0 0,0-3 0 15,-3 3 0-15,3 0 0 0,0 0 0 0,0 2 0 16,0 3 0-16,-3 0 0 0,0 0 0 0,-3 3 0 15,3 0 0-15,-6 5 0 0,0 0 0 0,3 0 0 0,-3 0 0 16,9 5 0-16,-4 3-9 0,1 2-9 0,0 4-2 16,3 1 0-16,-3-1 20 0,0 2 0 15,0-1 0-15,0 4 0 0,0-3 0 0,0 0 0 16,3 0 0-16,-3-1 0 0,-3-1 0 0,6-4 0 16,0 6 0-16,-3-8 0 15,0 0-28-15,-3-3-3 0,3 1 0 0,3-1-734 0,-4-2-147 0</inkml:trace>
  <inkml:trace contextRef="#ctx0" brushRef="#br0" timeOffset="54496.9641">7384 5313 2109 0,'-18'-5'93'0,"18"5"20"0,0 0-90 0,0 0-23 16,0 0 0-16,0 0 0 0,0 0 72 0,0 0 11 15,0 0 1-15,0 7 1 0,-6 4-49 0,6-3-9 0,6 3-3 0,-3-1 0 16,-3 1-12-16,0-1-2 0,0 1-1 0,6 2 0 16,0 0-9-16,-3-2 10 15,-3-3-10-15,0 2 10 0,6-2-10 0,-6 0 0 16,0-8-10-16,-3 8 10 15,3 0-204-15,0-8-34 0</inkml:trace>
  <inkml:trace contextRef="#ctx0" brushRef="#br0" timeOffset="54671.947">7413 4860 2498 0,'-5'-8'111'0,"5"8"22"0,0 0-106 0,0 0-27 0,-3 0 0 0,3-2 0 16,0 2 25-16,0 0 0 0,0 0 0 0,0 0 0 15,-6 2-234-15,6-2-47 0</inkml:trace>
  <inkml:trace contextRef="#ctx0" brushRef="#br0" timeOffset="55593.3661">7601 5268 622 0,'21'0'28'0,"-21"0"5"0,0 0-33 0,0 0 0 16,0 0 0-16,0 0 0 0,9 0 87 0,-9 0 10 16,0 0 3-16,0 0 0 0,12-3 10 0,-3 1 2 15,-9 2 1-15,0-8 0 0,0 2-1 0,6-2-1 16,0 3 0-16,-3 0 0 0,-6-6-27 0,6 6-6 16,5 0-1-16,-2-1 0 0,-6 1-19 0,0 5-4 0,9-3-1 0,0 3 0 15,0 0-35-15,-9 0-7 0,0 0-2 0,9 8 0 16,6 3 1-16,-3 2 0 15,-9 3 0-15,-3 3 0 0,3 2-10 0,0 0 12 16,6 3-12-16,-6-3 12 0,-3 0-2 0,0-2 0 0,0 2 0 0,0-3 0 16,-3 1-2-16,0-3-8 0,3-3 12 0,-6 0-4 0,3-5 12 0,-3 0 1 15,0 0 1-15,6-3 0 16,3-2-22-16,-3 2 0 0,-6 0 0 0,6-5 0 16,0 0 0-16,0 0 12 0,0 0-4 0,0 0 0 15,-3-10-8-15,3-1 0 0,3 1 0 0,0-6 8 16,-3-3-8-16,3-2 0 0,9 3 0 0,-3-6 0 15,-3 0 0-15,3-2 0 0,3 2 0 0,2 0 0 16,4 0 0-16,-3 6 0 0,-6-4 0 0,9 4 0 16,0 2 0-16,-3 3 0 0,-6 2 0 0,-3 6 0 15,3 2 0-15,-1 3 0 0,1 0 0 0,-3 6 8 0,-6 4-8 0,3 1 0 16,3 5 0-16,-3 2-8 0,-3-2 8 0,0 5 0 16,9-2 0-16,0 2 0 15,0-3-30-15,-3 1-7 0,0-1-2 0,6 1-683 16,6-6-137-16</inkml:trace>
  <inkml:trace contextRef="#ctx0" brushRef="#br0" timeOffset="56323.2617">8559 5136 1324 0,'0'0'118'0,"0"0"-94"0,0 0-24 0,0 0 0 15,0 0 92-15,-5 0 15 0,-4 0 2 0,9 0 1 16,0 0-62-16,-6 0-13 0,0 0-3 0,0 0 0 0,0 0-16 15,6 0-4-15,0 0-1 0,-6-3 0 16,6 3 31-16,-6 0 6 0,0-5 2 0,0 2 0 16,0 3 2-16,0 0 1 0,0 0 0 0,0 0 0 15,0 5-22-15,0-2-5 0,-3 2-1 0,0 3 0 16,-3 0-9-16,1 3-3 0,-4 2 0 0,3 0 0 0,-3 0-13 0,0 1 8 16,0-1-8-16,-3 3 0 0,-3 0 10 0,7 2-10 15,-1-2 10-15,3 0-10 0,0-6 0 0,3 4-12 16,6-4 1-16,3-2 0 0,0-8 11 0,0 0 0 15,0 0 0-15,12 3 0 0,0-3 0 0,3-3 0 16,-3 1 8-16,2-6-8 0,4-3 0 0,0-2 8 16,0 0-8-16,-3-1 0 0,3-2 8 0,-3 1-8 15,3 1 8-15,-4-2-8 0,1 1 28 0,0-4 2 16,3 3 0-16,-3 3 0 0,0-3-10 0,-3 3-3 16,0 2 0-16,-1 1 0 0,-2 7-5 0,0-2 0 0,0 5-1 0,0 0 0 15,0 5-11-15,0 3 0 0,0 0 0 0,-3 5 0 16,3 6 0-16,-3-1 0 15,-3 1 0-15,0 5 0 0,-3 2 0 0,-3 0 0 0,3 4 0 16,-6-4-11-16,-3 3 11 0,3 0 0 0,-3 0 0 0,0-2 0 16,-3-1 0-16,0 1 0 0,3 2 0 0,0-3-8 0,-2 3 33 0,-4 0 7 15,0 1 2-15,-3-4 0 16,0 0-34-16,0-2 0 0,0 0 0 0,-2 3 0 16,-1-6 16-16,0-3-4 0,0 1-1 0,-3-1 0 15,0-4 6-15,1-1 2 0,2-5 0 0,0 0 0 16,3 0 14-16,0-3 3 0,3-2 1 0,6-1 0 15,6-4-6-15,-3-1-2 0,-5 0 0 0,5-2 0 16,12-6 2-16,-1 1 0 0,-2-6 0 0,6 0 0 0,0-3-31 0,3 4 0 16,6-1 0-16,3-5 0 15,0-1-28-15,0 1-8 0,-4 0-1 0,4 3-1 16,0 2-86-16,0-5-16 0,0 2-4 0,0-2-1060 16</inkml:trace>
  <inkml:trace contextRef="#ctx0" brushRef="#br0" timeOffset="57615.6808">9485 4908 403 0,'0'0'17'0,"0"0"5"0,0 0-22 0,0 0 0 16,0 0 0-16,0 0 0 0,0 0 221 0,0 0 40 15,0 0 8-15,0 0 2 0,0 0-156 0,6 3-31 16,0-3-7-16,3 2-1 0,0-2 23 0,3 0 4 16,0-2 1-16,6-1 0 0,2 0-44 0,10 1-8 15,0-4-1-15,3 1-1 0,-4 3-17 0,4-4-3 16,-3-2-1-16,0 3 0 0,3-3-15 0,-4 0-3 0,1-2-1 0,-3 4 0 16,0-2-10-16,-1 3 0 0,-2-3-10 15,0 3 10-15,0-3-18 0,-3 0 2 0,-3 0 1 0,2 0 0 16,-2 0-3-16,3 3-1 0,-3 0 0 0,-6 2 0 15,-3 0-121-15,3 1-24 0,0-4-4 0</inkml:trace>
  <inkml:trace contextRef="#ctx0" brushRef="#br0" timeOffset="58058.8041">9836 4538 1202 0,'0'0'26'0,"0"0"6"0,-3-3 0 0,0-2 3 0,3-3-35 0,3 0 0 15,0 3 0-15,-3-1 0 0,3 1 56 0,3 0 4 16,-3-1 0-16,3 1 1 0,0 2 12 0,-3-2 3 15,3 2 0-15,0-2 0 0,-6 5-10 0,6 0-2 16,-6 0 0-16,0 0 0 0,0 0-22 0,6 0-5 16,-6 0-1-16,0 0 0 0,0 0-1 0,0 0-1 0,0 0 0 0,0 0 0 15,3 8-3-15,-3-3-1 16,3 3 0-16,0 0 0 0,0 0-13 0,0 0-2 16,-3 0-1-16,3 5 0 0,0 1 6 0,-3-1 2 15,3 3 0-15,-3 5 0 0,-3 3 5 0,0 2 1 16,0 3 0-16,-3 3 0 0,-3 2-12 0,0 3-3 15,0 0 0-15,-3 6 0 0,3-1-1 0,-3 0-1 16,1 3 0-16,2 0 0 0,0-5-11 0,0 0 0 16,0-3 9-16,6-3-9 0,-3-2 0 0,3-3 8 0,-3 0-8 0,6-5 0 31,-3 2-61-31,3-2-17 0,0-3-3 0,0-2-1002 0</inkml:trace>
  <inkml:trace contextRef="#ctx0" brushRef="#br0" timeOffset="58407.0249">10310 5064 1897 0,'0'0'84'0,"0"0"17"0,-3-3-81 0,3 3-20 16,0 0 0-16,0 0 0 0,0 0 48 0,0 0 6 16,0 0 1-16,0 0 0 0,-3 8-19 0,0 3-4 15,-3 2-1-15,0 0 0 0,0 3 1 0,0 6 1 0,3-1 0 0,-3-3 0 16,0 3 7-16,3 1 2 0,0 1 0 0,0-4 0 15,3-1-42-15,0-2 0 16,0 0 0-16,0-3-11 0,0 1 1 0,3-6 0 16,-3 2 0-16,0-10-711 15,0 0-143-15</inkml:trace>
  <inkml:trace contextRef="#ctx0" brushRef="#br0" timeOffset="58567.9405">10438 4807 806 0,'-3'-2'72'16,"0"-3"-58"-16,0-1-14 0,0 1 0 15,3 5 296-15,0-3 57 0,-6-5 11 0,6 8 3 16,0 0-275-16,0 0-54 0,0 0-11 0,6-2-996 16</inkml:trace>
  <inkml:trace contextRef="#ctx0" brushRef="#br0" timeOffset="59423.4766">10726 4942 1602 0,'0'0'71'0,"0"0"14"0,3-5-68 0,-3 5-17 0,0 0 0 0,3-3 0 0,3-2 81 0,0 3 13 16,0-1 2-16,3 0 1 16,-6 1-30-16,6 2-7 0,0-3 0 0,-6 3-1 15,-3 0-21-15,6 0-4 0,3 3-1 0,-3-1 0 16,0 4-25-16,-3 1-8 0,0 1 0 0,0 3 0 16,0 2 22-16,0 3-2 0,0 0-1 0,0 3 0 15,-3 2-4-15,3 0-1 0,-3 0 0 0,0 3 0 0,3 0 6 0,0 2 0 16,-1-2 1-16,1 0 0 15,-3-3-21-15,0-3-16 0,3 1 2 0,-3-3 1 16,0-3 25-16,-3-2 6 0,0-3 1 0,1-3 0 0,2 3-2 16,0-8 0-16,-3 5 0 0,3-5 0 0,0 0 3 0,0 0 0 15,0 0 0-15,0 0 0 0,-3-5 1 0,0-1 1 16,3-1 0-16,-3-4 0 0,3 0-10 0,0 1-1 16,0-6-1-16,0 3 0 0,0-3-10 0,3 0 0 15,0-3 0-15,5 4 0 0,1-1 11 0,0-3-3 0,3 6-8 0,0-6 12 16,3 4-12-16,0 1 0 0,-3 1 8 0,3 2-8 15,0-2 0-15,-3 5 0 16,-1 0 0-16,1 0 0 0,-3 3 0 0,3 0 0 16,-6 0 0-16,3 5 0 0,0-3 0 0,0 0 0 15,-3 1 0-15,-6 2 0 0,9 5 0 0,0 0 0 16,0 1 0-16,-3 4 0 0,3 1-9 0,-4 2 9 16,1 3 0-16,3-3-9 0,-3 3 9 0,0 0 0 0,-3 0 0 15,0-3 0-15,0 3 0 0,0-3 0 0,0-2 0 0,-3-1 0 16,0 1 0-16,0-6 0 0,0 3 0 15,0-8 8-15,-3 5-8 0,0 1 0 0,3-6 0 0,0 0 0 16,0 0 0-16,0 0 0 0,-6 5 0 0,6-5 0 16,0 0 0-16,0 0 0 0,0 0 0 0,-3-3 0 15,3-2 0-15,-3 0 0 0,3-1 0 0,3-2 8 16,-3-2-8-16,6-3 0 0,0-1 0 0,0 1 0 0,-3-3 0 16,3 3 0-16,3-3 0 0,0 6 0 15,0 2 0-15,0 0 0 0,3 2 0 0,-3 1 0 16,3 5 0-16,-4 0 0 0,1 0 0 0,0 3 0 0,0 5 0 15,0-3 0-15,0 6 0 0,0-4 0 0,-6 7 0 16,0-4 0-16,0 4 0 0,3-4 0 0,0 1-8 0,0 2 0 0,0 0 0 0,3-2 0 31,3-1-135-31,-3 1-26 0,-1-1-6 0</inkml:trace>
  <inkml:trace contextRef="#ctx0" brushRef="#br0" timeOffset="60066.8595">11479 5149 1360 0,'0'0'60'0,"0"0"13"0,0 0-58 0,0 0-15 16,9 2 0-16,-3 1 0 0,-3 2 72 0,3 1 12 16,0-4 3-16,0 1 0 0,3 0-19 0,0-3-3 15,-3 0-1-15,6-3 0 0,0 0-24 0,0 1-4 0,3-6-2 0,2 2 0 16,4-4-23-16,0-1-11 0,3-2 10 0,0 0-10 15,-3 2 21-15,-1-2-1 16,4 2-1-16,0-2 0 0,-6 3 22 0,0-1 5 16,-3-2 1-16,-3 2 0 0,-1 1-25 0,-2-1-5 15,-3 3-1-15,0 0 0 0,-3-2 20 0,-3 2 4 16,0 2 1-16,-3-2 0 0,0 3-20 0,0 0-4 16,-3-3-1-16,0 5 0 0,-5 1 0 0,2-1 0 15,0 3 0-15,0 0 0 0,-3 3-16 0,-3-1 0 0,3 1 0 0,3 5 0 16,-3 0 0-16,3 2 0 0,-3 1 0 15,3 2 0-15,1 6 0 0,2-3 12 0,-3 2-4 0,0 1-8 16,3 2 25-16,3-3-1 0,0 3-1 0,3 1 0 16,0-4-23-16,3 1 0 0,-3-3 0 0,6-1 8 31,0 1-33-31,0-2-7 0,3-1 0 0,0-3-1 0,-1 4-90 16,4-9-17-16,0 0-4 0</inkml:trace>
  <inkml:trace contextRef="#ctx0" brushRef="#br0" timeOffset="62518.1411">12298 4837 849 0,'0'0'37'0,"0"0"9"0,0 0-37 0,0 0-9 16,0 0 0-16,0 0 0 0,0 0 94 0,0 0 17 15,6-3 3-15,-6 3 1 0,0 0-19 0,0 0-3 0,0 0-1 0,0 0 0 16,0 0-36-16,0 0-7 15,0 0-1-15,0 0-1 0,0 0-18 0,0 0-3 0,0 0-1 16,-6 3 0-16,6-3-4 0,-6 2-1 0,-3-2 0 0,3 3 0 16,0 0-11-16,0 2-9 0,0-3 12 0,0 4-12 15,6-6 8-15,-6 2-8 0,0 4 0 0,6-6 0 16,-2 5 16-16,-4 0-3 0,6-5-1 0,-6 8 0 16,3 0-3-16,-3-3-1 0,0 3 0 0,3 0 0 0,0 0-8 15,0 0 0-15,0 0 0 0,0 0 0 16,0 0 0-16,0 0 0 0,3 0 0 0,-3 0 0 15,3-8 0-15,0 5 0 0,3 3-11 0,-3-8 11 16,0 0 0-16,6 11 0 0,-3-3 0 0,6-3 0 16,3 0 0-16,-3 3 0 0,2-3 0 0,1 3 8 15,0-2-8-15,-3 2 0 0,3-1 0 0,-3 4 0 16,0-3 0-16,0 0-8 0,-3 3 8 0,-3-4-12 0,0 4 12 16,0-3 16-16,-3 0-4 0,0 3-1 0,-3-1 22 0,-3 1 5 15,-3-3 1-15,0 2 0 0,-3 1-8 0,0-1-2 16,0-2 0-16,0 0 0 0,0 0-21 0,4 0-8 15,-1-3 0-15,3 3 9 0,-3-2-9 0,3 2 0 16,-3-6 0-16,3 1-685 16,6-3-130-16</inkml:trace>
  <inkml:trace contextRef="#ctx0" brushRef="#br0" timeOffset="67397.7704">13661 4604 230 0,'0'0'20'0,"0"0"-20"0,0 0 0 0,0 0 0 15,0 0 250-15,0 0 46 16,0 0 8-16,0 0 3 0,3 2-195 0,-3-2-38 15,3 6-8-15,0-1-2 0,-3-5 0 0,6 3 0 0,-3-1 0 0,3 4 0 16,3-4-17-16,-3-2-4 0,3 3-1 0,0-6 0 16,-3 3-6-16,3-2-2 0,0-4 0 0,-3 4 0 15,3-4 13-15,-1 1 2 0,1 0 1 0,0 2 0 16,0-5-41-16,0 0-9 0,0 0 0 0,0 0 0 16,0-2 0-16,0 2 0 0,0-3 9 0,0 3-9 15,0 0 0-15,0-2 0 0,-3-1 8 0,3 3-8 16,-4-2 0-16,1 2 0 0,-3-3 0 0,3 1 8 0,0 2-8 0,-3-3 0 15,0 0 0-15,3 1 8 0,-3 2-8 0,0-3 0 16,0 3 0-16,-3 1 0 16,0-1 0-16,0 0 8 0,0 0-8 0,-3 0 0 15,-3 0 0-15,3 0 0 0,-3 3 0 0,0-1 0 0,0 4 0 16,0-4 0-16,0 4 0 0,-2-1 0 0,2 3-10 16,0-3-1-16,-3 1 0 0,3 2 0 0,0 0 11 0,-3 0-10 15,3 2 10-15,0 1-10 0,0 0 10 0,-3-1 12 16,3 1-2-16,0 2-1 0,0-2-18 0,-3 2-4 15,3 1-1-15,3 1 0 0,-3-1 14 0,0 2 0 16,-2-3 0-16,2 3-9 0,0 0 9 0,-3 0 0 16,3 0 0-16,0 2 0 0,0-4 0 0,-3 2 0 15,6-3 0-15,-3 3 0 0,0-3 9 0,3 0 4 16,-3 1 1-16,3-1 0 0,0 0-14 0,3-5 0 16,-3 8 8-16,3 0-8 0,0-8 0 0,0 5 0 15,0 1 0-15,0 2 0 0,0-8 0 0,0 0 0 16,3 5 0-16,-3 3 0 0,3 0 0 0,0 0 0 0,-3 0 0 15,3 0 0-15,0 0 12 0,0 2 5 0,-3 3 2 16,3 1 0-16,0 4 5 0,-3 1 0 0,3-1 1 0,0 6 0 16,-3 0 4-16,3 2 1 0,-3 1 0 0,0 2 0 15,0 0-11-15,0 3-3 0,0-1 0 0,3 4 0 16,0-1 20-16,-3 3 3 0,3-2 1 0,0 2 0 16,0-6-24-16,0 4-5 0,0-3-1 0,0 2 0 15,0-2-1-15,0-3 0 0,-3 3 0 0,0 2 0 16,0-5 0-16,0 0 0 0,-3 3 0 0,0 0 0 15,0-3-9-15,-3-3 8 0,0 1-8 0,-3-6 8 16,6-3-8-16,-3-4-17 0,3-6 4 0,0-6-819 16,-3-2-164-16</inkml:trace>
  <inkml:trace contextRef="#ctx0" brushRef="#br0" timeOffset="67831.4988">13521 4831 741 0,'0'0'32'16,"0"0"8"-16,0 0-32 0,0 0-8 0,0 0 0 0,0 0 0 15,-6 6 78-15,6-6 14 0,0 0 2 0,0 0 1 16,-3 2-4-16,0 4-1 0,3-6 0 0,0 0 0 15,0 0 10-15,0 0 1 0,0 0 1 0,0 0 0 0,0 0-7 16,0 0-2-16,0 0 0 0,6 2 0 16,3-2-17-16,-3 0-3 0,3 0-1 0,3-2 0 15,6-1-10-15,3 0-2 0,3-5-1 0,2 3 0 16,4-3-35-16,-3 0-8 0,0-2 0 0,3 2-1 16,-4-6-91-16,1 4-17 0,0-3-4 0</inkml:trace>
  <inkml:trace contextRef="#ctx0" brushRef="#br0" timeOffset="69019.8823">14795 4355 691 0,'0'0'30'0,"0"0"7"0,0 0-29 0,0 0-8 15,0-3 0-15,0 3 0 0,3-5 156 0,-3 0 31 16,3 0 5-16,-3 5 2 0,-3-6-86 0,3 6-18 16,0 0-3-16,0 0-1 0,0 0 2 0,0 0 1 15,0 0 0-15,0 0 0 0,0 0-45 0,0 0-8 16,0 0-3-16,0 0 0 0,-6 3-19 0,0 0-4 16,-2 2-1-16,-1 0 0 0,0 0-9 0,-3 1 0 15,-3 2 0-15,0 0 0 0,0-3 0 0,0 3 0 16,-3-3 0-16,3 3 0 0,1-3 0 0,-4 1 8 15,6-1-8-15,-3 0 8 0,0 0-8 0,3-2-17 16,3 2 4-16,0-2 1 0,3 0 12 0,-3-3 13 16,0 2-2-16,4 4-1 0,5-6-10 0,0 0 0 0,-6 0 0 15,6 0 0-15,0 0 0 0,0 0 0 0,-3 5 0 0,0 3 8 16,3-8-8-16,-3 5 0 0,3 0 0 0,-6 3 0 16,0-2 0-16,0 2 0 0,6 2-12 0,-3-2 12 15,0 3 0-15,0-3 0 0,0-3 0 0,0 3 0 16,3 0 0-16,0-8 0 0,-3 8 0 0,3-8 0 15,0 0 0-15,0 0 0 0,0 0 8 0,3 5-8 16,0 3 0-16,3 0-16 0,0-5 3 0,-3 5 0 16,-3-8 37-16,3 5 7 0,3 0 1 0,0 3 1 15,0-3-33-15,0-2 0 0,-3 2 0 0,2 3 0 16,-2-2 16-16,0-1-4 0,3 0-1 0,-3 3 0 16,0-3 5-16,0 1 0 0,0-1 1 0,0 3 0 15,-3 0-17-15,6 0 0 0,-6 0 8 0,3 2-8 0,0-2 8 16,0 3-8-16,0-1 12 0,0 1-12 0,0 0 29 0,0-1-1 15,0 3 0-15,3 1 0 0,-3 1-16 0,0 1-3 16,0-2-1-16,3 4 0 0,-3-2 4 0,3 2 0 16,-3 4 0-16,0 1 0 0,-3-1 0 0,0 1 0 15,3 1 0-15,-3 0 0 0,0 0 16 0,0 0 3 16,-3-3 1-16,-3 3 0 0,3-3-32 0,-3 0 0 16,0-3 0-16,0 4 0 0,3-6 0 0,-3-1 12 15,0 1-3-15,0 0-1 0,3 0-8 0,-3-3 0 0,3 0 0 0,-3-2 8 16,3-3-8-16,3-3 0 0,-3 3 9 0,3-8-9 15,0 0 10-15,0 0-2 16,0 0-8-16,0 0 12 0,0 0-12 0,0 0 0 16,0 0 8-16,0 0-8 0,-3 6 9 0,3-6-1 15,0 0 0-15,0 0 0 0,0 0-8 0,0 0 12 0,0 0-12 16,0 0 12-16,0 0-12 0,0 0 0 0,0 0 0 16,0 0 0-16,0 0 0 0,0 0 0 0,0 0 0 0,0 0 0 15,0 0 0-15,0 0 0 0,0 0 0 0,0 0 0 16,0 0 0-16,0 0 0 0,0 0 0 0,0 0 0 15,0 0 0-15,0 0 0 0,0 0 0 0,0 0 0 16,0 0 0-16,0 0 0 0,0 0 0 0,0 0 0 16,0 0 0-16,0 0 15 0,0 0-3 0,6 0 0 15,3 0-12-15,-6-3-16 0,-3 3 3 0,0 0 1 16,6 3 12-16,3-3 16 0,-3 0-3 0,0-3-1 0,3 3-12 0,0-3-16 16,0 1 3-16,0-1 1 0,3 0 12 15,0 3 0-15,-1-2 0 0,1-4 0 16,6 1 0-16,3 0 0 0,-3-1 0 0,3-1 0 0,6-4-23 15,-1 0-1-15,10-2-1 0,-3 0-799 16,-3 0-160-16</inkml:trace>
  <inkml:trace contextRef="#ctx0" brushRef="#br0" timeOffset="69768.2808">15266 4694 1267 0,'0'0'112'0,"6"-8"-89"15,-3 0-23-15,6-3 0 0,-1 3 58 0,4-5 7 16,3 3 2-16,-3-4 0 0,3 1 17 0,3 0 3 16,-3 0 1-16,0-3 0 0,3 0-52 0,-4 3-9 15,1-3-3-15,0 5 0 0,-3 1-12 0,-3 2-4 16,0 0 0-16,-3 2 0 0,0 1 41 0,-6 5 8 16,0 0 2-16,0 0 0 0,0 0-19 0,0 0-3 15,3 8-1-15,0 3 0 0,-3-3-36 0,0 2 0 0,-3 3 0 0,6 1-12 16,-3-1 12-16,0 0 0 0,0-2 0 0,3 2 0 15,0 0 0-15,0 3 0 16,0-3 0-16,0 6 0 0,0-1-8 0,0-2 8 16,-3 3-8-16,0-1 8 0,-3 3 0 0,-3 1 19 15,0 1-3-15,0 1-1 0,0 0-5 0,-3 0-1 16,0 0 0-16,0-3 0 0,0 0-9 0,3 0 0 0,0-2 9 16,-3-1-9-16,3-5 8 0,3-5-8 0,3 0 10 0,0-8-10 15,0 0 8-15,0 0-8 0,0 0 0 0,0 0 0 16,6-2 50-16,0 2 4 0,0-8 1 0,0 5 0 15,0-2-10-15,3-1-1 0,-6 1-1 0,6-3 0 16,-3 3-25-16,0 0-5 0,3-3-1 0,-3-3 0 16,3 3-3-16,0-2-1 0,0-1 0 0,-1-2 0 0,4 0-8 0,0-3 8 15,0 0-8-15,0-3 8 0,0 1 0 0,0-1 0 16,0-5 0-16,3 1 0 16,-3-4 18-16,2 1 3 0,-2-1 1 0,3-2 0 0,-3 0-22 0,-3 3-8 15,3-1 0-15,-3 1 0 16,0 2 0-16,0 3-16 0,-3-1 1 0,0 4 1 15,-6-1-14-15,0 6-2 0,3 0-1 0,-3 0 0 16,-3 2-129-16,0 3-27 0,0 3-5 0</inkml:trace>
  <inkml:trace contextRef="#ctx0" brushRef="#br0" timeOffset="70471.733">16007 4318 1594 0,'0'0'35'0,"6"-3"7"0,0 3 2 0,6 0 1 0,0 0-36 0,-1 0-9 15,4-2 0-15,0 2 0 0,0 0 53 0,3-3 9 16,0-2 2-16,0 2 0 0,3-2-4 0,-1 0 0 16,-2 2 0-16,0-2 0 15,0 2 9-15,0 0 2 0,0 3 0 0,-3-2 0 0,-1-1-16 0,1 0-3 16,0 3-1-16,0 0 0 0,-3 0-23 0,0 0-4 16,-6 0 0-16,3 3-1 0,0 0-13 0,-3-1-2 0,0 1-8 15,0 0 12-15,-3-1-12 0,0 1 8 0,2 2-8 0,-2 0 0 16,0 1 0-16,0-1 0 15,3 3 0-15,0 0 0 0,-3 3 0 0,3-1 0 16,-3 3 0-16,-3 1 0 0,0 1 30 0,0 9 3 16,-3 0 1-16,-3 5 0 0,0-2-21 0,0 2-4 15,-6 2-1-15,4 1 0 0,-1 0 4 0,0 0 0 16,3-3 0-16,-3-5 0 16,3 2-12-16,0 1 0 0,-3-1 0 0,3 0 0 0,0 4 0 0,0-4 0 0,3 1 0 0,-3 4 0 15,3-4 0-15,0-3 0 0,0-3 9 16,0-3-9-16,3-2 37 0,-3-3 3 0,3-2 1 15,-3-1 0-15,0 1-21 0,0-3-5 0,0 3-1 0,-3-3 0 16,3-1 26-16,-3-1 6 0,-2 2 1 0,2-3 0 16,-3 3-34-16,0-3-13 0,3 3 11 0,-3-3-11 15,0 3 18-15,-3 0-2 0,0-2-1 0,0-1 0 16,0-2-15-16,0-1 0 0,-2-2 8 0,-4-2-8 16,3 2-52-1,-3-6-14-15,-3 1-2 0,-3-6-1 0,0 3-193 0,-2-5-38 16</inkml:trace>
  <inkml:trace contextRef="#ctx0" brushRef="#br0" timeOffset="72133.586">18233 4231 345 0,'-12'0'15'0,"6"0"4"0,0 0-19 0,-2 0 0 0,2 0 0 0,-3 2 0 16,0 1 176-16,0 0 31 15,3-1 6-15,0 1 2 0,-3-3-121 0,9 0-24 16,0 0-5-16,0 0-1 0,0 0 4 0,0 0 0 16,0 0 0-16,0 0 0 0,3-5-12 0,3 2-3 15,0-2 0-15,0-1 0 0,6-2-5 0,-3 1-2 16,3-1 0-16,2 0 0 0,-2 0 6 0,-3 2 0 16,3-2 1-16,0 3 0 0,-3-3-37 0,0 0-8 15,0 0-8-15,0 3 11 0,0-5-1 0,0-1 0 16,3 0 0-16,-3-2 0 0,-1 0 2 0,1 0 0 0,0-1 0 15,0 1 0-15,-3 0-4 0,0 0 0 0,0 0 0 0,-3-1 0 16,3-2-8-16,-3 6 0 0,-3-3 9 16,-3 2-9-16,0 0 0 0,0 1 8 0,-3 2-8 0,0 0 0 15,0-3 0-15,-3 3 0 0,-3 1 0 0,0 4 0 16,4-2 0-16,-7 5 0 0,3-3 0 0,-3 3 0 0,3 0 0 0,-3 3-15 16,3 2 4-16,0-2 1 0,0 4 10 0,0 1 0 15,1 0 0-15,-1 3 0 16,0-1-26-16,3 1-3 0,0 2-1 0,3 1 0 15,3-1 30-15,0 0 0 0,0 3 0 0,0 2 0 16,3 1 0-16,-3-1 0 0,0 4 0 0,3 4 0 0,0 1 28 16,0 2-2-16,0 2 0 0,-3 4 0 0,3-1-14 15,0 1-2-15,3 2-1 0,-3 0 0 0,-3 2 13 0,3 1 2 16,0 0 1-16,-3 2 0 0,3 0 8 0,-3 1 2 16,3-4 0-16,3 1 0 0,0-3-6 0,0-5-1 15,-3-3 0-15,0 0 0 0,0-5-17 0,0-3-11 16,0 0 12-16,0-5-12 15,0-3-18-15,0-5-10 0,0 0-3 0,-3 0 0 16,3-8-175-16,0 0-35 0</inkml:trace>
  <inkml:trace contextRef="#ctx0" brushRef="#br0" timeOffset="72343.9768">17912 4622 1825 0,'0'0'40'0,"0"0"8"0,0 0 1 0,0 0 3 0,3-5-41 0,-3 5-11 0,6-5 0 0,-6 5 0 16,3-3 52-16,3 0 9 0,3 1 2 0,0 2 0 15,-1-6-28-15,4 4-6 0,3-3-1 0,3-1 0 16,6 1-1-16,0-3-1 0,3 3 0 0,5-3 0 16,-2-3-43-16,0 1-9 0,-3 2-2 0,2-3 0 15,-5 3-132-15,0 0-26 0</inkml:trace>
  <inkml:trace contextRef="#ctx0" brushRef="#br0" timeOffset="72869.2481">18933 4466 172 0,'12'0'16'0,"3"0"-16"16,2-2 0-16,4-1 0 0,-3 0 118 0,0 1 21 0,0-1 4 0,-6-2 1 15,-3 2-5-15,0 0-1 16,0-2 0-16,-3 2 0 0,-1 1-2 0,-5 2 0 16,0 0 0-16,0 0 0 0,0 0-16 0,0 0-4 15,0 0-1-15,3-6 0 0,-3 6-50 0,0 0-9 16,0 0-3-16,-3-5 0 0,0 0-23 0,3 5-5 16,0 0-1-16,-5-3 0 0,-1 1-24 0,0-1 0 15,0 0 0-15,-3 1 0 0,3-1 13 0,-3 3-2 16,3 0-1-16,0 0 0 0,-3 0-10 0,-6 0 0 0,0 3 0 0,-6 2 0 15,4 0 0-15,-4 6 0 0,3-1 0 0,-3 1 0 16,3 0 0-16,-3-1 0 0,3 3 0 0,4 3 0 0,-1 0 0 0,0-3-11 16,0 1 1-16,6-1 0 0,-3 0 10 0,6 0 0 15,0 1 0-15,0-4 0 0,6 1-8 0,0-6 0 16,0 0 0-16,6 1 0 0,3-4-8 0,-3-2-2 16,3-2 0-16,3-4 0 0,0 1 9 0,0-3 9 15,0 0-13-15,3-2 5 16,-1-1 8-16,-2-2 0 0,3 2 0 0,-3-2 0 15,0-3 0-15,0 0 0 0,0 0-9 0,0 0 9 16,3-2 0-16,-3 2 16 0,-1 0-2 0,-2 0-1 16,3 3 2-16,-3 2 0 0,-3 4 0 0,-3-1 0 0,0 2 17 15,3 6 4-15,-6 0 1 0,0 0 0 0,0 0-27 0,-6 6-10 16,0 2 0-16,3 5 9 0,-3 0-9 0,3 3 0 16,0 0 0-16,0 2 0 0,3-2-9 0,0 0 9 15,3 0 0-15,3 0 0 16,0-3-37-16,0 0-1 0,0-2 0 0,3-3-671 15,0-3-135-15</inkml:trace>
  <inkml:trace contextRef="#ctx0" brushRef="#br0" timeOffset="73252.6037">19421 4045 1371 0,'0'-13'60'0,"0"8"14"0,0 0-59 0,3-6-15 0,0 1 0 0,3-1 0 16,0 6 72-16,-3-3 11 0,3 0 2 0,0 0 1 16,-3 3-24-16,3-1-5 0,-3 4-1 0,3-1 0 15,0 3 16-15,-6 0 2 0,0 0 1 0,0 0 0 16,0 0-28-16,0 0-6 0,0 0-1 0,0 0 0 15,0 5-12-15,0 3-4 0,0-3 0 0,-3 6 0 16,0 0 4-16,3-1 0 0,0 3 0 0,0 1 0 16,3 2-16-16,-3-1-2 0,0-4-1 0,0 5 0 0,5 2 1 15,-2 1 0-15,3 2 0 0,0 0 0 0,3 3 2 16,0 0 0-16,-9 2 0 0,3 3 0 0,-3-2-3 0,3-1 0 16,-3 3 0-16,0 1 0 0,-6-7-9 0,3 4-14 15,0-3 3-15,3-1 1 0,-3-1 10 0,0-1 0 16,0-5 0-16,0 0 0 15,0-6-68-15,0-2-11 0,3-8-2 0,0 0-989 16</inkml:trace>
  <inkml:trace contextRef="#ctx0" brushRef="#br0" timeOffset="73609.2701">19728 3887 1555 0,'0'-8'68'0,"3"5"16"0,-1-2-68 0,4 0-16 0,-3-1 0 0,3 1 0 16,0 0 44-16,3 2 4 0,-3 0 2 0,3 3 0 15,0-2 10-15,-9 2 1 0,6 2 1 0,0 1 0 16,-3 2 2-16,3 3 0 0,0 0 0 0,-3 5 0 16,-3 1 13-16,3 4 3 0,0 3 1 0,-3 3 0 15,0 3-27-15,3 2-6 0,-3 2 0 0,0 7-1 0,0-1-38 16,0-3-9-16,0 3 0 0,3 3 0 16,0-6-8-16,3-2-4 0,-3 0-1 0,0-3 0 0,6-5 13 0,-1-3 0 15,-2 0 0-15,3-3 0 0,0-4 0 16,0-4 0-16,0 1-10 0,0-3 10 15,-6-3-81-15,-3-5-12 0,6 3-3 0</inkml:trace>
  <inkml:trace contextRef="#ctx0" brushRef="#br0" timeOffset="77774.0425">4526 7207 864 0,'0'0'38'0,"0"-2"8"0,-3-4-37 0,0 4-9 16,3-4 0-16,0 1 0 0,0 0 168 0,6 0 31 15,-3-1 6-15,3-2 2 0,0 3-161 0,3-3-32 16,-3 0-6-16,6 3-8 0,-3-6 17 0,3 1-2 15,0 2-1-15,3-3 0 0,-4 3-2 0,4-2-1 16,-3 2 0-16,-3 0 0 0,3-5 8 0,-3 5 1 16,0 0 1-16,0 0 0 0,0 2 3 0,-3 4 0 15,0-1 0-15,0 3 0 0,0-3-16 0,-6 3-8 16,0 0 10-16,6 8-10 0,-1 0 14 0,1 3-3 16,0 0-1-16,-3-1 0 0,0 3-10 0,0 1 0 15,0 1 0-15,0 7 0 0,-3-4 0 0,0 9 0 16,0-4 0-16,0 6 0 0,3-2 0 0,-3 2 0 0,-3 0 0 0,3-10 0 15,-3 4 0-15,3-1 0 0,-3-1 0 0,0-3 8 16,3 1 12-16,-3-3 1 0,3 2 1 0,-6 1 0 0,3-3-4 0,0-3-1 16,3-3 0-16,0 1 0 0,0-3-3 0,0-3-1 15,0-5 0-15,0 0 0 0,0 0 27 0,0 0 4 16,3 3 2-16,6-3 0 0,0-3 4 0,-3-5 1 16,3 3 0-16,3-3 0 15,3-2-31-15,-3-1-7 0,-3-2-1 0,3-1 0 16,6-1 0-16,-4-1 0 0,1-3 0 0,-3 1 0 15,3-1-12-15,0 1 0 0,6-4 8 0,-3 4-8 16,3-1 0-16,-4 1-15 0,1-1 3 0,3-2-744 16,0 3-148-16</inkml:trace>
  <inkml:trace contextRef="#ctx0" brushRef="#br0" timeOffset="78254.8306">5404 7292 1594 0,'0'0'71'0,"0"0"14"0,0 0-68 0,0 0-17 16,0 0 0-16,0 0 0 0,0 0 23 0,0 0 1 15,0 0 0-15,6-5 0 0,-6 5 6 0,12-8 2 0,0 2 0 0,3 1 0 16,-3-3-14-16,3 0-2 0,-3-5-1 0,0 2 0 16,2 1 44-16,-2-1 9 0,-3-2 1 0,3 0 1 15,-3 0-29-15,0 2-5 0,-3-2-2 0,0 0 0 16,0 2-14-16,-3 0-4 0,3-2 0 0,-3 0 0 16,-3 2-16-16,0 1 10 0,3-1-10 0,0 3 8 15,-3-2-8-15,-3 2 0 0,3-3 0 0,-3 3 0 16,3 0 0-16,-3 0 0 0,3 3 0 0,-6-3 0 0,3 3 9 0,0 2-9 15,-3-2 10-15,3 5-10 0,-3 0 8 0,0 2-8 16,6-2 0-16,-6 6 9 16,-3-4-9-16,0 4 0 0,3 2 9 0,0 2-9 15,0-4 10-15,0 7-2 0,1-3-8 0,-1 1 12 16,0 2-12-16,0 0 8 0,0 3-8 0,3 0 0 0,3 0 11 16,0 0-11-16,0 5 12 0,0-2-12 0,3-6 9 0,-3 3-9 15,3 0 0-15,3-1 9 0,3 4-9 0,-3-1 0 16,-1 1 0-16,4 0 8 0,-6-4-20 0,6-1-4 15,-3 1 0-15,0-4-1041 16</inkml:trace>
  <inkml:trace contextRef="#ctx0" brushRef="#br0" timeOffset="78609.3271">5797 7056 1670 0,'0'0'148'0,"0"0"-118"0,0 0-30 0,0 0 0 16,0 0 85-16,6 0 11 0,0 6 3 0,-6-6 0 15,6 2-60-15,-3 4-12 0,3 2-3 0,0 0 0 16,3-1-4-16,-3 1-2 0,0 3 0 0,3 0 0 16,0-1 1-16,0 1 0 0,-3 2 0 0,-1 3 0 15,1-3 9-15,-3 0 1 0,3 3 1 0,-3-3 0 16,0-2 12-16,3-3 2 0,-3 3 1 0,0 2 0 15,0-5-19-15,-3-3-4 0,3 3-1 0,-3-3 0 16,0 3 11-16,0-8 3 0,0 0 0 0,0 0 0 16,0 0-35-16,0 0 0 0,0 0 0 0,0 0 0 0,0 0 26 0,0 0-2 15,3-8 0-15,0-5 0 0,0-3-12 0,3-2-4 16,0-4 0-16,0-1 0 16,3-1 19-16,0 3 3 0,-3-3 1 0,6 0 0 15,0 0-63-15,0 0-13 0,2 3-3 0,1 3 0 16,0-3-102-16,3 5-21 0,0 0-4 0,-3 5-881 15</inkml:trace>
  <inkml:trace contextRef="#ctx0" brushRef="#br0" timeOffset="79056.407">6363 6951 115 0,'0'0'0'0,"0"0"10"0,0 0-10 0,0 0 0 16,0 0 0-16,0 0 0 0,0 0 297 0,0 0 58 16,0 0 11-16,9 5 2 0,3-2-209 0,0-1-43 15,2 1-8-15,4-3-1 0,0 0-38 0,3-3-7 16,0 1-2-16,3-4 0 0,2 1-15 0,4 0-3 15,6-3-1-15,-6 0 0 0,2 0-25 0,1 0-4 16,0-3-2-16,-3 1 0 16,-4-3-37-16,-2 2-7 0,-3 0-2 0,0 1 0 15,-3-1-166-15,-3 3-34 0,11-8-6 0,-8 1-2 0</inkml:trace>
  <inkml:trace contextRef="#ctx0" brushRef="#br0" timeOffset="79356.3189">6741 6466 1209 0,'-3'-13'53'0,"0"5"12"0,3 0-52 0,0 0-13 0,0 0 0 0,0 1 0 15,3 4 113-15,-3 3 20 0,0-8 4 0,0 3 1 16,0 5-73-16,3-3-14 0,-3 3-3 0,0 0-1 15,0 0-5-15,0 0-1 0,6 5 0 0,-3 3 0 16,0 3 19-16,0 2 4 0,-3 0 1 0,3 8 0 16,0 1-28-16,-3 4-5 0,3 3-2 0,-3 6 0 15,0-1 18-15,-3 6 4 0,0 5 1 0,0 5 0 16,-3 0-25-16,-3 3-4 0,3-3-2 0,0 1 0 16,-3-4-22-16,0 1 9 0,-3-3-9 0,3 0 0 15,0-8-23-15,0 0-11 0,0-3-2 0,0-2-726 16,1-8-145-16</inkml:trace>
  <inkml:trace contextRef="#ctx0" brushRef="#br0" timeOffset="79696.7978">7178 6914 1209 0,'-9'2'108'0,"9"-2"-87"0,0 0-21 0,0 0 0 16,0 0 82-16,0 0 12 0,0 0 2 0,0 0 1 15,9-2-71-15,-3 2-14 0,-6 0-4 0,0 0 0 16,9-6 24-16,-9 6 4 0,0 0 0 0,0 0 1 0,0 0 38 0,0 0 7 15,0 0 2-15,0 0 0 0,-6 8 2 0,3 3 1 16,6 2 0-16,-3 3 0 0,-6 2-27 0,0 1-4 16,3-1-2-16,0 1 0 0,6 0-34 0,-3-1-6 0,-6 1-2 0,6-4 0 15,3-4-20-15,0 0-5 0,-9-1-1 0,9-5 0 16,0 1-169-16,-3-6-33 0</inkml:trace>
  <inkml:trace contextRef="#ctx0" brushRef="#br0" timeOffset="79851.4492">7387 6578 2257 0,'0'0'100'0,"0"0"20"0,0-6-96 16,0 6-24-16,0 0 0 0,0 0 0 0,0 0 62 0,0 0 7 15,0 0 2-15,0 0 0 16,6 3-199-16,-6-3-39 0</inkml:trace>
  <inkml:trace contextRef="#ctx0" brushRef="#br0" timeOffset="80993.07">8065 6593 748 0,'27'-5'33'0,"-27"5"7"0,-9-5-32 0,6-3-8 16,9 3 0-16,-3-1 0 0,-3 4 243 0,-3-4 46 16,3 4 10-16,0 2 1 0,6-6-159 0,-6 6-32 0,0 0-6 0,0 0-2 15,6-5-66-15,-6 5-14 16,-3-2-2-16,-3 2-1 0,0-3-18 0,6 3 0 16,0 0 0-16,-6 3 0 0,-9-1 0 0,6 1 0 15,9-3 0-15,-5 2 0 0,-4 4 24 0,0-1-3 16,3 0 0-16,0 3 0 0,0 0-6 0,0 3-2 15,-9 2 0-15,3 0 0 0,6 0 12 0,-3 3 3 16,-6-2 0-16,0 1 0 0,3 7-18 0,1-1-10 0,-1 5 12 0,-3-2-12 16,3-3 19-16,3 3-3 15,0-3-1-15,0 3 0 0,0-3-15 0,3 3 8 16,3-3-8-16,3 0 0 0,0-2 0 0,0 2 0 0,0-2 0 0,6-4 0 16,3 1 0-16,0 0 8 0,-6 0-8 0,3-3 0 15,6-2 0-15,-3-1 9 0,0 1-9 16,0 0 8-16,0-6-8 0,0 3 10 0,8 2-10 0,-5-7 10 15,0-3-10-15,3 0 0 0,12-3 0 0,0 1-11 16,-6-6 11-16,5 0 0 0,4-3 0 0,3-2 0 0,0 2 0 0,2-2 0 16,-5-3 0-16,0 3 0 15,0 0 12-15,-4-3-3 0,-5 0 0 0,3 0 0 16,-6 0-9-16,0 1 10 0,0-4-10 0,-4 3 10 16,-2 0 6-16,0-2 2 0,-3-1 0 0,-3 3 0 15,3 6-10-15,-6-1-8 0,3-2 12 0,-6 2-12 16,0 1 8-16,0-1-8 0,0-2 0 0,-3 5 0 0,0-3 0 0,-3 4 0 15,0-1-8-15,0 0 8 0,0 0 0 0,-3 2 0 16,0 4 0-16,3-4 0 0,-2 4 0 0,2-1-9 16,-3 1 9-16,0 2 0 0,3 0 0 0,-3 5 8 15,0 0 0-15,0 0 0 0,0 1-8 0,3 2 0 16,-3-3 0-16,3 6 0 0,0-1 0 0,3 3 0 16,-3-2 0-16,0 2 0 0,6 6 0 0,-3-3-12 15,0-1 4-15,0 4 0 0,6-1 8 0,-3 1 0 16,3-3 0-16,0 5 0 0,-3-2 0 0,3-1 0 0,3-5 0 0,0 3 0 15,-3-5 0-15,3 2 11 0,0-2-3 0,3-3 0 0,0-1-8 0,0-1-11 32,0 2 3-32,3-3 0 0,-3-5 8 0,3 3 0 15,-1-6 8-15,1 3-8 0,3 0 8 0,3-3-8 16,0 1 10-16,0-4-10 0,0 1 0 0,-3 0 8 0,2 0-8 0,4-3 0 16,0 0 0-16,0 0 0 0,-3-3 8 0,3 1-8 0,-1-1 9 0,1-2-1 15,3-3 0-15,-6 3 0 16,3 2-8-16,-3 0 0 0,0-2-12 0,2 0 12 15,-2-3 0-15,3 3 0 0,0-3 0 0,-3 0 0 16,3 3 0-16,-1 0 0 0,-2-1 0 0,3-1 0 16,0 1 0-16,0 4 0 0,-3 2 0 0,0 0 0 15,-1 0 0-15,-5 5 0 0,0 1 0 0,0-1 0 16,0 3 0-16,0 5 0 0,-3-2 8 0,0 2-8 16,0 1 0-16,0 1 0 0,0 1 0 0,0 3 0 0,-4 0 15 0,1-1-3 15,0 1 0-15,0 2 0 0,3-2-12 0,-3 2 0 16,-3 0 0-16,3 0 0 15,-6 0 28-15,0 1 2 0,0-6 1 0,-3 5 0 0,-3-3-14 16,3 1-2-16,-3 0-1 0,-6-1 0 0,0 1 2 16,-5-1 0-16,-4 1 0 0,-3 0 0 0,-3-1-16 0,-3 1 0 15,-5-3 0-15,-1 2 0 0,3-4 35 0,-3 1 4 0,4-1 1 0,2-4 0 16,0 1-32-16,3-6-8 16,4 1 0-16,-1-4 0 15,0 1-34-15,3-3-11 0,0 0-3 0,0-2 0 16,7-4-111-16,-1 4-22 0,3-6-5 0,3 3-973 0</inkml:trace>
  <inkml:trace contextRef="#ctx0" brushRef="#br0" timeOffset="83396.4256">10173 6787 460 0,'0'0'20'0,"0"0"5"15,0 0-25-15,0 0 0 0,0 0 0 0,0 0 0 16,0 0 268-16,0 0 49 0,0 0 10 0,3 5 1 16,-3-5-200-16,9 8-41 0,-3-3-8 0,0-2-2 15,0-6-6-15,-1 3-2 0,4 0 0 0,0 0 0 0,0 0-7 16,0 0-2-16,-3 0 0 0,3 0 0 0,0-3-12 0,0 3-4 16,-9 0 0-16,6 3 0 0,0 0-22 0,-6-3-5 15,0 0-1-15,0 0 0 0,0 0-16 0,-3 10 8 16,0-2-8-16,0 3 0 0,-3-3 8 0,3 0-8 15,0 0 0-15,3-8 0 0,0 0 8 0,0 0-8 16,0 0 0-16,0 0 0 0,0 0 0 0,0 0 0 16,0 0 0-16,0 0 0 0,0 0 0 0,0 0 0 15,0 0 0-15,0 0 0 0,3-6 9 0,0 1-9 16,0-3 0-16,3 3 9 0,-3 0-9 0,3-3 0 16,-3 2 0-16,3 4 8 0,-3-6-8 0,0 2 0 0,3-1 0 0,-3 4 0 15,-3 3-9-15,6-3-4 16,0 3-1-16,0 0 0 0,-1-2 14 0,-5 2 0 15,6-3 0-15,0 3 0 0,0 5 0 0,-6-5 10 0,0 0 0 16,0 0 0 0,0 0-149-16,0 0-29 0</inkml:trace>
  <inkml:trace contextRef="#ctx0" brushRef="#br0" timeOffset="89345.6576">11819 6204 345 0,'0'0'15'0,"6"-5"4"0,-3 0-19 0,-3 0 0 0,0-1 0 0,0 6 0 15,0-5 310-15,3 0 58 0,-3-1 12 0,0 6 3 16,0 0-278-16,0 0-55 0,0 0-11 0,0 0-3 16,0 0-19-16,0 0-4 0,0 0-1 0,0 0 0 15,0 0 20-15,0 0 3 0,0 0 1 0,0 0 0 16,0 0-10-16,0 8-2 0,0 3 0 0,3 5 0 15,-3 2 12-15,0 4 3 0,0 4 0 0,0 3 0 16,0 5-19-16,-3 1-3 0,3 2-1 0,-3 3 0 0,0-6 27 0,0 3 5 16,0-3 0-16,0-2 1 15,0 0-33-15,0-3-8 0,3 0 0 0,-3-2-8 16,3-6 11-16,-3 0-11 0,3-3 10 0,0-4-10 0,-3-4 0 16,3-2 0-16,0-8 0 0,0 0 0 15,0 0-100-15,0 0-25 0,0 0-6 0,0 0-861 16</inkml:trace>
  <inkml:trace contextRef="#ctx0" brushRef="#br0" timeOffset="89813.0119">11551 6345 864 0,'-3'-3'76'0,"3"-2"-60"0,3-3-16 0,0 3 0 0,0-3 115 0,0 2 20 16,-3 6 4-16,0-5 1 15,3-6-34-15,0 4-6 0,0-1-2 0,0 2 0 16,0 1-22-16,3 0-4 0,-3 2 0 0,-3 3-1 15,3-5-42-15,3 2-8 0,3-2-1 0,-4 5-1 16,1-3-1-16,0 3 0 0,0-2 0 0,3-1 0 16,-3 0 6-16,3 3 0 0,-3-2 1 0,0 2 0 0,3 0-9 0,-3 0-1 15,3-3-1-15,-3 3 0 0,-3 0-14 0,3 0 0 16,0-3 0-16,0 3 0 0,0 3 0 0,-6-3 0 16,0 0 0-16,0 0 9 0,9 0-9 0,-1 0 0 15,4 0 0-15,3-3 0 0,0 3 0 0,3-2 0 16,0-4 0-16,0 4 0 0,6-1 0 0,-4 0 0 15,1-2 0-15,3 0-11 0,0-3 11 0,0 3 0 16,2 2 0-16,-2 0 0 0,0-2 0 0,0 2 0 16,-3 3 0-16,0-2-8 15,-7 2-21-15,1 0-4 0,-3 0-1 0,0 2 0 16,-6 1-137-16,0 2-27 0,3 1-6 0,-9-6 0 0</inkml:trace>
  <inkml:trace contextRef="#ctx0" brushRef="#br0" timeOffset="90333.0783">11575 6866 1029 0,'0'0'45'0,"0"0"11"0,0 0-45 0,0 0-11 15,0 0 0-15,0 0 0 0,0 0 96 0,0 0 16 16,0 0 4-16,0 0 1 0,0 0-21 0,0 0-5 16,9 0-1-16,-3 0 0 0,0 5-18 0,2-2-3 0,7 0-1 0,-3-3 0 15,3 0-40-15,3 0-8 16,0 0-1-16,0 0-1 0,-3-3-3 0,2-2-1 0,1 2 0 16,3-2 0-1,0-3-86-15,0 2-18 0</inkml:trace>
  <inkml:trace contextRef="#ctx0" brushRef="#br0" timeOffset="90850.3682">12265 6334 1825 0,'0'0'40'0,"0"0"8"0,0 0 1 0,0 0 3 0,0 0-41 0,0 0-11 0,0 0 0 0,9-3 0 16,0 1 30-16,0-1 4 16,3-2 1-16,-3 0 0 0,0-1 15 0,3-2 3 15,3 0 1-15,-3 1 0 0,2-1-31 0,1-3-7 16,-3-2 0-16,0 0-1 0,0-3-7 0,3 2 0 15,-6-1-8-15,3-1 12 0,0-3 1 0,-3 6 0 0,0-6 0 0,-1 6 0 16,-2 0-5-16,0-3 0 0,-3 5-8 0,0-2 12 16,0 0-12-16,-3 2 0 0,0 1 0 0,-6-1-10 15,3 3 10-15,0 3 0 0,0-3 8 0,0 3-8 16,-3 0 9-16,6 5-9 0,-3-6 12 16,3 6-12-16,-5 0 11 0,-1 0-11 0,-3 3 10 0,0 0-10 15,6-1 0-15,-3 1 8 0,-3 2-8 0,3 0 0 16,0 1 0-16,3-1 0 0,0 0 0 0,0 1 0 15,0 2 0-15,0-3 0 0,-3 5 0 0,3 1 9 0,0 2-9 0,0 0 12 16,3 1-12-16,-3 4 12 16,0 1 0-16,3 2 1 0,0 0 0 0,0 3 0 15,3 5 2-15,-3 0 0 0,3 3 0 0,0 2 0 16,0 1-3-16,0 2-1 0,-3 0 0 0,0-3 0 0,3-2-11 16,0 2 0-16,-3-2 9 0,0-3-9 0,0 0 0 15,-3-2 0-15,0 2 0 0,3-3-745 16,-6-10-149-16</inkml:trace>
  <inkml:trace contextRef="#ctx0" brushRef="#br0" timeOffset="91091.7981">12182 6697 748 0,'0'0'33'0,"0"0"7"0,0 0-32 0,0-6-8 15,3-2 0-15,0 0 0 0,6 3 139 0,-3-3 25 16,3 3 6-16,-3-3 1 0,3 3-35 0,0-1-6 16,-1-4-2-16,1 5 0 0,6-1-16 0,-3-2-3 0,0 3-1 0,0 0 0 15,6-1-39-15,-3-2-8 0,0 3-1 0,2-3-1 16,4 0-33-16,0 0-6 0,0 0-2 0,0 1 0 16,3-4-34-16,2 3-6 0,1-3-2 0,3 1-700 15,-3-3-140-15</inkml:trace>
  <inkml:trace contextRef="#ctx0" brushRef="#br0" timeOffset="92018.1781">12358 6522 518 0,'0'0'23'0,"0"0"5"0,0 0-28 0,0 0 0 16,0 0 0-16,0 0 0 0,0 0 37 0,0 0 3 0,0 0 0 0,0 0 0 15,0 0 36-15,0 0 8 16,0 0 2-16,0 0 0 0,0 0 11 0,0 0 3 0,0 0 0 0,0 0 0 16,0 0-8-16,0 0 0 0,0 0-1 0,0 0 0 15,0 0-29-15,0 0-6 16,0 0 0-16,0 0-1 0,0 0-3 0,0 0-1 0,0 0 0 0,0 0 0 15,0 0-11-15,0 0-3 0,0 0 0 0,0 0 0 16,0 0-4-16,3 8-1 0,-3-8 0 0,0 0 0 16,0 0-11-16,3 8-2 0,-3-8-1 0,5 10 0 15,-5 1 8-15,0 0 2 0,0 2 0 0,-3 0 0 16,1 3 1-16,-4 0 1 0,0 5 0 0,0 0 0 16,0 0-11-16,-3 3-3 0,0 0 0 0,3-3 0 15,0 0-7-15,0 0-1 0,0 1-8 0,3-4 12 0,0-2 5 16,0 0 1-16,3-3 0 0,0 0 0 15,-3-2-31-15,3-3-7 0,0-8 0 0,0 0-1 16,0 0-119-16,0 0-23 0,0 0-5 0</inkml:trace>
  <inkml:trace contextRef="#ctx0" brushRef="#br0" timeOffset="93087.0744">13539 6268 691 0,'0'0'61'0,"0"0"-49"0,0 0-12 0,0 0 0 16,0 0 108-16,0 0 18 15,0 0 4-15,-3 8 1 0,-3 0-51 0,6-8-9 16,0 0-3-16,0 0 0 0,0 0-6 0,0 0-2 16,0 0 0-16,0 0 0 0,0 0 8 0,0 0 2 15,0 0 0-15,0 0 0 0,6 3-10 0,0-6-1 16,0 0-1-16,3-2 0 0,3 0-8 0,0-1-2 15,6 1 0-15,3 0 0 0,-1-3-35 0,1 3-13 16,0-3 9-16,3 2-9 0,0 1 20 0,0 0 0 0,-1-1-1 0,1 1 0 16,-3 0-6-16,0 0-1 0,3-3 0 0,-3 5 0 15,-4 0-12-15,1 1 0 0,0-1 0 0,-6 0-10 32,0 3-34-32,0-5-8 0,0 5 0 0,0-3-1 0,0-2-147 0,-1 3-28 15,7-6-7-15,3 0-1 0</inkml:trace>
  <inkml:trace contextRef="#ctx0" brushRef="#br0" timeOffset="93522.9227">13899 5882 864 0,'0'0'38'0,"0"0"8"0,0 0-37 0,0 0-9 16,0-8 0-16,0 8 0 0,-3-8 142 0,0 0 26 15,3 0 6-15,0 8 1 0,0 0-68 0,0-5-14 16,0 5-2-16,0 0-1 0,3-8-20 0,-3 8-4 16,0 0-1-16,0 0 0 0,0 0-25 0,0 0-6 15,3-6-1-15,-3 6 0 0,0 0-8 0,0 0-1 16,6 3-1-16,0 0 0 0,-3-1-12 0,-3-2-3 0,6 3 0 0,-3 0 0 15,3 2 6-15,-3 3 1 0,-3 0 0 0,3 0 0 16,-3 2 4-16,0 4 1 0,0-1 0 0,-3 5 0 16,3 3 8-16,-6 3 1 0,0 0 1 0,0 8 0 15,-3 0-15-15,-3 2-3 0,4 0-1 0,-4 3 0 16,0 3 1-16,-3 0 0 0,0 0 0 0,0 2 0 16,0-5-1-16,-3 0 0 0,3-5 0 0,-2-1 0 0,5 1 9 0,-6-3 1 15,6-5 1-15,-3-3 0 16,3 0-43-1,0-2-9-15,0-3-2 0,3-3 0 0,0 0-2 0,1-2-1 0,2-3 0 16,0 2 0-16,0-2-168 0,0-2-33 0,3 4-8 16,0-2-612-16</inkml:trace>
  <inkml:trace contextRef="#ctx0" brushRef="#br0" timeOffset="94115.4736">14289 5681 806 0,'0'0'72'0,"6"-3"-58"0,0-2-14 0,0-1 0 16,-6 6 181-16,0 0 34 0,0 0 6 0,0 0 2 16,0 0-135-16,0 0-28 0,0 0-4 0,0 0-2 15,0 0-10-15,0 0-1 0,0 0-1 0,0 6 0 16,-3 2-12-16,0-3-2 0,0 3-1 0,3 0 0 16,-3 2-5-16,3 1-1 0,0 0 0 0,0 2 0 15,0 3-1-15,0 0-1 0,0 2 0 0,3 6 0 16,-3 0 5-16,0 2 2 0,3 6 0 0,-3 2 0 15,3 6 1-15,-6 0 0 0,0 2 0 0,0 3 0 16,-3 0-2-16,0-3 0 0,-3 1 0 0,1 4 0 16,-4-4-14-16,-3-1-3 0,3-5-8 0,0 0 12 0,-3-3-12 0,0-5 11 15,0-2-11-15,0-6 10 0,1 0-10 16,2-2 8-16,3-6-8 0,-3-2 8 0,6-1-8 0,0-5 0 16,3 1 9-16,-3-4-9 0,6-2 11 0,0 0-3 15,0 0 0-15,0-8 0 0,-3-5 4 0,3 0 0 16,0-3 0-16,3 0 0 0,0-2-12 0,0-1 0 0,3-2 0 0,0 3-11 15,3-1 35-15,0 0 6 0,-3 4 2 16,6-1 0-16,-1 0-32 0,-2 5 0 16,0 1 0-16,0 2 0 0,0 5 0 0,0 0 0 15,-3-2 0-15,0 5-10 0,3 3 10 0,-3 2 0 16,0 3 0-16,3 3 8 0,-3 2-8 0,0 0 0 16,0 0 0-16,3 3 0 0,-4 0 0 0,1-3 0 15,3 1 0-15,0-4 0 0,-3-2-17 0,6 0 1 16,0-3 1-16,0 1 0 15,0-4-143-15,3-2-29 0,-3-2-5 0</inkml:trace>
  <inkml:trace contextRef="#ctx0" brushRef="#br0" timeOffset="94566.5021">14667 6390 1825 0,'0'0'40'0,"0"0"8"0,0 0 1 0,0 0 3 0,6 0-41 0,3-3-11 16,0 0 0-16,0-2 0 0,0 0 43 0,3-3 6 16,3 0 2-16,3-3 0 0,3 3-37 0,-1-2-14 15,1-3 11-15,0-1-11 0,0 1 16 0,-3 0-4 16,-3 2 0-16,0-2 0 0,2 0 23 0,-2 0 4 15,0 5 1-15,-3 0 0 0,0-3 0 0,-6 3 1 16,0 0 0-16,-3 0 0 0,0 0 0 0,-3 3 0 16,0-3 0-16,-3 3 0 0,-3 0-29 0,0-1-12 15,3-2 11-15,-3 6-11 0,0-4 0 0,0 4 8 16,-6-1-8-16,3 1 0 0,6-1 0 0,0 0 0 16,3 3 0-16,-6 0 0 0,-3 0 0 0,0 0 0 15,-2 3-10-15,-1 2 10 0,-3 0 0 0,0 3 0 0,0 0 0 0,0 3 0 16,-3-3 11-16,3 5-3 15,1 0 0-15,-1 1 0 0,3 1-8 0,0 1 8 16,0 3-8-16,3 2 8 0,0 0-8 0,0 0 0 0,3 0 0 16,-3-2 0-16,6 2 0 0,-3-2 0 0,3-1 0 0,3-2 0 15,0 0 0-15,0-3-14 0,3 0 3 0,3-2 1 32,-3 0-129-32,6-6-25 0,0-2-6 0</inkml:trace>
  <inkml:trace contextRef="#ctx0" brushRef="#br0" timeOffset="94969.3059">15108 6101 1609 0,'0'0'71'0,"0"0"15"0,0 0-69 0,0 0-17 16,0 0 0-16,3 6 0 0,-3 2 96 0,3-1 16 15,-3 7 4-15,0-1 0 0,0 0-44 0,3 0-8 0,-3 6-1 0,0-3-1 16,0 2-26-16,3 1-6 0,0 2-1 0,0-2 0 16,0-1 2-16,-3 1 0 15,3-1 0-15,0-2 0 0,0 0-6 0,-3 0-1 16,3-6 0-16,0 1 0 0,-3-3-11 0,0-3-2 16,0 0-1-16,0 1 0 0,0-6 21 0,-3 5 4 15,3-5 1-15,0 3 0 0,0 5-23 0,0-8-4 16,-3 2-1-16,3-2 0 0,0 0 13 0,0 0 3 15,0 0 0-15,0 0 0 0,0 0 6 0,0 0 2 0,0 0 0 0,0 0 0 16,0 0-11-16,0 0-1 16,3-10-1-16,6 2 0 0,0-3-3 0,-1-2-1 0,4-6 0 15,0 3 0-15,6-2-15 0,-3 2 0 0,0-2 0 0,3-1 0 16,3 1-13-16,-1-1-6 0,-2 0-1 0,3 1 0 16,6 2-98-1,0 0-20-15,-4 0-4 0,7 0-1048 0</inkml:trace>
  <inkml:trace contextRef="#ctx0" brushRef="#br0" timeOffset="95451.1098">15542 6329 1364 0,'0'0'60'0,"0"0"13"0,0 0-58 0,0 0-15 15,3 8 0-15,3-6 0 0,0 1 48 0,3-3 6 16,0-3 2-16,0 1 0 0,3-4 12 0,0 1 4 16,0 0 0-16,0 0 0 0,3-1-24 0,-3-2-5 0,2-2-1 0,1 2 0 15,3 0-2-15,-6 0 0 0,0-5 0 0,6 5 0 16,-6 0-6-16,3 0-2 15,0-3 0-15,-4 3 0 0,-2 0-16 0,0 1-3 16,-3-1-1-16,3 2 0 0,0-2 4 0,0 3 0 16,-3-3 0-16,0 3 0 0,6-3-16 0,-3 5 0 0,-6-2 8 15,0 0-8-15,0-3 0 0,0 2 11 0,0 1-11 0,-3-3 10 16,-3 3-10-16,3 0 0 0,-3-1 9 0,0 4-9 16,-3-4 30-16,0 4 2 0,-3 2 0 0,3 0 0 15,0 0-32-15,-3 5 0 0,3 0 0 0,-6 3 0 16,0 0 11-16,-3 5-11 0,1 1 12 0,-4-1-12 15,0 5 8-15,0 1-8 0,0 2 0 0,3 0 0 16,0 0 15-16,3 1-1 0,1-4 0 0,2 3 0 16,0 0-2-16,6 3-1 0,-3-3 0 0,3-2 0 15,0-3-11-15,0 0 0 0,3 0 0 0,3-6 0 0,0 3-16 0,0-5-3 16,3 0 0-16,3-2-1117 16</inkml:trace>
  <inkml:trace contextRef="#ctx0" brushRef="#br0" timeOffset="96507.4462">17064 6006 633 0,'14'-8'28'0,"-8"3"6"0,0 0-34 0,-3-3 0 0,0 2 0 0,0-2 0 15,6 3 159-15,-3-3 25 0,-3 0 4 0,-3 0 2 16,9 0-46-16,-3 6-10 0,-6-6-2 0,-3 2 0 15,0 1-42-15,3 5-9 0,6-5-1 0,-6 5-1 16,-6-5-12-16,6 5-3 0,0 0 0 0,0 0 0 16,0 0-28-16,0 0-7 0,-6 8-1 0,0 2 0 15,3 3-12-15,-3 6-2 0,-3-1-1 0,0 4 0 16,6 1 4-16,-6-1 1 0,-2 4 0 0,2-2 0 0,0-3-9 0,0 3-1 16,6-3-8-16,0-3 12 15,-6-2-1-15,6-2-1 0,3-1 0 0,-3 0 0 16,3 0 2-16,-3-5 0 0,3-3 0 0,3 1 0 15,0 2 2-15,0-3 1 0,-3-5 0 0,6 0 0 0,3 3-4 0,3-6-1 16,-3 0 0-16,-1 1 0 0,4-4-10 0,6 1 0 16,0-5 9-16,0 2-9 0,-6 2 8 0,3-4-8 15,9-4 8-15,-7 4-8 0,-2-3 0 0,0-3 0 16,3 0 0-16,6-3 0 0,-3 6 0 0,-3-3 8 16,-1-2-8-16,1 5 0 0,0-1 0 0,-3 4 0 15,-3 2 0-15,-3 0 0 0,6 3 0 0,-3-1 0 16,-6 1 0-16,3 2 0 0,-4 3 0 0,1 3-10 15,0 0 1-15,3 2 0 0,-6 0 9 0,3 3-10 16,0 3 10-16,0-1-10 0,-6 1 10 0,3-1 0 16,0 4 0-16,0-4-8 0,-3 1 8 0,0-1 0 0,-6 4 0 0,3-4 0 15,-3 4 0-15,0-4 0 0,-6-2 0 0,-3 0 8 16,1 3-8-16,-4-4 8 16,0 1-8-16,-6 0 8 0,-6-2 4 0,6-1 0 0,7 0 1 15,-4 1 0-15,-3-4-13 0,6 1 0 0,3-3 0 0,0 2 0 16,0-4-14-16,1-3 1 0,-4-3 0 0,0 2 0 31,6-2-211-31,0-5-41 0</inkml:trace>
  <inkml:trace contextRef="#ctx0" brushRef="#br0" timeOffset="96637.3127">17251 5604 1785 0,'0'0'159'0,"0"0"-127"0,3-3-32 0,-3 3 0 0,0-5 128 0,0 5 20 15,3-5 4-15,-3 5 1 16,0 0-185-16,0 0-36 0,0 0-8 0,0 0-2 0</inkml:trace>
  <inkml:trace contextRef="#ctx0" brushRef="#br0" timeOffset="98289.0353">18969 5736 288 0,'38'-5'12'0,"-38"5"4"0,15-3-16 0,-15 3 0 16,0 0 0-16,0 0 0 0,12-5 212 0,-3 0 40 0,-9 5 8 0,0 0 2 16,0 0-126-16,0 0-24 15,0 0-6-15,0 0-1 0,0 0-27 0,0 0-6 16,6-6 0-16,-6 4-1 0,0 2-15 0,-3 0-2 16,0 0-1-16,0-3 0 0,3 3-36 0,-3 0-7 15,0 0-2-15,0 0 0 0,0 0 8 0,3 0 2 16,0 0 0-16,-3 0 0 0,-3 0 4 0,0 0 1 15,3 3 0-15,0-3 0 0,-3 0-5 0,0 0-1 16,0 0 0-16,-3 2 0 0,3-2-8 0,-2 3-1 16,-1-3-8-16,-3 3 12 0,0-3-4 0,0 2-8 0,0 4 11 15,3-4-11-15,-3 1 0 0,0 2 0 16,0-2 0-16,-3 2 0 0,4 3 0 0,-1-3 0 16,0 3 0-16,-3 0 0 0,3 3 8 0,-3-3-8 15,-3 0 0-15,3 2 0 0,0 1 0 0,4 2 0 16,-4-2 0-16,3 2 0 0,0 3 0 0,3-3 0 0,0 0 0 15,0 0 0-15,0 6 0 0,6-3 0 0,-3 0 0 0,3 2 0 16,6-2 0-16,-3 5 10 0,3-5-10 0,0 0 8 16,0 3-8-16,3-4 0 0,0-1 0 0,0-4 8 15,3 3-8-15,0-5 0 0,0-2 0 0,0-1 0 16,0-2 12-16,3-1-4 0,-7-2 0 0,7 0 0 16,-3-2-8-16,0-1 0 0,3-2 9 0,-3-1-9 15,3 4 0-15,0-4-12 0,-3-1 2 0,3-1 0 16,-3 0 31-16,3 0 7 0,-4 0 0 0,1-3 1 15,3 1-29-15,-3-1 0 0,3-2 0 0,0-3 0 0,-6 3 0 16,3-3-13-16,-3-3 1 0,0 1 0 0,0 5 20 16,0-3 4-16,-3 0 0 0,0-3 1 15,0-2-13-15,0 3 0 0,-3 2 0 0,0 2 0 0,3 4-18 0,0 2-3 16,0 0-1-16,-3 0 0 0,0 3 13 0,0 0 9 16,0 5-12-16,0 0 12 0,0 0 0 0,0 0 8 15,0 0 0-15,0 7 1 0,-3 4 8 0,0 5 2 0,0 0 0 0,3 5 0 16,-3-3-19-16,0 1 0 15,6 0 0-15,-3-1 0 0,3-2 0 0,0 2 0 16,6-2-11-16,0 0 11 0,-1 0-27 0,4-5 2 16,3-3 0-16,6 0-1042 0</inkml:trace>
  <inkml:trace contextRef="#ctx0" brushRef="#br0" timeOffset="99603.0383">20097 5223 172 0,'0'0'16'0,"0"0"-16"16,6-5 0-16,-6 2 0 0,0 3 184 0,0 0 35 16,0 0 6-16,0 0 2 0,0 0-99 0,0 0-19 15,0 0-4-15,-3-5-1 0,3 5-30 0,0 0-6 16,-6 0-2-16,6 0 0 0,0 0-10 0,0 0-3 16,-6 0 0-16,6 0 0 0,0 0-22 0,-6 5-5 15,6-5-1-15,-6 5 0 0,3 3 11 0,0 0 3 0,0-3 0 0,0 6 0 16,0-3-22-16,3 3-4 15,-3-1-1-15,0-2 0 0,3 3 8 0,0-1 0 0,0 6 1 16,0-3 0-16,0 3 15 0,0 0 4 0,0 3 0 0,3 2 0 16,-3 0-24-16,0 0-4 0,3 3 0 0,0 5-1 15,-3 0 1-15,0 0 1 0,0 3 0 0,0-3 0 16,0 3 15-16,-6 5 4 0,3-3 0 0,-3 1 0 0,0-6-32 0,0 0 0 16,-3-5 0-16,3-3 0 15,-3-5 12-15,6 2-3 0,-6-5-1 0,3 1 0 16,3-4 0-16,0-2 0 0,3-8 0 0,-3 8 0 15,3-8-8-15,0 0 12 0,0 0-12 0,0 0 12 16,0 0-12-16,0 0 0 0,0 0 0 0,0 0 8 16,0 0-8-16,0 0 0 0,0 0 0 0,0 0 0 0,0 0 0 15,0 0 15-15,0 0-3 0,0 0 0 0,0 0-12 0,0 0 0 16,0 0 0-16,0 0 0 0,0 0 0 0,0 0 14 16,0 0-1-16,0 0 0 0,0 0 6 0,3-5 1 15,0-3 0-15,0 3 0 0,3-3-20 0,-3 0 0 16,3 0 0-16,3 0 0 0,0 0 0 0,3-3 0 15,-3 1 0-15,3-3 0 0,3-3 0 0,0-3 0 16,3 1 0-16,-1-1 0 16,4 1-30-16,0 2-10 0,0 2-1 0,0-1-1 0,3-1 26 0,-4 0 4 15,4 3 2-15,3-1 0 0,-3 1 10 0,0 5 0 0,-1 0-9 0,1 3 9 16,-3 0 0-16,-3 5 0 16,-3 0-9-16,-3 5 9 0,-3 0 0 0,0 1 0 15,-3 4 0-15,-1 1 0 0,-2-1 0 0,0 4 0 16,3-1 0-16,-3 3 0 0,-3-3 0 0,0 0-13 15,0-2 4-15,0 2 1 0,-3-2 8 0,-3 2 11 16,3-3-3-16,-5 1 0 0,-1-1-8 0,0 1 0 0,3 0 0 0,-6-1 0 16,0 3 0-16,-9-2 0 0,0-3 0 0,-6 0 0 15,1 0 0-15,-1 2 10 0,-3-2-1 0,-3 3 0 16,4 2-9-16,-1-5 12 0,0 3-12 0,0-1 12 16,4-2-12-16,-1 0 0 0,0 0 0 0,3 0 0 15,3-3-97 1,0 1-19-16,1-4-3 0,8 1-898 0</inkml:trace>
  <inkml:trace contextRef="#ctx0" brushRef="#br0" timeOffset="100586.1382">21043 5654 1191 0,'0'0'52'0,"6"-2"12"0,0-1-51 0,-3 0-13 15,0 1 0-15,3-1 0 0,-3 0 84 0,3 1 15 16,0-1 2-16,0 0 1 0,0-2-51 0,-3 0-11 15,0-1-1-15,0 1-1 0,-3 5-8 0,3-8-2 16,-3 3 0-16,3 2 0 0,-3-2 28 0,0 0 6 16,0 2 1-16,0 3 0 0,-3-5-24 0,3 2-5 15,0 3-1-15,-3-3 0 0,3 3 6 0,0 0 1 0,-6 0 0 0,3-2 0 16,-6-1-32-16,3 3-8 16,0 0 0-16,-3-2 0 0,3 2 0 0,-3 2 8 15,9-2-8-15,-6 0 8 0,-3 3-8 0,0-3 0 16,3 0 0-16,0 2 0 0,-3-2 16 0,1 3 1 15,-1 0 1-15,-3 2 0 0,3-5-7 0,-3 3-2 0,-6 2 0 16,6 0 0-16,0 1 1 0,0 2 0 0,-3-1 0 16,1 1 0-16,-1 0 2 0,3 3 0 0,-3 0 0 15,3-1 0-15,-3 1-12 0,0-1 0 0,3 3 9 0,6 1-9 16,-6-1 0-16,3 3 0 0,4-6 0 0,-1 4 0 16,3-4 0-16,3 1 0 0,0-1 0 0,3 1 0 15,0 0 0-15,0-4 0 0,2 1 0 0,1 0 0 16,3-5 0-16,-3 2 0 0,0-2 0 0,3 0 0 15,-3-3 0-15,3-3-15 0,3 3 4 0,-3-3 1 16,-3-2 10-16,3 0 16 0,3-1-4 0,-3-2-1 16,0 1-11-16,-3-1 0 0,5 0 0 0,1-3 0 15,0-2 0-15,3 0 0 0,0-1 0 0,0-1 0 16,3-1 0-16,0-3 0 0,-3 1 0 0,-1-4 0 0,4 1 0 16,-3 0 0-16,0-3 0 0,-3 6 0 0,0 5 0 15,-3-3 0-15,0 0 0 0,0 5 0 0,-3 3 0 0,0 0 0 16,-4 3 0-16,1 0 0 0,-3 5 0 0,0 0 0 15,0 0 0-15,0 0 0 0,0 10 0 0,0 6 0 16,-3 0 0-16,1 5 0 0,-4-5 0 0,3 3 0 16,0 2 0-16,-3-3 0 0,3-2 0 0,3 0 0 15,0 0 0-15,0 0 0 0,3-3 0 0,-3-2 0 16,3-3 0-16,3 2 0 16,0-2-32-16,2-3-6 0,4-2-1 0,6 0-673 15,0-3-136-15</inkml:trace>
  <inkml:trace contextRef="#ctx0" brushRef="#br0" timeOffset="100991.1754">21656 5411 1450 0,'0'0'64'0,"0"-6"14"15,-3 1-62-15,3 3-16 0,0 2 0 0,0-6 0 16,0 1 80-16,0 5 12 0,0 0 4 0,0 0 0 0,0 0 16 0,0 0 3 16,0 0 1-16,0 0 0 15,0 0-125-15,0 0-25 0,0 0-5 0,0 0-1 0,0 0 51 16,-6 0 9-16,6 0 3 0,-6 3 0 0,1 2-11 0,-4 3-1 15,3 0-1-15,0 2 0 0,-3 1 33 0,0 2 6 16,-3 3 2-16,3 0 0 0,0 2-9 0,-3 1-2 16,0-1 0-16,3 4 0 0,0-1-2 0,0 0-1 0,1 0 0 0,2-2 0 15,0-1-46-15,3-2-10 0,0-3-1 0,3 0-1 16,0 3 21-16,3-5 0 16,0-3 0-16,3 0 0 0,0 0 0 0,2 0-11 15,1 0 11-15,6-6-8 16,-3 1-103-16,6-3-20 0,3 3-4 0,3-3-1 0</inkml:trace>
  <inkml:trace contextRef="#ctx0" brushRef="#br0" timeOffset="102058.53">21886 5636 1436 0,'0'0'32'0,"0"0"6"0,0 0 2 0,0 0 0 16,0 0-32-16,0 0-8 0,11 0 0 0,-2 0 0 15,3-3 60-15,-3 0 10 0,3-2 2 0,3 0 1 16,0-1-21-16,0-1-5 0,0-4-1 0,3-2 0 16,-1 2-6-16,1-2-2 0,0 0 0 0,0-3 0 0,0 3 15 0,0-1 3 15,0-4 1-15,-4-1 0 16,-5 3 3-16,3-2 1 0,3-3 0 0,3 0 0 0,-6 2 1 0,0-2 0 15,0 0 0-15,-3 0 0 0,0-1-62 0,-3 4-13 16,-4-6-3-16,-2 3 0 0,9 2 16 0,-6-2 0 16,-6 0 0-16,3 3 0 0,0-1 17 0,-3 3-3 15,3 0-1-15,0 3 0 0,-6 2-26 0,6 3-6 16,9 3-1-16,-9-3 0 0,0 0 20 0,0 3-8 16,0 5 8-16,3-5 0 0,0-1 0 0,0 1-8 15,-3 5 8-15,0 0 0 0,0-2 16 0,0 2 6 16,0-6 2-16,0 6 0 0,0 0-24 0,0 0 0 0,-9 0 0 0,0 0 0 31,1 0-17-31,-1 3-8 0,3 0-2 0,-3-1 0 0,-3 1 27 0,0-3 0 0,3 5 0 0,0 0 0 16,-3 1 0-16,3-1-8 15,3-2 8-15,0 5 0 0,3-3 0 0,3 3 0 0,-3-3 0 0,0 3 0 16,3 0 0-16,0 3 0 0,0-4 0 0,-3 7-8 16,3-4 8-16,-3 4 0 0,3-4 0 0,-3 3-8 15,1 1 8-15,-1 1 0 0,0 4 0 0,0-1 0 16,-3 1 28-16,-3 2 2 0,6 3 0 0,-3 2 0 15,3 1-30-15,-3 2 0 0,0-3 0 0,0 6 0 16,3 3 0-16,-3-4-13 0,3 1 1 0,0 0 0 16,0-3 12-16,0 0 0 0,0 0 0 0,-3-2-9 15,0-4 17-15,3-1 4 0,-3-1 1 0,0-3 0 16,3 1-13-16,-6-1 0 0,3 1 0 0,3-3 0 0,-2-3 0 16,-1-2 0-16,0 2 0 0,3-3 0 15,-3 1 57-15,0 0 6 0,3-1 1 0,0 1 0 16,0 5-72-16,-3-1-15 0,3 1-2 0,-3-2-1 0,0 4 42 0,3-2 8 15,-3-3 1-15,0-2 1 0,0-1-41 0,0-2-8 16,3 0-1-16,0-3-1 0,3-5 25 0,-3 3 0 16,3-3 0-16,0 0 8 0,0 0 0 0,0 0 0 0,0 0 0 0,0 0 0 15,0 0-8-15,-3-3 0 0,0-4 0 0,3-1 0 16,0-3 0-16,3-2 0 0,0-3 0 0,0 0 0 16,3 3 27-16,0 0 4 0,3-1 1 0,-3 1 0 15,3-5-41-15,3-1-8 16,-3 3-2-16,0-2 0 0,3-1 19 0,3 1 0 15,-4-1 0-15,1 3 0 0,0 0-8 0,3 1 8 16,-3 1-12-16,6 1 12 0,-3 2-12 0,3 1 4 16,-3-3 8-16,-1 2-13 0,4 3 21 0,-3 0 4 0,0 0 0 0,-3 3 1 31,0-3-48-31,3 0-9 0,0 3-3 0,-4 0 0 0,4-1 24 0,-3 4 5 0,0-1 1 0,0 0 0 16,0 1 17-16,-3 2 0 0,0 0 0 0,-3 0 0 15,0 0 0-15,-6 0 0 0,0 0 0 0,9 0 0 16,-9 0-8-16,6 5 8 0,-6-5 0 0,0 0 0 15,0 0-9-15,3 5 9 0,0 3 0 0,-3 0-9 16,0-8 9-16,0 8 0 0,-3 3 0 0,0-1 0 0,-3-2 0 0,3 0 0 16,-6 0 0-16,3 0 0 15,-3 0 0-15,0 0 0 0,-6-3 0 0,6 0 0 16,-3 1 0-16,0-1 8 0,-6-2-8 0,10 2 11 16,-4-2-11-16,3-1 0 0,9-2 0 0,0 0-11 0,0 0 11 15,0 0 0-15,0 0 0 0,0 0 0 0,0 0 0 16,0 0 0-16,0 0 8 0,0 0-8 0,0 0 0 0,0 0 0 15,0 0 0-15,0 0 0 0,0 0 0 0,0 6 0 16,0-6 0-16,3 7 0 0,0 1 0 0,3 0 0 16,3 0 0-16,-1 0 0 0,4 0 11 0,0 3-3 15,3-3 0-15,-3 0 0 16,6 2-115-16,-3-2-23 0,0-3-5 0</inkml:trace>
  <inkml:trace contextRef="#ctx0" brushRef="#br0" timeOffset="102993.6899">22808 5596 1530 0,'0'0'33'0,"0"0"7"0,-9 3 2 0,9-3 2 0,0 0-36 0,0 5-8 16,0-5 0-16,0 5 0 0,0-5 46 0,0 5 7 15,6 1 2-15,3-4 0 16,0 4 7-16,3-6 2 0,0 2 0 0,3 1 0 0,-3-6 0 0,6 1 0 15,-1-1 0-15,-2 0 0 0,6-2-40 0,-3 0-8 16,0 2-2-16,3-5 0 0,3 0-22 0,-4-2-5 16,1 2-1-16,-6 2 0 0,3-1 36 0,-3-1 7 15,0 0 2-15,0 0 0 0,-6 0-23 0,2 0-8 16,-5 0 0-16,3-3 9 0,0 3 17 0,-3-2 3 16,0-1 1-16,-3 1 0 0,3 2-30 0,-3-3 0 15,-3 3 0-15,3 0 0 0,-3-2-9 0,0 4-8 16,0 6-2-16,-3-5 0 0,-6 2 11 0,3-2 8 15,-3 3-12-15,0 2 12 0,3 2-9 0,-6-2 9 0,1 5 0 16,-7-2-9-16,3 0 9 0,-3 5 0 0,-3-3 0 0,3 3 8 16,3 0-38-1,1 0-7-15,-4-3-2 0,3 6 0 0,-3-1 58 0,6 3 11 16,-6 1 2-16,9-1 1 0,-3 3-23 0,0 0-10 16,3 0 8-16,1 2-8 0,-1 1 0 0,3-4 8 15,0 1-8-15,-3 0 0 0,6 3 0 0,3-3 0 0,-6-3 0 0,6 3 0 31,3-3-122-31,0-2-30 0,3-1-5 0,9-2-2 0</inkml:trace>
  <inkml:trace contextRef="#ctx0" brushRef="#br0" timeOffset="103573.5126">23469 5517 1036 0,'18'-19'23'0,"-6"11"5"0,-6-5 0 0,-3 2 1 0,6 3-29 0,-6 0 0 16,3 0 0-16,-6 1 0 0,3-1 104 0,-6 2 16 16,0 1 2-16,0 2 1 0,-3 3-43 0,0 0-9 15,-3 3-2-15,-3 0 0 0,3-3-4 0,-3 5-1 16,3 0 0-16,-3 1 0 0,0-1-52 0,0 3-12 0,-2 0 0 0,5 2 0 16,-3 1 53-16,3 2 11 15,-3-2 1-15,3 5 1 0,0-1-105 0,-3 1-21 16,3 0-4-16,6 0 0 0,-6 0 52 0,0 0 12 15,9 0 0-15,0-6 0 0,-3 1 0 0,3-1 0 16,3-2 0-16,3 3-10 0,0-6-1 0,0 1 0 16,-3-1 0-16,6 0 0 0,0-5 19 0,-3 0 4 15,0 0 1-15,6 0 0 0,-6-3-13 0,-3 1-16 16,6-3 3-16,-3-1 1 0,-3 1 27 0,3-3 5 16,0-3 2-16,-6 1 0 0,11-6 26 0,-2-3 4 0,0 1 2 0,3-3 0 15,-3-6-26-15,9 4-4 0,-6-4-2 16,6 1 0-16,0-6 16 0,-3 3 3 0,2-6 1 0,4 4 0 15,0-4-42-15,0 1 0 0,-9 2 0 0,9-2-11 16,-3 2 11-16,-7 0 14 0,4 3-3 0,0-3-1 16,-6 6-10-16,0-1 0 0,0 4 0 0,-6-1-11 0,9 5 11 15,-6 3 9-15,-3 0-1 0,6 3-8 16,-6 3 0-16,3-1 0 0,-3 1 0 0,-3 2 0 16,0 0 0-16,6 0 0 0,-6 8 0 0,0 0 0 15,0 0 0-15,0 0 0 0,0 0 0 0,0 0 0 16,0 0 0-16,0 0 0 0,0 5 0 0,-6 6 0 15,6 2 0-15,-9 5 0 0,-3 3 0 0,3 6-9 16,-3-1 9-16,-6 6 0 0,-3 0 0 0,9 2 0 0,-6 1 0 16,1-1 0-16,-1 0 0 0,3 1-8 0,3-3-1 15,3-1 0-15,-3-2 0 0,-3 3 0 16,6-5-139-16,0-1-28 0,3 1-6 0,3-4-415 16,-5-1-83-16</inkml:trace>
  <inkml:trace contextRef="#ctx0" brushRef="#br0" timeOffset="104437.4438">24097 5368 1728 0,'0'0'153'0,"0"0"-122"0,0 0-31 0,0 0 0 16,0-8 0-16,0 1-12 0,-3 1 1 0,3 6 0 0,0 0 68 0,-3-5 14 15,-3 0 2-15,6-1 1 16,0 6-53-16,0 0-10 0,0-5-3 0,0 0 0 16,-3-1-8-16,0-1-9 0,3 1 9 0,0 6-13 15,0 0 29-15,0 0 5 0,0 0 2 0,0 0 0 0,0 0-37 16,-6 0-7-16,-3-2-2 0,-3-1 0 0,1 3 53 0,-1 0 10 15,-6 0 3-15,0 3 0 16,3-1-18-16,0 1-3 0,3 0-1 0,-6 2 0 16,7 0-21-16,2 0-13 0,0 1 1 0,-3 2 1 0,12-3 11 15,-9 0 16-15,9 1-4 0,0-6-1 0,0 7-23 0,6-1-4 16,-3 2 0-16,-3-3-1 0,9-2 17 0,-6 2 0 0,6 0-8 0,2 1 8 16,-2-1 12-16,6-3 5 15,0 4 2-15,6-4 0 0,0 1-37 0,0 2-7 16,3 1-2-16,-1 2 0 0,-5-1 27 0,-3 1 0 15,6 3 0-15,-3 2 0 0,-6 3 21 0,-3 0 3 16,0 0 1-16,-7 5 0 0,4-2-25 0,-12 2-17 16,6-3 2-16,-11 1 1 0,2-1 14 0,-3-2 12 15,-3 0-3-15,-3 0 0 0,-9-3-1 0,6 3-8 16,-8-3 12-16,8-2-4 0,-9-1-8 0,0-2-9 16,9 0 9-16,-8-2-13 0,8-4 13 0,0 1 0 0,0 0 9 0,0-3-9 15,3 0 0-15,7-3-21 0,-4-2 3 0,0-1 1 16,12 1 27-16,-6 0 6 0,0-3 0 15,9 0 1-15,-3 0-2 0,3 3-1 0,3-3 0 16,-3 2 0-16,0-2 0 0,0 3 0 0,12 0 0 0,-3 2 0 16,0-2-14-16,-3 0 0 0,6 2 8 0,2-2-8 15,4 2 0-15,-6 0 0 0,9 3 0 0,3-5 0 16,0 2 0-16,2-2 0 0,1 0 0 0,3 2 0 16,0-2 0-16,3 2 0 0,-4-2 0 0,1 0 0 15,0-1 0-15,0 1 0 16,-1-3-8-16,1 3 8 0,0-3 0 0,0 0 0 0,2 0 0 0,4 0 0 15,0-2 0-15,-6 2 0 0,8 0 8 0,-5-3-8 16,-3 1 12-16,3-4 0 0,-7 1 0 0,-2 0 0 0,-6-3 6 0,3 0 1 16,-9 0 0-16,6 0 0 0,-6 0-19 15,-4 3 8-15,1 0-8 0,-6 2 0 0,6 1 17 0,-9-1-3 16,0 3-1-16,0 3 0 0,0 0-13 16,0 5 0-16,-9 0 0 0,-3 0 0 0,4 0 0 0,-4 2 0 15,-6 1 0-15,6 5 0 0,-9 3 0 0,6-1 8 16,-9 3-8-16,-2 1 0 0,-1 1-9 0,3 1-5 0,0 3-1 0,3-1 0 15,6 1 27-15,1-1 6 0,-1 1 1 0,3-1 0 16,3 4-19-16,0-1 0 16,3 0 0-16,6-3 0 0,0 1 0 0,0-3 0 15,6 2 0-15,-3 1 0 0,9-3-191 16,-3 0-32-16,9-3-6 0,2-3-2 0</inkml:trace>
  <inkml:trace contextRef="#ctx0" brushRef="#br0" timeOffset="106443.7556">12149 6556 288 0,'0'0'25'0,"0"0"-25"16,0 0 0-16,0 0 0 0,0 0 56 0,0 0 7 15,-3 6 1-15,3-6 0 0,0 0-46 0,0 0-9 16,0 0-1-16,0 0-8 0,0 0 56 0,0 0 5 15,0 0 1-15,0 0 0 0,0 0 10 0,0 0 3 16,0 0 0-16,0 0 0 0,6 0-10 0,-6 0-1 16,0 0-1-16,9-3 0 0,0 0 15 0,-3 3 3 15,-6 0 1-15,0 0 0 0,12-2-43 0,0 2-9 16,0 0-2-16,0 0 0 0,5 0-28 0,1-3-20 0,0 0 4 16</inkml:trace>
  <inkml:trace contextRef="#ctx0" brushRef="#br0" timeOffset="110130.3962">5378 8088 806 0,'0'0'36'0,"0"0"7"0,0 0-35 0,0 0-8 0,0 0 0 0,0 0 0 16,-3-5 176-16,0 0 32 16,3-1 8-16,0 6 0 0,-3-5-120 0,0 0-24 15,0 2-4-15,0 1-2 0,0-6-37 0,0 2-7 0,0 4-2 16,0-1 0-16,-3 0-12 0,3-2-8 0,-3 2 8 15,0-2-8-15,0 3 39 0,3-4 3 0,-6 6 1 0,0-2 0 16,0-1-19-16,0 0-4 0,3-2-1 0,0 5 0 16,-3 0 9-16,1 0 3 0,2-3 0 0,0 3 0 15,0 0-23-15,0-2-8 0,0-1 0 0,0 3 9 16,0 0-9-16,0 3 12 0,0-1-12 0,0 1 12 16,0-3-12-16,-3 3 0 0,3-1 0 0,-3 1 8 15,3 5-8-15,-3-3-11 0,3 0 3 0,-3 3 0 16,1-2 8-16,2 2 0 0,-3 0 0 0,0 2-8 15,3 1 8-15,-6 2 0 0,3-2 0 0,0-1 0 16,-3 3 0-16,-3-2 0 0,3 5 0 0,0-3 0 0,-2 3 0 0,-1 0 0 16,0-3 0-16,0 3 0 0,6 2 0 0,0-2 0 15,0 0 0-15,0-3 0 0,0 1 0 0,0-1 0 16,3 0 0-16,0 0 0 0,0-2 0 0,0-1 0 16,3-2 0-16,3 0 0 0,0 6 0 0,3-4 0 15,0 1 0-15,0 2 0 0,0-2 8 0,3 2 0 16,0 3 0-16,-3 0 0 0,0 5-8 0,3 0 9 15,0-3-9-15,0 6 10 0,0-3 0 0,3 6 0 16,0-6 0-16,0 3 0 0,0-6-10 0,3-2 12 16,3 3-12-16,-1-3 12 0,1-1-4 0,0-4-8 15,0 0 12-15,3 2-4 0,-3-8-8 0,0 0 8 0,0-5-8 0,-1 0 8 16,4 0 0-16,-3-2 0 0,0-3 0 0,0-3 0 16,0 0-8-16,0-3 12 15,3-2-12-15,-3 0 12 0,-1-1 5 0,1-1 2 16,3-1 0-16,-6-3 0 0,3 3-2 0,-6 0 0 0,-3 0 0 15,0 3 0-15,0 0 1 0,0-3 0 0,-3 0 0 16,3 3 0-16,0 2-18 0,0 1-17 0,-6-1 3 0,0 3 1 16,0 0 13-16,0 0 0 0,-3 1 0 0,0 1 0 15,-3 4 8-15,6 2 5 0,0 0 1 0,-3-3 0 16,-3-2-14-16,-3 2 0 0,3 0 0 0,0 1 0 16,-3 2 0-16,-3 0 0 0,3 0 0 0,3 0 0 15,-3 5 0-15,3-2-8 0,-3-3 8 0,3 2 0 16,0 1 0-16,0 0 0 0,0-1 0 0,1 1 0 15,-1-3 0-15,6 0 0 0,0 0 0 0,-6 3 0 16,0 2 0-16,3-3 0 0,3-2 0 0,0 0 0 0,0 0 0 0,0 0 0 16,0 0 0-16,0 0 0 0,0 0-13 0,6 3 4 15,-6-3 1-15,9 3 0 0,2-1 8 16,4-4 0-16,-3-4 0 0,3 6 0 0,3 0 0 0,0-2 0 16,-3-1 0-16,3-2-8 0,2 2 8 0,4-2 0 15,-3 0 0-15,3-1 0 0,0 1 8 0,-6 0 1 0,2-3 0 0,-2 3 0 16,3-3-25-16,0 0-6 0,-3 0-1 0,3 0-741 31,-1-3-149-31</inkml:trace>
  <inkml:trace contextRef="#ctx0" brushRef="#br0" timeOffset="111098.3097">6524 8176 1324 0,'0'0'118'0,"0"0"-94"0,0 0-24 0,0 0 0 31,-3-8 82-31,3 2 12 0,0 6 2 0,0 0 1 15,0 0-33-15,0 0-6 0,0 0-2 0,0 0 0 16,0 0-12-16,0 0-2 0,-3 11-1 0,0 0 0 16,-3 4-17-16,3 4-4 0,-3-1-1 0,0 6 0 0,-3-5 17 0,0 2 4 15,0-2 1-15,0-1 0 16,0 1-11-16,3-1-2 0,3-5-1 0,0 1 0 16,3-14-17-16,-3 10-10 0,3-10 12 0,3 8-12 0,3 0 9 0,0-3-9 15,0-2 0-15,3-3 9 0,0-5 2 0,3-1 0 16,-3-2 0-16,3-2 0 0,6-1 1 0,-1 1 1 0,1-4 0 15,3-1 0-15,0 1-5 0,3-2-8 16,2-2 11-16,1-1-11 0,0 1 16 0,3-1-4 16,-3-2-1-16,-1 5 0 0,4 3-11 0,-6 0-11 15,3 2 3-15,-6 1 0 0,-1 2 8 0,1-3 0 16,-3 6 0-16,-6 0-8 0,0 5 8 0,0 2 0 16,0-2 0-16,0 3 0 0,-3 2 0 0,3 3-8 15,-4 0 8-15,4 0 0 0,-3 0 0 0,0 0 0 16,-3 0 0-16,0 2-8 0,3-2 8 0,-3 3 0 15,-6-1 8-15,0 1-8 0,0 0 0 0,-3-3 0 0,-6 2 0 0,0-2 0 16,-6 3 13-16,0 2 2 0,3-2 0 0,-5 2 0 16,-4 0 11-16,-3 3 2 15,0-3 1-15,-3 0 0 0,1 1 6 0,-4 1 1 0,-3-4 0 16,3 2 0-16,1 0-11 0,5-5-1 0,0-2-1 0,3-1 0 16,0 0-23-16,3-5 0 0,4 0 0 0,2-5 0 31,6-3-127-31,0-3-29 0,0-7-7 0</inkml:trace>
  <inkml:trace contextRef="#ctx0" brushRef="#br0" timeOffset="111252.7046">6762 7734 633 0,'0'0'56'0,"0"0"-44"0,0 0-12 0,0 0 0 16,0 0 174-16,0 0 33 15,0 0 6-15,0 0 2 0,0 0-69 0,0 0-14 16,-9 0-2-16,3 2-1 0,6-2-59 0,0 0-12 15,0 0-2-15,0 0-944 16</inkml:trace>
  <inkml:trace contextRef="#ctx0" brushRef="#br0" timeOffset="112282.4716">7836 8070 576 0,'9'-8'51'0,"-9"8"-41"0,-3-5-10 0,3 5 0 16,3-3 122-16,0-2 22 0,-3-1 5 0,0-2 1 16,0-2-49-16,3-1-9 0,6-2-3 0,-3 2 0 15,-6-2-8-15,6-3-1 0,6 0-1 0,0 1 0 16,-3-1-11-16,3 2-3 0,-4 1 0 0,4 0 0 16,3 2 15-16,-3 1 2 0,-3 2 1 0,0 3 0 0,12 5-57 15,-6 0-11-15,-6 2-3 0,0 4 0 0,3 4-12 16,-4 3 0-16,4 3 0 0,-3 3 0 0,-3-1 0 0,0 3 0 15,6 1 0-15,-3 1 0 0,-3 1 0 0,-3 0 0 16,-3 0 0-16,6-3 0 0,0 3 8 0,-9-3-8 16,-6 0 0-16,6-2 0 0,3-1 20 0,-3-2-1 15,-9-3-1-15,3 1 0 0,3-1 11 0,0-3 3 0,0 1 0 0,-6-3 0 16,0-3-20-16,7 3-4 16,5-8-8-16,-6 5 12 0,-6-2 0 0,9-3 0 15,3 0 0-15,0 0 0 0,0 0-1 0,3-8-1 16,0 0 0-16,6-2 0 0,5-6-10 0,-2 0 0 15,-15-3 0-15,9-2 0 0,9 0 30 0,0 0 4 16,-6-6 1-16,3 1 0 0,6 2-35 0,-3-2 0 16,3 2 0-16,-4 3 0 0,-2 2 0 0,0 3 0 15,6 0 0-15,-6 6 0 0,0 2 0 0,0 0-14 0,0 5 1 16,0 1 0-16,0 4 13 0,-4 4 0 0,1 2-10 0,3 2 10 16,-3 1 0-16,0 2-9 0,0 0 9 0,-3 3 0 15,3-3 0-15,-3 3 0 0,3 3 0 0,-3-6 0 16,0 0 0-16,0 0-8 0,3-2 8 0,-6-1 0 15,3 6-13-15,-3-2 1 0,0-1 0 0,2 0 0 16,-2 0-35 0,3 1-6-16,3-1-2 0,-3-3-683 0,0 1-137 0</inkml:trace>
  <inkml:trace contextRef="#ctx0" brushRef="#br0" timeOffset="112658.6969">8693 7996 518 0,'0'0'23'0,"0"0"5"0,0 0-28 0,0 0 0 15,0 0 0-15,0 0 0 0,0 0 331 0,0 0 61 16,0 0 12-16,0 0 2 0,-3 10-296 0,0-2-59 16,0 3-12-16,1-1-3 0,-1 4-24 0,0-1-4 15,-3 3-8-15,3 0 11 0,0 2-11 0,0 1 0 16,-3-1 0-16,6 3 0 0,0 1 0 0,0-4 10 15,0-2-10-15,0 0 10 0,3-3 2 0,0 0 1 0,0-2 0 16,3-3 0-16,0-3-1 0,2-2 0 0,1-6 0 0,0 3 0 16,3-3 0-16,0 1-1 15,0-6 0-15,3 0 0 0,-3-3 1 0,0 1 1 16,0-4 0-16,0 4 0 0,-3-3 3 0,-1 2 0 16,1 1 0-16,0-4 0 0,0 1 12 0,0-3 2 0,0-2 1 15,-3 2 0-15,0 0 2 0,-3 3 1 0,3-1 0 0,-6 1 0 16,0 0-6-16,0 2-2 0,-3 1 0 0,-3-1 0 15,0 6-13-15,3-3-2 0,-6 3-1 0,0-1 0 16,0 1-10-16,0 0 0 0,-3 2-10 0,4 1 10 16,-4 2-72-16,0 2-9 0,3-2-2 0,-3 0-1049 15</inkml:trace>
  <inkml:trace contextRef="#ctx0" brushRef="#br0" timeOffset="112970.3348">9036 7824 1825 0,'0'0'80'0,"0"0"18"0,0 0-78 0,6-6-20 16,0 6 0-16,3-5 0 0,2 3 61 0,1-1 9 15,6 0 2-15,0-2 0 0,3 2-19 0,3-2-3 16,-3-3-1-16,5 3 0 0,-2-1-24 0,3 1-5 16,-3-5 0-16,6 2-1 0,-4 0-1 0,1-3 0 15,0 1 0-15,-6 2 0 0,-3 2 6 0,-4-2 0 16,1 0 1-16,-3 1 0 0,3-1-25 0,-3 0 0 0,0-3 0 0,0 3 0 31,-3 3-84-31,3 0-20 0,0-1-3 0,-3 1-563 0,-1 0-113 0</inkml:trace>
  <inkml:trace contextRef="#ctx0" brushRef="#br0" timeOffset="113317.9862">9280 7390 1609 0,'0'0'35'0,"0"0"7"0,0 0 2 0,0-5 2 0,0 5-37 0,0 0-9 15,3-6 0-15,-3 6 0 0,0 0 108 0,0 0 19 16,0 0 4-16,6 3 1 0,-3-3-66 0,3 5-13 16,-3 0-2-16,3-2-1 0,-3 5-4 0,0-3-1 15,0 3 0-15,-1 0 0 0,-2 3-13 0,0 2-2 16,0 6-1-16,0-1 0 0,-2 3 1 0,-1 6 0 15,0 4 0-15,-3 4 0 0,-3-1 9 0,0 3 1 16,0 6 1-16,-3-1 0 0,3-2-24 0,0-3-5 0,-3 0 0 0,3-6-1 16,-3 4 18-16,6-3 4 15,0-3 1-15,0-3 0 0,3-2-53 0,1-3-10 0,2-2-3 0,0-1 0 32,-3-2-153-32,3-3-31 0</inkml:trace>
  <inkml:trace contextRef="#ctx0" brushRef="#br0" timeOffset="114334.689">11018 7755 1036 0,'0'0'92'0,"0"0"-73"15,0 0-19-15,0 0 0 16,0 0 179-16,0 0 32 0,0 0 6 0,3-5 2 15,0-1-91-15,-3-2-17 0,0 3-4 0,0 0-1 0,0 5-65 0,0 0-13 16,0 0-2-16,-6-5-1 0,3-3-25 0,-3 0-9 16,0 0 0-16,-3 2 0 0,0 1 9 0,3-3 9 15,-3 3-1-15,1 0-8 0,-4-1 57 0,0 4 5 16,-3-1 1-16,-3 3 0 0,3 3-23 0,-6 2-4 16,3 0 0-16,-2 3-1 0,-7 3-35 0,3 2 0 15,-3 3 0-15,3 2 0 0,-5 1 0 0,2 2 0 16,3 3 0-16,0 0 0 0,0 0 0 0,4-1 0 15,2-1-8-15,6 1 8 0,0-1 0 0,6-1 0 0,3-3 0 0,0 1 0 16,6-6 0-16,3 0 0 0,0-2 0 16,0-3 0-16,0 0 0 0,6-6 0 15,-3-2 0-15,5-2 0 0,-2-4 0 0,3 1 0 16,0-6 0-16,3-2 0 0,0-3 0 0,3-2 0 16,3-1 0-16,-1-2 0 0,1-3 8 0,-3 3-8 0,0-3 0 15,3-2 0-15,-4-3 20 0,7 0 0 0,-3-3 0 16,3-2 0-16,-3-1-8 0,-1 1-2 0,1 2 0 0,-3-2 0 15,-3-3-10-15,3 0 0 0,-3-1 0 0,0-1-11 16,-7 2 11-16,1 2 0 0,0-2 0 0,-3 0 0 16,0 3 0-16,-3-1 9 0,0 4-9 0,0 2 0 15,0 5 0-15,-3 0 0 0,3 5 0 0,-3 1 0 16,0 5 0-16,0 2 0 0,0 1 0 0,-3 2-9 16,0 2 9-16,3 1 0 0,-3 0 0 0,0 5 0 15,0 0 0-15,0 0 0 0,0 0 0 0,-6 8 8 16,0 2-8-16,3 4 0 0,-3 4-11 0,0 6 11 0,0 0 0 0,0 7-9 15,-3 9 9-15,-3 5 0 16,0 3 0-16,3-1 8 0,-3-2 0 0,1 6 0 0,-1-6-8 16,3 2 8-16,0-7-8 0,3 2 8 0,0-7-8 0,3-4 0 15,3-2 0-15,0 1 0 0,0-9 0 0,0-3 0 16,6-2 0-16,0 0 0 16,0 0-36-16,3-6-9 0,0-2-2 0,3 0-743 15,-1-2-149-15</inkml:trace>
  <inkml:trace contextRef="#ctx0" brushRef="#br0" timeOffset="114901.7417">11676 7646 1267 0,'0'0'112'0,"0"-5"-89"0,-3 0-23 0,3 0 0 15,-3-1 183-15,3-2 32 0,-3 3 6 0,3-3 2 16,-3 3-115-16,3 0-22 0,0-3-5 0,3 0-1 16,-3 0-57-16,3-3-12 0,-3 3-3 0,0-2 0 15,3-1 0-15,-3 0-8 0,0 4 12 0,0-1-4 16,0 0 4-16,0 0 1 0,-3 0 0 0,0 2 0 15,0 1 17-15,-3 0 3 0,3 2 1 0,-6-2 0 16,0 2-14-16,-3 3-4 0,3 0 0 0,-3 0 0 0,-2 6-16 16,-4-1 0-16,3 0 0 0,0 6 0 0,-3-3 0 0,0 5-17 15,0 3 3-15,-2 0 1 0,2 5 13 0,0 3 0 0,0-1 0 0,-3 4 0 16,6 2 16-16,-3 0-3 0,7 0-1 0,-1-2 0 16,3-1-12-16,3 1 0 15,3-4 0-15,0-1 0 0,3-7 0 0,3 1 0 16,0-5 0-16,3 0 0 0,0-6 0 0,3 0-10 15,-1-5 2-15,7 0 0 0,0-5 8 0,3 0-8 16,0-6 8-16,3-2-8 0,0-3 8 0,2 0 0 0,-2-3-9 0,0-2 9 16,0-3 0-16,0-2 0 15,0 2 10-15,2-2-10 0,-5-1 20 0,0 1-2 16,3-1-1-16,-3 1 0 0,-3 5 3 0,-3 2 1 16,-9 3 0-16,0 6 0 0,3-1 5 0,0 3 1 15,-6 8 0-15,0 0 0 0,0 0-17 0,0 0-10 0,2 11 12 16,1-1-12-16,-3 1 0 0,3 5 0 0,-3 2 0 15,0 1 0 1,0-1-23-16,0-2-5 0,0 3 0 0,0-1-1 16,0-2-163-16,3-3-33 0,-3 1-7 0,3-1 0 0</inkml:trace>
  <inkml:trace contextRef="#ctx0" brushRef="#br0" timeOffset="115518.9489">12188 7697 460 0,'0'0'41'0,"0"-8"-33"16,6 0-8-16,-3-3 0 0,3 1 264 0,-6-4 50 15,0 4 10-15,3-3 3 0,0 2-211 0,0 3-43 16,-3-5-8-16,3 5-1 0,3-3-10 0,-3 3-2 16,-3 1 0-16,0-1 0 0,6 0 14 0,-3 0 2 15,-6 2 1-15,3 1 0 0,0 0-7 0,0 5-2 16,-3-3 0-16,-3 1 0 0,0-4-3 0,6 6-1 15,0 0 0-15,-6 0 0 0,-6 0-48 0,3 0-8 16,-6 0 0-16,3 3-11 0,0 2 11 0,-3 0 0 16,0 1 0-16,-2 2 0 0,2-3 0 0,0 6 0 15,0-1 9-15,0 3-9 0,0 3 0 0,3 0 0 16,-3 0 0-16,3 3 0 0,4 2 0 0,-1-3 0 16,3-2 0-16,3 0 0 0,0 0 0 0,3-3 0 0,3 0 0 0,0-2 0 31,3-3-19-31,0-6-10 0,5 1-3 0,1 0 0 0,3-3 32 0,0-6 10 15,-3 1 0-15,6-5 0 0,0-1-10 0,3 0 0 0,2-4 0 16,-2-1 8-16,-3-3 16 0,0-2 2 0,6 0 1 16,0-3 0-16,-1 0-5 0,-2 6-1 0,-3-1 0 0,3-2 0 15,0 8-13-15,-6 0-8 0,-3 2 8 0,-1 3-8 16,1 5 0-16,-3 1 0 0,-9 2 0 0,6 2 0 16,3 6 0-16,-3 3 0 0,-3 2 0 0,0 8 0 15,-3 3 0-15,0 5 0 0,0 3 0 0,-3 10 0 16,-3-2 0-16,-3 2 0 0,0 1 0 0,0-1 0 15,-3 0 0-15,4-7 0 0,-4-1 0 0,0-5 0 16,0 3 0-16,-3-6 0 0,-6-4 0 0,3-1 0 0,6-5 0 0,-6 2 0 16,-5 3 0-16,-4-5 0 15,0-5 0-15,-3 2 12 0,1-2 0 0,-1-6-1 0,0 3 9 0,3-8 3 16,0 0 0-16,7-3 0 0,-4-2-10 0,6 0-1 16,0-1-1-16,3-2 0 0,6 0 0 0,6-2 0 15,0-3 0-15,9-6 0 0,3 1-11 0,6-4 0 16,0 4 0-16,6-3 0 0,0 2 0 0,2 3 0 15,1-2-9-15,3 2 9 16,0 0-94-16,0 3-12 0,-4-3-2 0,4 0-1120 0</inkml:trace>
  <inkml:trace contextRef="#ctx0" brushRef="#br0" timeOffset="117659.7702">13015 7525 172 0,'0'0'16'0,"0"0"-16"0,0 0 0 0,0 0 0 0,0 0 312 0,6-6 60 16,-3 4 12-16,3-1 3 16,-3-2-209-16,0 2-42 0,3 3-8 0,0-2-1 15,0 2-34-15,0-3-6 0,0 3-2 0,0 3 0 16,-3-1-34-16,3 6-7 0,0 3-2 0,-3 2 0 15,0 0-16-15,-3 3-3 0,0 3-1 0,-3 2 0 16,-3 3-5-16,-3-1-1 0,-3-1 0 0,0 1 0 16,0-1-16-16,-3-1 0 0,0-3 0 0,1 1 0 15,-1-3-156-15,0-3-24 0,-3-3-6 0</inkml:trace>
  <inkml:trace contextRef="#ctx0" brushRef="#br0" timeOffset="118580.2847">14176 7340 1566 0,'0'0'34'0,"0"0"7"0,6 0 2 0,0-3 1 0,0 3-35 0,-3-3-9 16,0 1 0-16,3-1 0 0,-6 3 68 0,3-3 12 0,0 1 3 0,-3 2 0 15,0 0-27-15,0 0-6 16,0-6-1-16,0 6 0 0,-6-2-10 0,0-1-3 16,0 0 0-16,0 3 0 0,-6 0-7 0,3 0-1 15,0 3-1-15,-3 0 0 0,-2 2-9 0,-1-2-2 16,3 2 0-16,-3-2 0 0,3 5-6 0,0-3-2 16,0 0 0-16,3 3 0 0,-3-3-8 0,3 1 0 0,3-1 0 0,-2 3 0 15,2-3 0-15,-3 0 0 0,6 3-11 0,-3 0 11 16,3 0 0-16,0-5-8 0,0 2 8 0,0 1 0 15,3-1 0-15,3 3-10 0,0-3 10 0,0 0 0 16,0 3-9-16,3 5 9 0,-3-2 0 0,6 0-9 16,3-1 9-16,-1-2 0 0,-2 3 0 0,3-1-8 15,0 4 8-15,3-4 0 0,-3 1 0 0,0-1 0 16,-3 1 0-16,3-3 0 0,-3 0 0 0,3 0 0 16,-4-3 0-16,1 0 0 0,-3 1 0 0,3-1 0 0,-3-2 9 0,0 2-9 15,-3 3 12-15,-3-3-12 16,0-5 32-16,0 8 0 0,0 0 0 0,-6 0 0 0,0-3 4 15,0 3 1-15,-6 0 0 0,0 0 0 0,-2 0 2 16,-4 2 0-16,0-2 0 0,-3 3 0 0,0-6-25 0,3 3-5 16,6-2-1-16,-2-1 0 0,-1 0-8 0,-3-2-12 0,3-1 2 15,0 1 1 1,3-6-20-16,0 1-4 0,0-1-1 0,3-2 0 16,0 2-123-16,4-5-25 0,2 0-5 0,0-2-777 0</inkml:trace>
  <inkml:trace contextRef="#ctx0" brushRef="#br0" timeOffset="119003.2456">14563 7276 946 0,'-12'-5'20'0,"6"5"5"0,3 2 1 0,0 1 2 0,-3 0-28 0,3-1 0 16,-2 1 0-16,5-3 0 0,0 0 64 0,0 0 7 15,0 0 1-15,0 0 1 0,0 0-6 0,0 0-2 16,0 0 0-16,5 0 0 0,4 0 44 0,0 0 9 16,3 3 2-16,0-3 0 0,0 0-12 0,6-3-3 15,0 3 0-15,3 0 0 0,-1 0-50 0,1-5-11 16,6-1-1-16,0 1-1 0,3-3-8 0,-1 0-2 16,1 0 0-16,0-2 0 0,6-4-20 0,-4 4-4 15,1-1 0-15,-3 1-8 16,0-1-22-16,-1 1-11 0,-5 2-3 0,0 2 0 15,0-4-100-15,-3 2-20 0,0 0-4 0,-1 3-752 0</inkml:trace>
  <inkml:trace contextRef="#ctx0" brushRef="#br0" timeOffset="119354.7969">15010 6879 1335 0,'0'-13'59'0,"0"8"13"16,6-1-58-16,-6-2-14 0,3-2 0 0,3 5 0 16,-3-1 79-16,2 1 13 0,-2-3 2 0,0 0 1 0,3 3 13 0,0 0 2 15,-3-1 1-15,-3 6 0 16,0 0-34-16,0 0-6 0,0 0-2 0,0 0 0 15,0 0-45-15,3 8-10 0,-3 0-2 0,0 3 0 16,0 2 24-16,-3 5 4 0,0 4 0 0,0 1 1 0,0 4-20 0,-6 2-4 16,1 0-1-16,-1 5 0 0,0-2 26 0,-3 5 5 15,0 0 1-15,-3 3 0 0,3-3-22 0,0 0-4 16,3 0-1-16,0-2 0 0,-3-4-21 0,3-2 9 16,1-2-9-16,-4-1 0 0,0-5 8 0,3-2-8 15,3-1 0-15,-3-4 0 16,3-4-185-16,0-2-41 0</inkml:trace>
  <inkml:trace contextRef="#ctx0" brushRef="#br0" timeOffset="119900.2635">15483 7173 1566 0,'0'0'34'0,"0"0"7"0,0 0 2 0,3-5 1 0,-3 5-35 0,0 0-9 16,0 0 0-16,0 0 0 0,-6-6 111 0,6 6 20 16,0 0 4-16,0 0 1 0,-6 3-60 0,3 2-11 15,-3 1-2-15,0 7-1 0,-3 3-30 0,0-1-7 16,-3 4-1-16,3 2 0 0,-2 3 24 0,2-3 4 16,0 6 0-16,0-4 1 0,0 1-38 0,0-3-15 15,0-5 11-15,3 3-11 0,-3-3 12 0,3-3-4 0,6 0-8 0,0 0 12 16,0-2-12-16,6-3 0 0,0 0 0 0,3 0 0 15,-3-3 0-15,0-2 0 16,3-1 0-16,6 1 0 0,0-3 32 0,5 0 0 16,4-5 0-16,-3 2 0 0,3-5-32 0,0 0 0 15,-1 0 0-15,1-2 0 0,-3-1 0 0,0 0 0 16,0-2 0-16,-3 0 0 0,-6 0 16 0,2-3-4 16,-2 0 0-16,0-2 0 0,-3 2-12 0,-6-3 11 15,3 1-11-15,-6-1 10 0,0 1-10 0,-3 4 12 0,-3-2-12 16,-3 1 12-16,3-1-12 0,-3 2 0 0,0 4 0 0,-5 2 0 15,2 0 0-15,0 3 0 0,-3 2-8 0,0-2 8 16,0 2-162 0,0 1-28-16,0-1-6 0,0 3 0 0</inkml:trace>
  <inkml:trace contextRef="#ctx0" brushRef="#br0" timeOffset="120583.0264">15950 7109 2325 0,'0'0'51'0,"0"0"10"0,0 0 3 0,0 0 2 0,6-2-53 0,0 2-13 0,0 2 0 0,-3 1 0 16,-3-3 39-16,6 3 5 15,-6-3 0-15,0 0 1 0,3 5-20 0,-3-5-4 16,3 5-1-16,-3 3 0 0,-3 3 20 0,3 2 3 16,0 0 1-16,-3 3 0 0,0 5-26 0,0 0-5 15,0 3-1-15,3 5 0 0,-3 0 6 0,0-2 1 0,3 2 0 16,0 0 0-16,-3-2 11 0,3 2 2 0,0 0 1 0,-3-3 0 16,3 1-33-16,-3-3 0 0,0-1 0 0,0 1 0 0,-3 0 16 0,3-3-4 31,-3-2-1-31,3-3 0 0,-5-3-2 0,2 0 0 0,3-2 0 0,-3-4 0 15,3 1-9-15,0 0 8 0,-3 3-8 0,3-6 8 16,0 3-8-16,0-3 0 0,0 1 0 0,0-1 0 16,3-5 0-16,-6 3 0 0,0-1 0 0,0 1 0 15,6-3 0-15,0 0 0 0,0 0 0 0,-6 3 0 16,0-6 11-16,6 3 0 0,-3-5 0 0,0-1 0 16,0-2-11-16,3-2 12 0,0 2-12 0,3-8 12 15,3-2 6-15,0-4 2 0,-3 1 0 0,6-3 0 16,0-5-20-16,3 3 0 0,0-6 8 0,0-2-8 15,2-3 0-15,4-3 0 0,-3-5 0 0,3 3 0 16,0-3-24-16,0 2-4 0,3 1-2 0,-1 2 0 16,4 3 30-16,-3 8 0 0,3 0-8 0,0 8 8 0,0 0 0 15,-1 5-9-15,-5 0 9 0,3 3-8 0,-3 2 8 0,-3 3 0 16,0 3 0-16,0 2 0 0,-1-2-9 0,1 5 9 16,-3 0-10-16,0 3 10 0,3-1 0 0,-3 4 0 15,-3-4 0-15,0 4 0 0,0-1 0 0,0 0 0 0,-3 3 0 0,0 0-9 16,0 0 9-16,-4 0 0 0,-2 2 0 0,-2 4 0 15,-4-1 0-15,-3 3 0 16,-6 2 0-16,-3 6 0 0,-3 0 0 0,-6 0 0 16,-3 0 0-16,-2-1 0 0,-1 1-9 0,0-3 0 15,1 1 0-15,2-1 0 16,3-3-95-16,0-5-18 0,3 1-4 0,1-6-1 16,5-3-93-16,3 0-20 0,-6-2-3 0,21-3-1 0</inkml:trace>
  <inkml:trace contextRef="#ctx0" brushRef="#br0" timeOffset="120900.428">16593 7355 1785 0,'0'0'79'0,"0"0"17"0,0 0-77 0,0 0-19 15,0 11 0-15,0-3 0 0,-3 0 206 0,3 0 38 16,0 2 7-16,0-4 1 0,0-6-145 0,0 0-30 16,0 8-5-16,0 0-2 0,0-8-50 0,0 0-9 15,0 0-3-15,0 0 0 0,0 0-8 0,0 0-11 16,-6 2 3-16,6-2 0 0,0 0 8 0,0 0 11 15,-6 3-3-15,6-3 0 16,0 0-49-16,0 0-11 0,0 0-1 0,-3 8-1 16,3-8-164-16,-3 5-33 0</inkml:trace>
  <inkml:trace contextRef="#ctx0" brushRef="#br0" timeOffset="122753.0259">3103 10406 172 0,'0'0'174'0,"0"0"-60"16,0 0-12-16,0 0-66 0,0-5-12 0,0 5-4 16,0 0 0-16,0 0 20 0,0-6 3 0,3 4 1 0,-3 2 0 15,-3-3 61-15,3 3 13 0,0-2 2 0,0 2 1 16,0 0-13-16,0 0-2 0,-3-6-1 0,3 6 0 16,0 0-18-16,0 0-4 0,-5-2-1 0,-1-1 0 15,6 3-18-15,-3-5-3 0,0 2-1 0,0-2 0 16,-3 2-4-16,6 3-2 0,0 0 0 0,0 0 0 15,0 0 3-15,0-5 1 0,3 0 0 0,0-1 0 16,0 1-38-16,0-3-8 0,3 3-2 0,-1-3 0 16,1 2 5-16,3-1 1 0,3-4 0 0,-3 0 0 15,3 3-16-15,3 0 0 0,-6 1 8 0,6-4-8 16,-3 3 0-16,3 0 0 0,-1-2 0 0,4 2 0 0,0 2 0 16,-3-2 0-16,3 3 0 0,0 0 0 0,0-3 0 15,0 0 0-15,-1 3 0 0,1-1 0 0,3 4 0 0,-6-4 0 16,0 4 0-16,0-1 0 0,0 6 0 15,-6-3 0-15,-4 5 0 0,4 0 0 0,-3 1 0 0,0 4 11 16,0-2 0-16,-3 5 0 0,-3 3-11 0,3 0 0 16,0 0 0-16,-3 2 0 0,-6 1 0 0,3 2 13 15,0 0-3-15,0 1-1 0,0-1-9 0,-3-3 0 0,0 1 0 16,-2 2-11-16,-1-3 25 0,0 4 5 0,-3-4 1 0,3 1 0 16,-3-1 3-16,0 1 1 0,-3-1 0 0,3 1 0 15,-3-1 0-15,0 1 0 16,1-1 0-16,-4 3 0 0,3-5-9 0,-3 0-2 15,3 3 0-15,-3-1 0 0,0 1-13 0,0-1 9 16,1-2-9-16,-1 0 8 0,6-3 2 0,-6 3 0 0,3-3 0 16,3 1 0-16,-3-1-10 0,3-3 0 0,1 1 0 15,-1-3 0-15,0 0 0 0,3-3 0 0,0 0 0 0,0 1 0 16,3-4 0-16,0 4 0 0,6-6 0 0,-6 0 0 16,6 0 0-16,-6 2 0 0,6-2 0 0,0 0 0 15,0 0 0-15,0 0 0 0,0 0 0 0,0 0 0 16,0 0 0-16,0 0 0 0,0 0 0 0,0 0 0 15,0 0 0-15,0 0 0 0,0 0 0 0,0 0-11 16,-3 6 11-16,3-6 0 0,9 5 8 0,-6-2-8 0,3-3 9 0,0 2-9 16,6-2 12-16,0 0-12 0,6-2 10 0,-1-1-10 0,4 0 8 0,3 1-8 15,-3-4 0-15,3 4 8 16,0-4-8-16,-1 1 0 0,-2 0 0 0,0-1 0 16,-3 1 0-16,3 0 0 15,0 2-34-15,-4-2-6 0,4 0 0 0,0-3-1 16,-3 2-136-16,3-1-27 0,3 1-6 0,-1-2-1 0</inkml:trace>
  <inkml:trace contextRef="#ctx0" brushRef="#br0" timeOffset="123790.7288">3729 10665 345 0,'0'0'15'0,"0"0"4"0,5-2-19 0,1-1 0 15,0 0 0-15,0-2 0 0,3 2 188 0,0 1 35 0,-3-1 6 0,0 3 2 16,-6 0-158-16,9-2-31 16,-3-1-6-16,-6 3-2 0,0 0 27 0,0 0 6 15,6 3 1-15,-6-3 0 0,0 0 38 0,6 5 8 16,-3 0 2-16,3-2 0 0,-3 2-23 0,0 0-4 16,-3 1-1-16,0-1 0 0,3 3-52 0,-3-8-12 15,0 5-1-15,0-5-1 0,0 0-22 0,-3 5 9 16,3-5-9-16,0 0 0 0,0 0 16 0,0 0-4 15,0 0-1-15,-3 3 0 0,-3-3 16 0,6 0 3 16,-6 0 1-16,0 0 0 0,3-3-3 0,-3 1 0 16,0-1 0-16,3-2 0 0,-3-3-7 0,3 3-1 0,0-1-1 0,3-2 0 0,-3 0-4 0,3 3-1 15,0 0 0-15,0 5 0 0,0 0-14 0,0 0 0 16,0 0 0 0,6-8 0-16,-6 8 0 0,0 0-10 0,9 0 2 0,0 0 0 15,0 0 8-15,-3 5 0 0,3 1 0 0,-3 1 0 0,3-1 0 0,-3 2 0 16,0-3 0-16,0 3-12 15,-3-3 12-15,2 1 0 0,-5-6 8 0,0 5-8 16,0-5 0-16,0 0 0 0,0 0 0 0,0 0 0 16,0 8-24-16,0-8-8 0,-5 5-3 0,5-5-748 15,0 0-149-15</inkml:trace>
  <inkml:trace contextRef="#ctx0" brushRef="#br0" timeOffset="140970.9293">5166 10149 1198 0,'0'0'53'0,"0"0"11"0,0 0-51 0,6-5-13 0,-3 0 0 0,-3 0 0 16,3 2 84-16,-3 3 15 0,3-5 2 0,3-1 1 16,-3 1-30-16,3 0-7 0,-3 2-1 0,0-2 0 15,-3 5-11-15,0 0-2 0,3-5-1 0,3 2 0 16,-6 0 0-16,3-2 0 0,-3 5 0 0,0 0 0 16,3-3-10-16,-3 3-3 0,0 0 0 0,0 0 0 15,3-5-17-15,-3 2-4 0,0 3-1 0,0 0 0 0,3-5-5 0,-3 2-1 16,-3 1 0-16,3 2 0 0,0 0-9 0,0 0 0 15,0 0 9-15,0 0-9 0,0 0 13 0,0 0-1 16,0 0-1-16,0 0 0 0,0 0 9 0,0 0 3 16,0 8 0-16,3 5 0 0,0-2-7 0,0 4 0 15,0 1-1-15,-3 5 0 0,0-2 1 0,0 2 0 0,-3 3 0 0,0 2 0 16,0-2-6-16,0 3-1 16,0-1 0-16,0 3 0 0,-3-2-9 0,0-1 10 15,6 1-10-15,-3-1 10 0,3-2 2 0,0 0 1 16,0-3 0-16,0-3 0 0,0 1-13 0,3-3 0 15,-6 0 0-15,6-6 0 0,-3 3 11 0,0-5-1 16,-3 3 0-16,3-3 0 0,-3 0-10 0,3 0 0 16,0 0 0-16,0 0 0 0,-6 2 0 0,3-2 0 15,3 5 0-15,0-2 0 0,-3 0 0 0,0-1 0 16,0 3 0-16,0-2 0 0,3 0-9 0,-3-4-4 0,0 1-1 16,3-2 0-1,0-6-14-15,0 0-2 0,0 0-1 0,0 0 0 16,0 0-117-16,0 0-23 0,3-6-5 0</inkml:trace>
  <inkml:trace contextRef="#ctx0" brushRef="#br0" timeOffset="141549.0937">5095 10186 1256 0,'0'0'56'0,"-3"-2"11"0,0-3-54 0,0 2-13 15,3-5 0-15,0 3 0 0,0-1 86 0,0 1 14 16,3 0 4-16,-3-3 0 0,3 3-38 0,0-3-7 16,3 0-2-16,0 2 0 0,0 1-3 0,0-3-1 15,0 3 0-15,2-3 0 0,4 3-23 0,-3-3-5 0,0 0-1 0,3 0 0 16,0 3 17-16,0-3 3 0,0 0 1 0,0 2 0 15,6-2-24-15,-1 3-5 0,1-3 0 0,3 0-1 16,-6 0-15-16,6 3 0 0,0 0 8 0,3 2-8 16,-1-2 0-16,1 2 0 0,0-2 0 0,-3 5 0 15,0-3 0-15,-6 1 0 0,-1 7 0 0,1-2 0 16,-6-1 0-16,0 3 0 0,0 1 0 0,-6 4 0 16,0-4 27-16,-6 7 2 0,0 0 1 0,-3 0 0 0,0 1 0 0,-3-1 0 15,-6 3 0-15,0 0 0 16,1-3-18-16,-4 0-4 0,-6 0-8 0,3 0 12 15,0 3-12-15,0-2 0 0,4-1 0 0,-4-3 0 16,3 4 0-16,-3-4 0 0,-3 1 0 0,3-1 0 16,1-2-18-16,-1-2-6 0,0 1-2 0,0-1 0 15,3-4-183-15,0 1-37 0</inkml:trace>
  <inkml:trace contextRef="#ctx0" brushRef="#br0" timeOffset="142082.8332">5860 9671 1324 0,'9'-3'118'16,"0"-2"-94"-16,-3 2-24 0,-1-2 0 15,1 2 23-15,0 0 0 0,0 1 0 0,0-4 0 16,-3 4 42-16,-3 2 9 0,0 0 2 0,0 0 0 0,0 0 16 0,0 0 3 16,0 0 1-16,0 0 0 0,0 0-43 0,0 0-8 15,0 0-1-15,0 0-1 0,-3 8 5 0,0 0 0 16,0 0 1-16,3 0 0 0,-3 2-1 0,3 1 0 16,0 2 0-16,-3 0 0 0,0 0-22 0,0 3-5 15,3 3-1-15,-3 2 0 0,0 0 24 0,1 6 5 16,2-6 1-16,-6 8 0 0,3 3-19 0,0-1-4 15,-3 4-1-15,-3 2 0 0,6-3-6 0,-6 3 0 16,3-5-1-16,0 2 0 0,3 1-19 0,0-3 0 16,-3-1 0-16,0-2 0 0,3 0 12 0,-3-5-4 15,6 3 0-15,0-3-8 16,-3-3-15-16,3 0-9 0,0-3-3 0,0-2 0 16,0-2-168-16,0-7-33 0,0 9-8 0,0-16 0 0</inkml:trace>
  <inkml:trace contextRef="#ctx0" brushRef="#br0" timeOffset="142735.7241">6396 10205 1558 0,'0'0'34'0,"8"-3"7"0,1-2 2 0,0 2 1 0,0-2-35 0,0 0-9 16,0 0 0-16,0-1 0 0,-3 1 88 0,0 0 15 16,-6 5 3-16,0 0 1 0,6-3-15 0,-6 3-4 15,0 0 0-15,0 0 0 0,0 0-9 0,0 0-3 16,-3-5 0-16,3 5 0 0,0-3-20 0,-3-2-4 15,0-1 0-15,3 6-1 0,-3-2-35 0,3-1-6 16,-3-2-2-16,0 2 0 0,0-2-8 0,0 2 8 16,0-2-8-16,0 0 8 0,0-3 0 0,0 5 0 15,0-2 0-15,0 0 0 0,0-1 4 0,-3 6 0 16,0-2 0-16,0 2 0 0,0-3 16 0,-3 3 3 0,1 0 1 16,-4 3 0-16,0-1-32 0,0 1 0 0,0 2 0 15,0-2 0-15,3 2 0 0,-3 3 0 16,0 0 0-16,3 0 0 0,3 3 0 0,0-1 0 0,-2 3 0 15,-1 1 0-15,3 1 0 0,-3 4 0 0,0-3 0 16,0 5 0-16,3 0-11 0,0-2-1 0,3-1-1 0,0-2 0 16,0 0 13-16,3 0 0 0,3-3-10 0,3-2 10 15,0 2-16-15,0-5 0 0,0-3 1 0,3 0 0 16,0 1-6-16,0-4-2 0,-3-4 0 0,5-1 0 16,4 0 12-16,0-5 3 0,0 1 0 0,0-1 0 15,3-6-20-15,-3 1-3 0,0-3-1 16,-3 0 0-16,-1 1 52 0,1-4 9 0,0 0 3 0,-3-2 0 15,-3 0-10-15,3 3-2 0,0-4 0 0,0 4 0 16,-3 2-4-16,-3 5 0 0,3 1-1 0,0 5 0 0,-3-3 15 16,-3 8 3-16,0 0 1 0,0 0 0 0,0 0-22 0,0 13-12 15,0 0 12-15,0 3-12 0,0 0 8 0,0 2-8 16,3-2 0-16,-3 3 0 0,0-1 0 0,3-2 0 16,3 0 0-16,0-3-9 15,0 1-42-15,-1-4-8 0,4-2-1 0,0 0-786 16,3-3-157-16</inkml:trace>
  <inkml:trace contextRef="#ctx0" brushRef="#br0" timeOffset="143258.1077">7256 9911 1036 0,'-18'-10'46'0,"9"7"10"0,-3 0-45 0,6 1-11 16,0-6 0-16,6 8 0 0,0 0 188 0,0-5 36 15,-3-3 8-15,3 8 0 0,9-6-104 0,-6 1-20 16,-3 0-5-16,0 5-1 0,-6-6-37 0,6 6-7 15,-6-2-2-15,-3-1 0 0,-6 1-22 0,3 4-5 16,4 1-1-16,-4 2 0 0,-3 3-1 0,0 0-1 16,3 0 0-16,0 5 0 0,-6 3-1 0,6 0 0 15,-3 2 0-15,3 4 0 0,1 1-1 0,2 4-1 16,-3-3 0-16,0 2 0 0,3 1 11 0,0-4 2 0,0 4 1 0,0-1 0 16,0 1-29-16,3-1-8 0,-3-2 0 0,0 0 0 15,6-3 0-15,-3-2 0 16,3-4 0-16,3 1 0 0,0-2-31 0,3-4-10 0,3 6-3 15,0-5 0 1,3-1-96-16,0 1-20 0,3-6-4 0</inkml:trace>
  <inkml:trace contextRef="#ctx0" brushRef="#br0" timeOffset="143714.3523">7357 10332 2156 0,'9'0'48'0,"-9"0"9"0,0 0 3 0,0 0 0 0,12 0-48 0,-3 0-12 16,-9 0 0-16,0 0 0 0,6 0 36 0,6-3 6 16,-1 1 1-16,1-1 0 0,-6-2-16 0,3-1-3 15,6 1-1-15,-3-3 0 0,0 0 9 0,-3 0 3 16,6-2 0-16,0-1 0 0,5 1 19 0,-8-1 4 15,-6-2 1-15,6 2 0 0,3-2 0 0,-3 2 0 0,-9-4 0 0,3 4 0 16,0-2-41-16,3-1-8 16,-3 1-2-16,-3 0 0 0,0 0-8 0,0 2 0 15,3-2 0-15,-9 2 0 0,-6 1 0 0,3-3 0 16,6 5 0-16,0 0 0 0,-3 0-11 0,0 0 3 16,-6 0 0-16,0 3 0 0,9 5 8 0,-9-3 12 15,-6 0-2-15,6 3-1 0,0 0-9 0,0 3 0 16,-2 0-12-16,-1-1 12 0,-3 6 0 0,6 3 0 0,0-1 0 0,-3 6 0 15,-3 3 0-15,3-1 0 16,3 1 8-16,-3 2-8 0,3 3 9 0,-3 2-9 0,4-2 10 0,2 0-10 16,6 2 0-16,-3-2 0 0,-3 0 0 15,6-3 0-15,3 0 0 0,3-2 0 0,3-3-8 0,-1 2 8 16,4-2-36-16,3-3-3 16,0-2-1-16,-3-3 0 15,0-3-156-15,3-2-32 0,9-1-7 0,-4-7-1 0</inkml:trace>
  <inkml:trace contextRef="#ctx0" brushRef="#br0" timeOffset="144487.4277">6440 10131 403 0,'0'0'36'0,"0"0"-36"0,0 0 0 0,0 0 0 16,0 0 240-16,0 0 40 15,0 0 9-15,0 0 2 0,0 0-198 0,0 0-39 16,6-3-8-16,-3-2-2 0,0 2 6 0,3-2 1 16,0 0 0-16,-3-1 0 0,3-1-21 0,0 1-4 15,-3-2-1-15,3 0 0 0,-3 0 7 0,0 0 0 16,0 1 1-16,0-1 0 0,3 2 10 0,-6-2 1 15,3 3 1-15,-3 5 0 0,3-8-8 0,-3 8-1 16,0 0-1-16,0 0 0 0,0 0-11 0,0 0-1 16,0 0-1-16,0 0 0 0,0 0-3 0,0 0-1 15,0 8 0-15,3-3 0 0,-3 3-4 0,0 3-1 0,-3-1 0 0,3 4 0 16,-3-1 1-16,0 0 0 0,0 0 0 16,0 1 0-16,0-1-14 0,0-3 0 0,-3 4 0 0,3-4 0 31,-3 1-16-31,3-1-10 0,0 4-2 0,0-6-1070 0</inkml:trace>
  <inkml:trace contextRef="#ctx0" brushRef="#br0" timeOffset="148289.3102">9271 9861 1720 0,'0'0'76'0,"0"0"16"0,0 0-73 0,0-5-19 0,3-3 0 0,-3 8 0 16,0 0 87-16,3-3 13 0,3-2 4 0,-3 2 0 16,3 1-64-16,-3-1-13 0,3-2-3 0,3-1 0 15,-3 1-11-15,-1-3-2 0,4 0-1 0,0-2 0 16,-3 2-10-16,6 0 10 0,-3-3-10 0,6 3 10 15,-6-2 8-15,3 2 2 0,3-3 0 0,0 3 0 16,-3 3-10-16,-1-3-2 0,1 0 0 0,3 3 0 16,-3 2-8-16,3-2 0 0,-3-1 0 0,3 6 8 0,-3 0-8 15,0 3 0-15,-3 0 0 0,2 2-11 0,-2 6 11 0,-3-1 0 16,0 3-9-16,-3 6 9 0,0 2 0 0,-6 6 0 16,-3 2 8-16,-3 0-8 0,0 3 19 0,-2 2-2 15,-1-2 0-15,0 2 0 0,-3-2 6 0,3 0 1 16,0-3 0-16,6-3 0 0,0 1-24 0,3-4-16 15,0-4 2-15,0-1 1 0,-3-2 13 0,3-2 0 16,0-4 0-16,3-2 0 0,-3-3 8 0,3-5 5 16,0 0 1-16,0 0 0 0,0 0 6 0,0 0 2 15,0 0 0-15,3-8 0 0,0-2 24 0,6-1 5 0,3-5 1 0,3-2 0 16,0-1-15-16,3-4-2 16,0-4-1-16,2 1 0 0,-2 2-11 0,3-3-3 15,0-2 0-15,0 0 0 16,-3 3-37-16,-1-1-8 0,-2 1-2 0,0 2 0 0,3-2 10 0,-3 4 1 0,0 1 1 15,-3 3 0-15,0 2-6 0,3 0-2 0,-4 3 0 16,1-1 0 0,3 4-102-16,0 2-21 0,-3-3-4 0,0 3-563 0,-3 0-113 0</inkml:trace>
  <inkml:trace contextRef="#ctx0" brushRef="#br0" timeOffset="148798.4814">10095 9856 403 0,'0'0'17'0,"0"0"5"0,0 0-22 0,0 0 0 15,0 0 0-15,0 0 0 0,0 0 292 0,0 0 55 16,0 0 10-16,6 2 3 0,3 1-237 0,-3-3-47 16,0-3-10-16,3 1-2 0,0-1-16 0,-3 0-4 15,3 1-1-15,0-1 0 0,3-2-7 0,-3-3-2 16,0 0 0-16,3 3 0 0,-4-3-7 0,4 0-2 16,-3 0 0-16,3-3 0 0,0 3-6 0,0-5-2 15,0 0 0-15,-3 2 0 0,6 1 13 0,-3-1 2 16,-3-5 1-16,2 3 0 0,-2-3-17 0,-3 3-4 15,-3-3-1-15,3 0 0 0,0 3-1 0,-3-3 0 0,-3 3 0 0,0 0 0 16,0-1-10-16,-3 4 0 16,0-1 0-16,0 3 8 0,3 8-8 0,0 0 8 0,-6-5-8 0,3 2 8 15,3 3-8-15,-12 0 8 0,4 0-8 0,-1 6 8 16,0-1-8-16,0 0 0 0,-3 3 0 0,3 0 0 0,-3 3 0 0,3 2 0 16,-3 0 0-16,3 0 0 15,-3 3 0-15,3 0 0 0,0 0-9 0,1 0 9 16,-1 2 0-16,3 1 0 0,0-1 0 0,0 1 0 15,0 2 15-15,0-2 0 0,3-1 0 0,0 1 0 0,0-1-7 0,0 1 0 16,3-1-8-16,3 1 12 0,0-3-12 0,0 0 0 16,0-1 0-16,3-1 0 15,0-1-69-15,0-5-17 0,3 0-3 0,-3-3-1003 16</inkml:trace>
  <inkml:trace contextRef="#ctx0" brushRef="#br0" timeOffset="149320.1237">10518 9729 1558 0,'0'0'69'0,"3"-3"15"0,0-2-68 0,0-3-16 0,3 3 0 0,-3-1 0 16,0 1 36-16,0 2 4 0,-3 3 1 0,0 0 0 15,0 0-8-15,0 0-1 0,0 0-1 0,0 0 0 16,0 0 14-16,0 0 3 0,0 0 1 0,0 0 0 16,0 0 24-16,0 0 5 0,0 0 1 0,0 0 0 15,0 0-16-15,3 6-3 0,0 2-1 0,0 2 0 16,3-2-34-16,-3 3-6 0,3-1-2 0,-3 1 0 15,6-1-8-15,-6 1-1 0,3 0-8 0,-4 2 12 0,1 0-12 0,0 0 0 16,0 1 0-16,0-1 0 0,-3-3 10 0,3 4-10 16,-3-4 10-16,0 1-10 15,0-6 32-15,-3 0 1 0,6 1 0 0,-3-1 0 16,0-5-33-16,-3 8 0 0,3-8 0 0,0 0 0 0,0 0 12 16,0 0-2-16,0 0 0 0,0 0 0 0,0 0 18 15,0 0 3-15,0 0 1 0,0 0 0 0,6-5-5 0,-3-3-1 16,3 0 0-16,-3 0 0 0,0-6-7 0,3 4-2 15,-3-3 0-15,3-3 0 0,0 5 2 0,0-2 0 16,0-3 0-16,0 0 0 0,0 0-19 0,0 0 10 16,3 1-10-16,-3 1 8 0,0 1-8 0,3 3-14 15,0-1 3-15,-1 3 1 16,1-3-65-16,0 6-13 0,3-3-2 0,0 3-1 16,0 2-112-16,3 1-22 0</inkml:trace>
  <inkml:trace contextRef="#ctx0" brushRef="#br0" timeOffset="150275.7967">11069 9599 946 0,'0'0'42'0,"0"0"9"0,0 0-41 0,0 0-10 0,0 0 0 0,0 0 0 15,0 0 104-15,0 0 20 16,0 0 3-16,0 0 1 0,0 0-38 0,0 0-7 16,0 0-2-16,0 0 0 0,0 0-17 0,0 0-3 15,0 0-1-15,0 0 0 0,-6 0-8 0,6 0-1 16,0 0-1-16,0 0 0 0,-6 3-21 0,-3-1-4 16,9-2-1-16,0 0 0 0,0 0-4 0,-3 6-2 15,-6-4 0-15,9-2 0 0,0 0-5 0,0 0-1 16,0 0 0-16,0 0 0 0,0 0 1 0,0 0 0 15,0 0 0-15,0 0 0 0,0 0 3 0,0 0 0 16,0 0 0-16,0 0 0 0,0 0 8 0,0 0 1 16,0 0 1-16,0 0 0 0,0 0-26 0,0 0 0 0,0 0 0 15,0 0 0-15,0 0 0 0,0 0 0 0,0 0 0 16,6-2 0-16,-3-1 0 0,6 3-14 0,0-3 2 0,-3 1 0 16,9-6 12-16,-1 3 0 0,4-3 0 0,3 0 0 15,0 0 8-15,3-3 2 0,3 3 0 0,2-2 0 16,-5-1-10-16,3 3 0 0,6-3 0 0,-4 4-11 15,1-4 11-15,0 0 0 0,-3 3 10 0,0-5-10 16,-1 5-87-16,-2-2-23 16,0-1-5-16,-3 3-552 0,-3 3-110 0</inkml:trace>
  <inkml:trace contextRef="#ctx0" brushRef="#br0" timeOffset="150731.8604">11328 9213 694 0,'3'-8'31'0,"0"3"6"0,0-6-29 0,0 3-8 0,3 0 0 0,-3 0 0 15,5 0 92-15,-5 0 18 16,3 0 3-16,-3 3 1 0,6-3-5 0,-3 0-1 16,0 6 0-16,0-4 0 0,3 1-12 0,-3 2-4 15,3 1 0-15,-3-1 0 0,0 0-25 0,0 1-6 0,0-1-1 16,0 0 0-16,-6 3-20 0,6 0-5 16,-6 0-1-16,0 0 0 0,6-2-9 0,-6 2-1 15,0 0-1-15,0 0 0 0,6 0 1 0,-6 0 1 0,0 0 0 0,3 5 0 16,-3-5 14-16,6 5 2 0,-6-5 1 0,2 8 0 15,-2-2-27-15,0 2-6 0,0 2-1 0,0 1 0 16,0-1 12-16,-2 4 3 0,-1-1 0 0,0 0 0 16,0 3 8-16,0 2 1 0,-3 4 1 0,0 4 0 15,-3 0-20-15,0 4-4 0,-3 7-1 0,0 0 0 16,0 0 2-16,0 2 0 0,-3 4 0 0,3-1 0 0,-2-2-10 0,-1-3 0 16,3-3 0-16,3 3 0 15,3 3 0-15,0-6-14 0,-3-5 3 0,3 1 1 16,0-4-122-16,0 0-24 0,0-7-4 0,0-3-899 15</inkml:trace>
  <inkml:trace contextRef="#ctx0" brushRef="#br0" timeOffset="151010.313">11706 9562 2246 0,'0'0'100'0,"-6"3"20"0,-3 2-96 0,0 0-24 0,3 6 0 0,3-3 0 16,-6 5 56-16,0-2 8 0,3 4 0 0,0 1 1 15,3 0-40-15,0 5-8 0,0-5-1 0,0 3-1 16,3-1-15-16,-3 1 0 0,3-1-12 0,0-2 12 15,-3-3-41 1,3-2-2-16,3-3 0 0,-3-3-1031 0</inkml:trace>
  <inkml:trace contextRef="#ctx0" brushRef="#br0" timeOffset="151157.2229">11783 9268 2602 0,'0'0'57'0,"0"0"12"0,0 0 3 0,0 0 1 0,0 0-58 0,0 0-15 16,0 0 0-16,0 0-1154 15</inkml:trace>
  <inkml:trace contextRef="#ctx0" brushRef="#br0" timeOffset="151673.3529">12319 9358 1450 0,'0'0'64'0,"0"0"14"0,0 0-62 0,0 0-16 15,-3-5 0-15,3 5 0 0,0-5 48 0,0-1 6 16,0 1 2-16,0 0 0 0,-3 2-13 0,3 3-3 16,-3-2 0-16,-3 2 0 0,3-6-32 0,-3 6-8 15,0-2 0-15,0 2 0 0,0 2 44 0,-3-2 6 16,-3 3 2-16,0 0 0 0,4 2 16 0,-4 3 3 16,6-3 1-16,-3 6 0 0,-3-1-6 0,0 1-1 15,0 2 0-15,0 3 0 0,-3 2-13 0,0 1-2 16,0 0-1-16,7-1 0 0,-1 6-17 0,0-3-3 0,0 0-1 0,3 3 0 15,0 0-12-15,3-3-4 0,3 3 0 16,-3-3 0-16,3-3-12 0,0 1 0 0,3 0 0 0,0-4 0 16,0 1-25-16,0 0-11 0,6-3-3 0,0-2-767 15,0-3-154-15</inkml:trace>
  <inkml:trace contextRef="#ctx0" brushRef="#br0" timeOffset="152060.6125">12465 9678 1501 0,'0'0'32'0,"0"0"8"0,0 0 0 0,0 0 4 16,0 0-36-16,0 0-8 0,6 6 0 0,-3-4 0 16,3 4 69-16,0-6 12 0,2-3 3 0,1 3 0 15,0 0-52-15,3-3-11 0,0-2-1 0,0 0-1 0,3-3-11 0,0 3-8 16,-3-6 9-16,3 0-9 0,0-2 40 0,-1 3 1 15,-2-4 1-15,0-1 0 0,0 1 30 0,0 1 7 16,0-3 1-16,0 6 0 0,-3-4-23 0,-3 1-4 16,0 0-1-16,0 0 0 0,-3-1-30 0,-3 4-6 15,3 2-2-15,-6-3 0 0,3 1-6 0,0 2 0 0,-6 0-8 0,3 3 12 16,-3-1-12-16,3 4 8 16,-6-1-8-16,0 0 0 0,3 3 0 0,-3 0 0 15,-3 3 0-15,-3 2 0 0,0 3 29 0,0 0 0 16,1 3 0-16,-1 2 0 0,0 3-29 0,-3 2 0 15,6 1 0-15,3 2 0 0,0 0 0 0,0 0-10 16,3 1 0-16,0-1 0 0,6 0 10 0,0 0 0 16,0-5 0-16,0 2 0 0,3-2 0 0,3 3 0 15,-3-6-12-15,0 0 4 16,0-2-117-16,3-1-23 0,3-2-5 0,3-2-1 0</inkml:trace>
  <inkml:trace contextRef="#ctx0" brushRef="#br0" timeOffset="152510.1465">13212 9438 2070 0,'0'0'92'0,"-3"-6"18"0,0 1-88 0,0 2-22 16,0-2 0-16,3 5 0 0,0 0 70 0,0 0 10 16,-6 0 1-16,-3 0 1 0,0 0-50 0,3 0-9 15,0 5-3-15,-6 1 0 16,0-6-37-16,6 5-8 0,6-5-2 0,-3 8 0 0,-5 0 27 0,2-3 8 16,-6 3 0-16,3-3 0 0,-3 1 24 0,3 2 6 15,-3-3 1-15,0 6 0 0,0 4 0 0,0-1 0 16,3-1 0-16,0 0 0 0,1 3-16 0,2 0-3 15,0 0-1-15,3-3 0 0,0 0-6 0,3 0-1 0,0 3 0 0,3-2 0 16,0 1-12-16,0-1 0 0,3-1 0 0,-1-3 0 16,4 6 0-16,-3-2 0 15,-3 1 0-15,0-1 9 0,3-1 6 0,-3 0 1 16,-3 0 0-16,3 1 0 0,-3-1 8 0,-3 0 1 16,0 0 1-16,0 0 0 0,-3-2-9 0,-3 2-1 15,3 1-1-15,-2-1 0 0,-7-3-15 0,0 1-8 0,0 0 8 0,-3-1-13 31,-3 1-35-31,-3-3-6 0,-2-3-2 0,-4 3 0 16,-6 0-167-16,-3-3-33 0</inkml:trace>
  <inkml:trace contextRef="#ctx0" brushRef="#br0" timeOffset="154606.0344">14798 9620 698 0,'9'-2'31'0,"-9"2"6"0,0 0-29 0,0 0-8 16,3-6 0-16,0 1 0 0,0 0 42 0,-3 2 7 16,3-2 2-16,0 0 0 0,0-3 5 0,-3 2 2 15,3 1 0-15,0 0 0 0,0-1 45 0,0 4 9 16,-3 2 1-16,3-6 1 0,0 1 1 0,0-3 0 15,-3 0 0-15,3 6 0 0,-3 2-16 0,0-6-3 16,3 1-1-16,-3 5 0 0,0 0-56 0,0 0-11 16,0-3-3-16,-3-2 0 0,0 0-16 0,3 2-9 15,0 3 10-15,-3-2-10 0,3 2 0 0,-6-3 8 16,3 3-8-16,-3 0 0 0,0 3 16 0,-3-3 0 16,0 2 0-16,3 3 0 0,-6 1 6 0,1 4 2 15,-1-4 0-15,0 2 0 0,-3 2-8 0,3 1 0 0,-3-1-1 0,-3 6 0 16,0-3-3-16,0 3 0 15,4-2 0-15,-1 1 0 0,0-1-12 0,6-1 0 0,-3 0-9 0,6 3 9 0,0 0 0 0,3 0 0 16,0 0 0 0,0-1 0-16,3 1 0 0,0 3 0 0,3-6 0 0,3 3 0 15,0-3 0-15,3 0 0 0,0 1 0 0,3-1 0 16,0-5-10-16,3 0-6 0,-1-3 0 0,4 0-1 16,0-5 2-16,3-2 1 0,0-4 0 0,3-2 0 15,2-5 14-15,1 0-9 0,3 0 9 0,0-6-8 16,-3 3 8-16,2 1 0 0,-2-7 0 0,0 4 8 15,-3-1 0-15,0 1 0 0,-7-3 0 0,1-3 0 16,-3 0 12-16,-3 0 2 0,-3-2 1 0,0-1 0 16,-3 1-12-16,0 2-3 0,-3 0 0 0,0 3 0 15,0 3 14-15,-3 2 2 0,0 2 1 0,-3 4 0 0,-3-3-25 16,0 5 0-16,-3 0 0 0,0 5 0 16,-6 0-22-16,-3 3-10 0,0 3-1 0,-2 0-1 15,-4-1-13-15,0 6-2 0,6 0-1 0,0 0 0 16,0 0-142-16,-2 3-29 0</inkml:trace>
  <inkml:trace contextRef="#ctx0" brushRef="#br0" timeOffset="155174.8967">15522 9271 1555 0,'0'0'138'0,"0"0"-110"0,0 0-28 0,0 0 0 15,9-3 160-15,-9 3 26 0,6 0 6 0,-6 0 0 16,8 0-132-16,-2 6-26 0,-3-4-6 0,3 4 0 0,-3 2-12 0,-3-1-1 15,3 1-1-15,0 6 0 16,-3-1 6-16,3 0 2 0,-3 0 0 0,0 8 0 16,0 1-6-16,0-1 0 0,0 0-1 0,-3-2 0 15,0-1-15-15,0 1 0 0,0-1 0 0,-3-2 0 16,0 0 15-16,-2-3-3 0,-1 0-1 0,0 1 0 0,0-7-11 16,3 4 12-16,-3-3-12 0,3 0 12 0,0-5-12 0,0-1 0 15,3 1 0-15,3-3 0 0,-6 0 32 0,6 0 0 16,0 0 1-16,3-5 0 0,-3-6-10 0,6 3-3 15,-3-3 0-15,6-2 0 0,-3-3-6 0,3 0-2 16,3 1 0-16,0-9 0 0,2 0-12 0,-2-2 0 16,6-1 0-16,0-2 0 0,-3 2 11 0,3 1-1 15,0 0 0-15,3-1 0 0,-4 6-10 0,1 0 0 16,0 2 0-16,0 3 0 0,0 6 0 0,-3-1 0 16,0 6 0-16,-1 5 0 0,-5-3 0 0,3 9 0 0,-6-1 0 0,0 5 8 15,-6 4-17-15,3-1-4 0,3 3-1 0,-3 0 0 16,-3 0 22-16,3-1 5 15,-3 1 1-15,0 0 0 0,0 0-14 0,0 3 0 16,0-6 0-16,3 3 0 16,0-3-24-16,0 0-7 0,3 0-1 0,0-2-1 15,-3 0-188-15,3-1-38 0,9 11-7 0,3-8-2 0</inkml:trace>
  <inkml:trace contextRef="#ctx0" brushRef="#br0" timeOffset="157729.0021">17153 9303 460 0,'0'0'41'0,"0"0"-33"0,-6 2-8 0,6-2 0 16,0 0 192-16,0 0 36 15,-9 6 7-15,6-4 1 0,3-2-93 0,0 0-19 16,0 0-4-16,0 0-1 0,-3 6-61 0,3-6-12 16,6 2-2-16,-6-2-1 0,0 0-24 0,6 6-5 0,6-4-1 15,0 1 0-15,-3-3 15 0,0 0 2 16,2-5 1-16,7-1 0 0,6 1 20 0,-3 0 4 15,-3-3 1-15,0 0 0 0,5-5-39 0,1 2-7 16,-3 0-2-16,0-4 0 0,-3-4 5 0,3-2 1 16,2-3 0-16,1 0 0 0,-3 0 10 0,3-2 3 15,6-3 0-15,-1-3 0 0,-8 0-3 0,6-2 0 0,6-3 0 0,0 0 0 16,-4 0-12-16,-2 2-4 0,3-4 0 0,-3-4 0 16,-1 1-8-16,-2 0 0 0,-6 2 0 0,6-5 0 15,-6 3-19-15,-3 2 4 0,0 6 1 0,-3-1 0 31,-4 4-14-31,-2 4-4 0,0 3 0 0,-3 3 0 0,-6 3 32 0,3 2 0 0,-6 2 0 0,3 4 0 16,-6-3 20-16,4 7 9 0,-4 1 3 0,0 0 0 16,0-1-20-16,-3 4-3 0,-3 2-1 0,3 0 0 15,0 2-8-15,-3 1 0 0,-3 2 0 0,1-2 0 16,-4 0 0-16,3-1 0 0,6 1 0 0,-3 0 0 16,-6 2 0-16,9-2 0 0,0 2 0 0,3-2 0 15,4-1 0-15,-4-2 0 0,3 5 0 0,3 1 0 16,3-6 0-16,-9 5 0 0,0 3 0 0,0 0 0 0,6 0 0 15,-3-3 13-15,-6 3-3 0,0 0-1 16,6 3 3-16,-3 2 0 0,3 0 0 0,-3 3 0 0,0 2-4 0,3 4 0 16,4-1 0-16,-1 5 0 0,-6-2 2 0,6 3 0 15,0-1 0-15,0 3 0 0,3 5 6 0,-3 1 2 16,-3-1 0-16,3 1 0 0,3-1-8 0,-3 3-2 16,-6-2 0-16,3 7 0 0,3 0-8 0,-3 1 8 0,3-4-8 0,-6 6 8 15,0-5 0-15,3 0 0 0,3-3 0 16,-3 2 0-16,-3-2 4 0,3 0 0 15,0 3 0-15,0 0 0 0,3-1-12 0,-5-2 0 16,-1-2 0-16,3-1 0 0,0-2 28 0,-3-6 3 16,-3-2 1-16,3-3 0 0,0-2-32 0,0-6 0 15,0 0 0-15,0-2 0 0,-3-6 0 0,6 1 0 16,3-1 0-16,0 0 0 0,-6-5 0 0,9 0 0 0,0 0 0 16,0 0 0-16,0 0 0 0,0 0 0 0,0 0 0 15,3-5 0-15,0-3 0 0,0 0 0 0,-3 0 0 16,6-3 0-16,0 6 0 0,0-5 0 0,-3-4 0 0,0 1 0 15,3-3 0-15,-3 0 0 0,3 1 0 0,-3-4 0 32,0 0-24-32,0-4-5 0,6 2-1 0,-3-3 0 0,0 0 18 0,3 3 3 0,3-3 1 0,0 0 0 15,0 0 8-15,2 6-8 0,-2-1 8 0,6 3-8 16,3-5 8-16,-6 5-10 0,-3 0 10 0,6 1-10 0,3 1 10 16,-4 1 0-16,-5 3 0 0,-3-4 0 15,-3 4 0-15,6-1 0 0,3 3 0 0,-3 3 8 0,-9 0-8 16,3 2 0-16,9 0 0 0,-3 3 0 0,-4 0 0 15,-2 3-12-15,-6-3 4 0,9 5 0 0,0 1 8 0,0 1 0 16,-9 7 0-16,3-4 0 0,3 6 0 0,-3 3 0 16,0-1 0-16,-3 3 0 0,0-2 0 0,0 2 11 15,6 0-3-15,-6 0 0 0,-6 1-8 0,3-4 0 16,6 3 0-16,0-2 8 0,0-3 0 0,-3 2 0 16,0-2 0-16,6 0 0 15,0-5-29-15,3-4-7 0,-3 7 0 0,6-6-1 16,6-3-216-16,-3-5-43 0</inkml:trace>
  <inkml:trace contextRef="#ctx0" brushRef="#br0" timeOffset="158393.683">18275 9144 946 0,'0'0'42'0,"0"0"9"0,0 0-41 0,0 0-10 15,6 3 0-15,-6-3 0 0,6 2 37 0,0-2 6 16,0 0 1-16,0 0 0 0,-6 0 25 0,0 0 6 16,6 0 1-16,-3-2 0 0,3-1 41 0,-6 3 9 15,0 0 2-15,0 0 0 0,0 0-10 0,0 0-2 0,0 0 0 16,0 0 0-16,0 0-68 0,0 0-15 15,0 0-2-15,0 0-1 0,-6 5 2 0,0 3 0 16,0-2 0-16,-3 1 0 0,0-1-15 0,-3 4-2 16,0 1-1-16,0 2 0 0,0 0 5 0,0 1 1 15,0 1 0-15,1 1 0 0,-1 0 16 0,0 0 3 16,6 3 1-16,-3-3 0 0,3-1-30 0,0 1-10 16,3-3 0-16,0 1 9 0,3 2-9 0,3-1 0 0,0-4 0 15,3 2 0-15,0-5 0 0,3 0 0 0,0-3 0 16,0 1 0-16,0-4 0 0,2 4 0 0,1-1 0 0,0-2 0 15,0-3 0-15,0-3 0 0,0-2 0 0,-3-1 0 16,3 1 12-16,0-3-4 0,0 0 0 0,0-2 0 16,-3-4-8-16,-1 1 8 0,4 0-8 0,-3-3 8 15,-3 3 26-15,3-3 5 0,0 3 1 0,-3-3 0 0,3-3-31 0,-3 3-9 16,-3 1 0-16,0 1 0 0,-3 1 16 0,0 0-3 16,0 0-1-16,0-1 0 15,0 4-4-15,-3-1 0 0,0 1-8 0,0 2 12 16,-3 0-12-16,3 0-13 0,-3 0 2 0,0 3 1 15,0-1-82-15,0 6-17 0,0 0-3 0,0 3-1 16,-3-3-115-16,3 5-22 0</inkml:trace>
  <inkml:trace contextRef="#ctx0" brushRef="#br0" timeOffset="159213.0546">18576 9128 403 0,'0'0'36'0,"0"0"-36"15,6-5 0-15,-3 0 0 0,-3 5 214 0,3-6 36 16,-3 6 7-16,0 0 2 0,0 0-140 0,5-5-28 16,-5 5-6-16,0 0-1 0,0 0-12 0,0 0-4 15,6-8 0-15,-6 8 0 0,6-3 29 0,-6 3 6 0,3-5 1 0,-3 5 0 16,0 0-34-16,0 0-6 15,6-5-2-15,-6 5 0 0,9-3-40 0,-9 3-8 16,0 0-2-16,9-2 0 0,-3-1-12 0,-6 3 11 16,6-3-11-16,-6 3 10 0,0 0-1 0,0 0 0 15,0 0 0-15,0 0 0 0,0 0 25 0,0 0 5 16,0 0 1-16,0 0 0 0,6 8-23 0,-3 0-4 16,-3 0-1-16,-3 5 0 0,3-5-1 0,-3 5-1 15,0 3 0-15,3-2 0 0,-6 4 0 0,6-2 0 16,0 0 0-16,0 0 0 0,0-3-10 0,3 3 0 15,0-3 0-15,0 3 0 0,0-6 0 0,0 1 0 0,-3 2 0 0,3-5 0 16,0 3 0-16,0-3 0 0,-3 0 0 0,3 0 0 16,0 0 0-16,-3-3 0 0,0-5 0 0,3 5 0 15,-3 3 0-15,3-3 0 0,0 1 0 0,-3-1 0 16,0-5 28-16,0 0 3 0,0 0 1 0,0 0 0 16,0 0-32-16,0 0 0 0,0 0 0 0,0 0 0 15,0 0 21-15,0 0-1 0,0 0-1 0,0 0 0 16,0 0-3-16,0 0 0 0,3-8 0 0,-3 3 0 15,3-3-8-15,-3-3-8 0,3 3 12 0,0-2-12 16,3-1 11-16,-3-2-11 0,6 0 10 0,-3-3-10 0,2 0 0 16,4 3 0-16,-3-1 0 0,3-4 0 0,0-1-22 15,6-2-1-15,0 0 0 0,3-3 0 16,-1 0-88-16,4 3-17 0,3-3-4 0,6 1-1 16,-3 1-103-16,-1 1-20 0,28-18-4 0,-9 12 0 0</inkml:trace>
  <inkml:trace contextRef="#ctx0" brushRef="#br0" timeOffset="159680.5447">19189 9136 864 0,'0'0'76'0,"0"0"-60"0,0 0-16 0,0 0 0 16,0 0 175-16,0 0 32 0,3-5 6 0,0-1 2 0,3-1-127 0,-3-1-26 15,-3 8-5-15,0 0-1 0,0 0 4 0,6-6 0 16,0 1 0-16,-6 5 0 0,0 0 2 0,0 0 1 16,0 0 0-16,0 0 0 0,0 0-5 0,0 0-1 15,0 8 0-15,0 0 0 0,0 0-26 0,-3 2-6 16,-3 6-1-16,0-2 0 0,0 1 13 0,3 1 3 0,-6 3 0 0,6-3 0 15,-3 0-32-15,3-1-8 16,3-1 0-16,3 2 0 0,-3-6 0 0,3 1 0 16,3-1 0-16,0-2 0 15,0 0-36-15,3-5-1 0,3-3-1 0,-4 0-742 16,4 0-149-16</inkml:trace>
  <inkml:trace contextRef="#ctx0" brushRef="#br0" timeOffset="159843.8947">19501 8882 2001 0,'-6'-13'88'0,"3"8"20"0,0-3-87 0,0 0-21 0,-5-3 0 0,2 3 0 15,0 3 112-15,3 0 17 0,-3 2 4 0,3-2 1 16,-3 2-106-16,3 0-28 0,0-2 0 0,0 2 8 16,-3 1-237-16,3 2-47 0,-6-8-10 15,-3 5-2-15</inkml:trace>
  <inkml:trace contextRef="#ctx0" brushRef="#br0" timeOffset="160500.4649">19707 8961 403 0,'0'0'36'0,"0"0"-36"0,0 0 0 0,0 0 0 0,0 0 220 16,0 0 38-16,0 0 7 0,0 0 2 15,0 0-86-15,0 0-17 0,0 0-3 0,0 0-1 16,0 0-51-16,0 0-10 0,0 0-3 0,0 0 0 16,0 0-57-16,0 0-12 0,9 0-3 0,3-2 0 15,2-3-24-15,-2-1 0 0,3 4 0 0,6-4 0 16,-3-2 0-16,6 3 0 0,-3-3 0 0,5 3 0 15,-5 0 14-15,3-1-2 0,-6 1-1 0,-3 0 0 16,3 2 1-16,-4 3 0 0,-5-3 0 0,3 1 0 0,-6-1 16 16,3 3 4-16,-3 0 1 0,0 0 0 0,-6 0-21 0,6 3-4 15,0-3 0-15,-6 0-8 16,6 5 0-16,0 0 0 0,-3 3 0 0,0-2 0 0,0 1 8 16,-6-1-8-16,3 4 0 0,-3 1 0 0,0 2 0 15,-6 3 0-15,0 3 0 0,-3 2 0 0,-3 0 0 0,-3 0 10 16,-2 3-10-16,-4 5 8 0,0-5-8 0,0 2 0 15,0-2 0-15,1 5 0 0,2-5 0 0,0 0 13 16,3 0-3-16,0-1-1 0,3-4 9 0,0 2 2 16,6 0 0-16,0-5 0 0,4 0-20 0,-1-3 0 15,0-2 0-15,0 2 0 0,6 0 0 0,-3-2 0 16,3-3 0-16,0-3 0 0,0-5 10 0,3 5-2 16,-3-5 0-16,6 6 0 0,0-4-8 0,3-2 0 15,2-2 0-15,1 2 0 0,3-6-17 0,0 1-6 16,3 0-1-16,3-3 0 15,0 0-26-15,5-3-6 0,-2-2 0 0,6-3-698 0,-3 3-139 0</inkml:trace>
  <inkml:trace contextRef="#ctx0" brushRef="#br0" timeOffset="160765.128">19748 9229 1825 0,'-9'-6'80'0,"9"6"18"15,0 0-78-15,-3 0-20 0,-2 0 0 0,-1 0 0 16,6 0 64-16,0 0 8 0,0 0 3 0,0 0 0 0,-3 0-18 0,3 0-3 16,0 0-1-16,0 0 0 0,0 0 3 0,0 0 0 15,6 0 0-15,2 0 0 0,1-2-20 0,0 2-3 16,3-3-1-16,0 0 0 0,3 3-23 0,3-5-9 15,3 3 0-15,3-4 9 16,2 6-134-16,-2-5-27 0,0 0-6 0,-3 2-521 16,3-2-104-16</inkml:trace>
  <inkml:trace contextRef="#ctx0" brushRef="#br0" timeOffset="161266.2587">20439 9028 1666 0,'21'-11'74'0,"-21"11"15"0,0 0-71 0,0 0-18 0,0 0 0 0,0 0 0 15,3-11 58-15,-3 11 8 0,0 0 2 0,0 0 0 16,0 0-20-16,0 0-3 0,0 0-1 0,0 0 0 15,3-8-8-15,-3 8-3 0,0 0 0 0,-6 3 0 16,3 0 1-16,-6 2 0 0,0 3 0 0,-6 3 0 0,0-1 11 0,-3 1 3 16,3-1 0-16,4 6 0 0,-7 0-32 0,3 3-7 15,0-4-1-15,3 4 0 16,3 0 4-16,-3-4 1 0,6 4 0 0,0-3 0 16,0 0-13-16,3 0 0 0,3-3 0 0,3 0 0 15,0-2 0-15,0-3-10 0,3-1 2 0,3 1 0 0,0-5-1 16,3 2 0-16,0 1 0 0,3-4 0 0,-3 1 9 0,3-3 9 15,2 0-1-15,4-3-8 0,-6-2 21 0,0-3-2 16,3 0-1-16,-3 3 0 0,3-3-18 0,-4 0 8 16,1 0-8-16,3-3 0 0,-6 1 33 0,3-1 0 15,0-2 0-15,-3-3 0 0,-3 0-20 0,3-2-4 16,-3-1-1-16,0 3 0 0,-1 0 7 0,-5 3 1 16,3-3 0-16,-3 1 0 0,-3-4-7 0,-3 3-1 15,0 3 0-15,-3 2 0 0,3 3-8 0,-2-2 0 16,-1 2 0-16,0 3 0 0,0-1 0 0,-3 4-17 15,3-1 4-15,-3 3 1 16,0 0-111-16,-3 3-21 0,0-1-5 0,0 4-1 0</inkml:trace>
  <inkml:trace contextRef="#ctx0" brushRef="#br0" timeOffset="161863.3507">20960 8972 1324 0,'0'0'118'0,"0"0"-94"16,0 0-24-16,0 0 0 0,0 0 43 0,0 0 4 15,0 0 1-15,0 0 0 0,0 0 58 0,0 0 12 16,0 0 2-16,0 0 1 0,0 0-66 0,0 0-14 0,0 0-2 0,0 0-1 16,0 0-5-16,6 0-1 15,3 3 0-15,-3-1 0 0,-6-2 27 0,6 6 5 16,3 2 0-16,-1 2 1 0,-5 3-1 0,3 1 0 15,-3-1 0-15,0 5 0 0,0 1-64 0,0 2 0 16,-6 0-8-16,3 3-1 0,-3-5 9 0,0 2 12 16,-3-3-2-16,-2 3-1 0,2-5 11 0,3-3 3 15,-6 1 0-15,3-4 0 0,3 1 1 0,-3-6 0 0,0 3 0 0,6-8 0 16,0 0-6-16,0 0-1 0,0 0 0 16,0 0 0-16,0 0-17 0,0 0 0 0,0 0 0 15,0 0 0-15,0-8 0 0,3-2 0 0,-3-4 0 0,3 1 0 16,3-3 55-16,0-2 7 0,0-6 2 0,3 0 0 15,2-2-52-15,1-1-12 0,3 1 0 0,0-1 0 16,6 3-17-16,-3 3-7 0,3 0 0 0,-3 5-1 16,-1 0 40-16,-2 3 8 0,6 5 1 0,-3 0 1 15,-3 6-25-15,-3-1 0 0,-3 3 0 0,3 3 0 16,-6 2 0-16,2 6 0 0,-5-1 0 0,0 3 0 0,0 3 0 0,3-3 0 16,-3 1 0-16,-3 2 0 15,0-1-50-15,3-1-15 0,3-1-3 0,-3 0-1 16,-3 3-116-16,3 0-23 0,6-3-5 0,-3 0-845 15</inkml:trace>
  <inkml:trace contextRef="#ctx0" brushRef="#br0" timeOffset="162400.858">21600 8919 1630 0,'0'0'36'0,"0"0"7"0,0 0 1 0,0 0 3 0,-6 0-38 0,-3 0-9 16,3 0 0-16,0 0 0 0,3-3 68 0,3 3 11 16,-6 3 2-16,6-3 1 0,0 0-11 0,0 0-3 15,0 0 0-15,0 0 0 0,0 0-9 0,6-3-3 0,3 1 0 0,3-3 0 16,0-1-6-16,6 1-2 0,-1 0 0 0,7-3 0 16,3 0 7-16,3 0 1 15,0-5 0-15,8 5 0 0,1 0-25 0,0-3-5 16,2 3-1-16,4-2 0 0,-6-1-10 0,-1-2-3 15,1 2 0-15,-3 1 0 16,0 2-52-16,-4-3-12 0,-2 1-1 0,-6 2-1 16,3 2-118-16,-7-2-23 0,4 0-5 0</inkml:trace>
  <inkml:trace contextRef="#ctx0" brushRef="#br0" timeOffset="162773.9141">21912 8371 1555 0,'0'0'68'0,"3"-2"16"0,0-4-68 0,0 1-16 16,3 0 0-16,3 0 0 0,-3 2 92 0,0 3 16 15,3 0 2-15,0 0 1 0,-3 0-45 0,3 3-9 16,-3-3-1-16,3 0-1 0,-9 0-36 0,0 0-7 16,0 0-2-16,6 2 0 0,-6-2 43 0,6 3 9 15,-6-3 2-15,3 5 0 0,3 0 0 0,-4 1 0 16,-2 4 0-16,3 1 0 0,-3 2-64 0,0 6 0 16,0-1-14-16,0 3 2 0,-3 3 12 0,1 3 16 15,2 4-4-15,0 4-1 0,-6 2 21 0,3 3 4 16,-3-1 0-16,3 4 1 0,0-1-10 0,0 0-3 15,-3 1 0-15,0-1 0 0,3-2-11 0,-3-1-2 0,3-2-1 0,0 0 0 16,0 0-34-16,0-5-6 0,0-3-2 0,3 0 0 16,-3-5-137-16,3-3-28 0,3-5-6 0</inkml:trace>
  <inkml:trace contextRef="#ctx0" brushRef="#br0" timeOffset="163500.0333">22484 8932 172 0,'0'0'8'0,"0"0"1"0,6-2-9 0,0 2 0 0,0-3 0 0,0 0 0 15,0 1 348-15,0-1 67 16,-3 0 13-16,0 3 4 0,-3 0-255 0,0-2-50 15,8-1-11-15,-8 3-1 0,0 0-30 0,0 0-5 16,3-2-2-16,3 2 0 0,0 0-65 0,-6 0-13 16,6-6 0-16,-6 6 0 0,3 0 0 0,3-2 12 15,-3-4-2-15,3 1 0 0,-6 5 10 0,3-3 1 0,-3-2 1 0,6 2 0 16,-3-2 10-16,-3 0 3 0,0 5 0 16,0 0 0-16,0 0-23 0,0 0-12 0,0 0 12 0,0 0-12 15,0 0 12-15,-9 0-4 16,6-3 0-16,-6 3-8 0,3 3 8 0,-3-3-8 15,0 2 0-15,0 1 0 0,4-3 0 0,-4 3-19 0,0-1 4 0,-3 1 1 16,3 2 14-16,-3 1 0 0,3-1 0 0,0 3 0 16,-3 0-8-16,0 5 8 0,0 0-13 0,0 6 5 15,1-1 8-15,-4 3 0 0,3-2-9 0,0 5 9 16,0-3 0-16,0 0-9 0,0 0 9 0,6-2 0 16,0-1-12-16,3-2 4 0,3 0 8 0,3-5-13 15,-3-3 2-15,3-3 1 0,6 0 0 0,3-2 0 16,0-3 10-16,6-3 16 0,3-5-4 0,-1 0-1 15,-2 0 5-15,6 0 2 0,0-5 0 0,0 0 0 0,3 0-5 16,-7-3-1-16,1 0 0 0,0-2 0 0,0 2 7 16,-3-3 1-16,3-2 0 0,-7 0 0 15,-5 5-41-15,0-3-8 0,3 4-2 16,-6 4 0-16,-3 3 76 0,-3 0 15 0,3 3 4 0,-3 5 0 0,0 0-52 0,0 0-12 16,0 0 0-16,3 10 0 15,-3 1-48-15,0 5-13 0,0-3-3 0,-3 3 0 16,3 0 23-16,3 0 4 0,3-3 1 0,0 3 0 15,-3 2-144-15,0-2-29 0</inkml:trace>
  <inkml:trace contextRef="#ctx0" brushRef="#br0" timeOffset="164183.2323">22981 8901 1306 0,'0'0'58'0,"0"0"12"0,0 2-56 0,-3 4-14 0,0-4 0 0,-3 1 0 0,0-1 88 0,0 4 14 15,0-4 3-15,6 1 1 16,0-3-27-16,0 0-6 0,0 0-1 0,0 0 0 0,0 0-4 0,6 0 0 16,3-3-1-16,0 1 0 0,-3-1 49 0,6 0 9 15,-6-4 3-15,6 1 0 0,0 1-79 0,2-3-15 0,-2 0-3 0,3-5-1 16,0 2 3-16,0 1 1 0,-6-6 0 0,3 3 0 16,0-1-34-16,0-4 0 15,3 2 0-15,5 0-9 0,-5-5 9 0,0 0 0 16,3 2 0-16,-6-5 0 0,9 1 0 0,-3-4 9 15,-6 1-9-15,5-6 0 0,-2 3 0 0,0 0 0 16,-3 0 0-16,0 0 0 0,-3-1 16 0,0 1-4 16,-6 3-1-16,-3-1 0 0,0 4-11 0,0 1 0 15,0 1 0-15,0 3 8 0,0-1-8 0,-3-2 0 16,3 5 0-16,0 0 0 0,-3 6-13 0,3 2 1 16,3 0 1-16,-3 0 0 0,3 3 11 0,-3-1 0 0,0 6 0 0,0-8 0 15,9 3 0-15,-9 5 0 0,0 0 0 16,0 0 0-16,0-8 0 0,0 8 0 15,0 0 0-15,0 0 0 0,-3-3-8 0,3 3 8 0,0 0-8 0,0 0 8 16,-6 3-9-16,3 2 9 0,-3-2-10 0,0 5 10 0,0 0 0 0,0 3 0 16,0 2 0-16,-3 3 0 0,0 0 0 0,3 2 0 15,0 1 0-15,-3 2 0 16,0 0 0-16,3-3 12 0,9 4-3 0,-6-1 0 16,-2 3-9-16,-4-1-14 0,6 4 3 0,-3 2 1 15,-6 5 10-15,6 1 11 0,3 2-3 0,0 2 0 16,3 1-8-16,-3 2 0 0,-3-4 0 0,6 4 8 15,0 0 45-15,0-2 9 0,0 0 2 0,0-1 0 16,6 1-52-16,-3-3-12 0,-3-3 0 0,3 1 0 0,-3-9 0 0,3 1 0 16,-3-4 0-16,3 1 0 15,-6-5-100-15,3-1-22 0,0-4-5 0,3-1-717 16,0-3-144-16</inkml:trace>
  <inkml:trace contextRef="#ctx0" brushRef="#br0" timeOffset="165685.0645">4493 11988 1609 0,'0'0'71'0,"0"0"15"0,6 0-69 0,-3 0-17 0,6 0 0 0,-3-2 0 15,0 2 8-15,3-3-8 0,0 3 12 0,0-3-12 16,0-2 32-16,0 2-1 0,-3 1 0 0,0-4 0 16,3 1 18-16,-3 0 4 0,-3-3 1 0,3 3 0 15,0-6 6-15,0 0 0 0,-1 1 1 0,4-3 0 16,0-1-21-16,3-4-4 0,0-1 0 0,3-2-1 16,0 0-18-16,0-5-3 0,0 2-1 0,3-3 0 0,-4 1-13 15,4-1 0-15,3 1 0 0,-3 0 0 0,-3 2-13 0,0-3 4 16,-3 3 1-16,-3 3 0 0,0 3 8 0,-4-1 0 15,1 3 0-15,-3 0 0 0,-3 1 0 0,0 4 9 16,-6-2-9-16,0 2 10 0,-2 1 2 0,5-4 1 16,-3 6 0-16,0-2 0 0,-3 2-13 0,3-3 8 15,3 1-8-15,-3-1 0 0,0 3 0 0,0-2 0 16,3-1 0-16,-3 0 0 0,3 4 0 0,0-4 0 16,0 0 0-16,0 3 0 0,0-2 10 0,-3 5-1 0,0-3 0 0,0 2 0 15,3 4-9-15,0-1 12 0,-3 0-12 0,0 3 12 16,0 0 3-16,1 3 1 15,-1-3 0-15,0 5 0 0,0 1-16 0,3-1 0 16,-3 0 8-16,0-2-8 0,0 5 0 0,3-3 0 0,0 0-9 16,3-5 9-16,0 0 0 0,-3 6 0 0,3 2 0 0,0-8 0 15,0 0 8-15,0 8-8 0,0-3 0 0,0 3 0 16,0 0 19-16,-3 0-3 0,3 2-1 0,0 3 0 16,-3 1 0-16,3 2 0 0,-3-1 0 0,0 4 0 15,3 2 5-15,-3 0 0 0,3 3 1 0,0 3 0 16,-3-1-6-16,0 6-2 0,3 0 0 0,3-1 0 15,-3 4 1-15,3-1 0 0,0 0 0 0,3 4 0 16,-3-7-14-16,3 4 9 0,-3-4-9 0,0-1 8 16,0-7-8-16,0 1 0 0,0 0 0 0,-3 0 0 15,0-3-50-15,0 0-2 0,0 0-1 0,0 0-737 16,0-2-147-16</inkml:trace>
  <inkml:trace contextRef="#ctx0" brushRef="#br0" timeOffset="166098.8077">5169 11827 403 0,'0'0'17'0,"0"0"5"0,0 0-22 0,0 0 0 0,0 0 0 0,0 0 0 0,0 0 370 0,0 8 70 15,0 0 13-15,3 0 3 16,-3 2-313-16,0 1-63 0,0-3-13 0,0 2-3 16,0 4-20-16,0-1-5 0,0 0-1 0,0 0 0 15,0 3-10-15,3 0-3 0,3-3 0 0,-6 6 0 0,0-3-11 16,3 2-2-16,0-5-1 0,-3 3 0 0,0-2 1 16,0-1 0-16,0 0 0 0,3-2 0 0,-3-6-27 0,0-5-5 15,0 0 0-15,0 0-735 16,0 0-146-16</inkml:trace>
  <inkml:trace contextRef="#ctx0" brushRef="#br0" timeOffset="166261.8529">5255 11528 2185 0,'-2'-8'96'0,"2"3"21"0,-6 2-93 0,6 3-24 0,0 0 0 0,0 0 0 16,0 0 72-16,0 0 9 15,0 0 3-15,0 0 0 16,6 0-131-16,2 0-25 0,-2 0-6 0</inkml:trace>
  <inkml:trace contextRef="#ctx0" brushRef="#br0" timeOffset="175520.0722">5622 11687 230 0,'0'0'10'0,"0"0"2"0,-3-3-12 0,3 3 0 15,-3-3 0-15,3 3 0 0,0 0 290 0,0 0 55 16,0-5 11-16,0 5 3 0,0-5-227 0,3-1-46 16,-3 6-9-16,3-5-1 0,-3 5-48 0,0 0-10 0,0 0-2 15,6-5 0-15,0 0 20 0,-1 2 3 16,-5 3 1-16,0 0 0 0,0 0 23 0,0 0 5 0,0 0 0 0,0 0 1 15,6-3-19-15,3 1-4 0,3 2-1 0,-3-3 0 16,-6 3-20-16,6-3-4 0,6 3-1 0,-3 0 0 16,-6 0-12-16,0 0-8 0,3 0 8 0,-3 3-8 15,0 0 10-15,0 5-2 0,0-3-8 0,-3 5 12 16,-1 1-12-16,-2 2 0 0,-2 6 0 0,-1-1 0 16,3 4 0-16,-3-4 0 0,3 8-9 0,0-4 9 15,-3-1 0-15,0 0 0 0,3 0 0 0,0-2 10 16,0-1-10-16,0-2 0 0,0 0 0 0,3-3 0 15,0 0 0-15,0-2 0 0,-3 0 0 0,0-3 0 16,0-3 0-16,0-5 0 0,-6 5 0 0,3-2 0 0,3-3 8 16,0 0-8-16,0 0 8 0,0 0-8 0,-6 0 18 0,6 0-2 15,-3-6 0-15,0 4 0 0,-3-6 15 16,3 0 2-16,3 0 1 0,0-3 0 0,3 1-34 0,0-3 0 16,0-1 0-16,6-2 0 0,3-2 0 0,-4-1 15 15,4 1-3-15,-3-1-1 0,3 1-11 0,-3-1 0 16,3 1 0-16,0 2 0 0,0 3 0 0,3 0 0 15,-3-1 0-15,-3 4 0 0,5-4 0 0,-2 4 0 16,0-1 0-16,0 1 0 0,-3-1 0 0,3 1-9 0,-3 2 0 0,3 2 0 16,-3-2 9-16,3 6 0 0,-3-1 0 0,-9 3 0 15,9 3-8-15,-1-1 8 16,-2 4-8-16,0 4 8 0,3 1 0 0,-3-1 0 16,-3 6 0-16,0-2 0 0,0 1 0 0,0 4 0 15,0-1 9-15,0 1-9 0,-3 2 16 0,0-2-4 16,3-1-1-16,-3 1 0 0,0-6-11 0,0 3 8 0,3-6-8 15,-3 4 8-15,0-4-18 0,3 1-4 0,-3-3-1 0,0-8 0 32,0 0-189-32,3 5-39 0</inkml:trace>
  <inkml:trace contextRef="#ctx0" brushRef="#br0" timeOffset="176125.5519">6345 11822 1440 0,'0'0'128'0,"0"0"-103"15,0 0-25-15,0 0 0 0,0 0 100 0,0 0 16 16,0 0 2-16,0 0 1 0,6-3-31 0,0 3-7 16,-6 0-1-16,6 3 0 0,-3-3-32 0,-3 0-6 15,0 0-2-15,0 0 0 0,6 0-26 0,-6 0-6 16,3 0 0-16,6 0-8 0,0-3 8 0,-1 3-8 16,-2-5 0-16,6 2 0 0,0-2 18 0,0-3 0 0,-3 0 0 0,3-3 0 15,0 3 6-15,3-2 2 0,0-3 0 0,0 2 0 16,-7-2-1-16,7-1 0 0,-3-1 0 0,0 1 0 0,-3 1-1 0,0 3 0 15,3-4 0-15,-6 4 0 0,0-1-16 0,0 1-8 16,-3-1 8-16,0-2-8 16,0 2 20-16,0 3-2 0,-3-2 0 0,0 2 0 15,0 0-18-15,0 0 0 0,-3 0-8 0,0 3 8 0,0-1 0 0,0 1 0 16,0 2 0-16,-3 1 0 16,-3-1 0-16,3 0 0 0,-3 3-15 0,3 0 5 15,-3-2-8-15,0 4-2 0,-3 1 0 0,3 0 0 16,0-1 20-16,4 1 0 0,-4 2-8 0,0 1 8 15,3-4 0-15,0 4 0 0,-3-1 0 0,0 3 0 16,3-3 0-16,0 3 0 0,-3 0 0 0,3 3 0 16,0-1 0-16,-3 3 0 0,3 3 0 0,-3 3 0 0,3-1 11 0,0 3-11 15,3 1 12-15,-3 1-12 0,4 4 15 16,-1-1-4-16,3 1-1 0,-3 2 0 0,6-3-10 0,-3-2 10 16,0 3-10-16,3-4 10 0,2 1-10 0,1-3 0 15,0-5 0-15,0 3 0 0,3-3 0 0,3 0 0 16,0-6 0-16,3-2 0 15,0-3-73-15,0-5-20 0,3-2-4 0</inkml:trace>
  <inkml:trace contextRef="#ctx0" brushRef="#br0" timeOffset="179130.3445">7681 10954 1036 0,'0'0'46'0,"9"-3"10"0,0-2-45 0,-3 0-11 0,-9 2 0 0,6-2 0 15,6 2 104-15,-3 0 18 0,-12 1 4 0,6-1 1 16,3 0-33-16,3-2-6 0,-3 2-2 0,-3 1 0 16,-6-1-19-16,6 3-4 0,6-3-1 0,-6 3 0 15,-3-2-29-15,3 2-5 0,3-3-2 0,-3 3 0 16,0 0-6-16,0 0 0 0,0 0-1 0,0 0 0 16,9 5-11-16,0 3-8 0,-9-8 9 0,-3 11-9 15,9 0 14-15,-6 2-3 0,-3 0-1 0,0 3 0 16,0 2 2-16,0 1 1 0,6 2 0 0,-6 3 0 15,-3 0 1-15,0 2 0 0,3 3 0 0,-3 3 0 0,0 2 2 0,0 1 0 16,0 2 0-16,6 3 0 0,3-1 6 0,-9 1 2 16,-6-3 0-16,9 3 0 0,6-1-12 0,-6-4-3 15,-6 2 0-15,1-3 0 0,2-7-9 0,3-1 0 16,0 1 0-16,-3-1 0 0,-6-7 0 0,3 2 0 0,12-8 0 0,-6 0 8 16,-3 0-8-16,3-5 10 0,3 0-10 0,0-2 10 15,6-1-10-15,-6-5 8 0,-9 5-8 0,9-5 8 16,12 3-8-16,-6-1 10 0,-6-2-10 0,0 0 10 15,0 0-2-15,0 0-8 0,0-5 12 0,3-3-4 16,-6 3-8-16,3-6 0 0,9-2 0 0,-6 0 0 16,-9-3 0-16,3 0 0 15,9 0 0-15,3-2 0 0,-3-1 0 0,3-2 0 16,-1-3 0-16,4 0 0 0,9 3 0 0,-6-3 0 0,-3 3 0 0,3 0 0 16,6 0 0-16,0 2 0 0,-4 4 0 0,1-4 0 15,-3 6 0-15,3-3-9 0,0 5 9 0,-3-2-13 16,-3 5 13-16,3 0-11 0,-1 3 11 0,1 2-10 15,-6 3 10-15,0 3-8 0,3 0 8 0,0 2-8 16,6 5 8-16,-6-2 0 0,-6 3-9 0,3 0 9 16,3-1 0-16,-4 3 0 0,-5 1 0 0,-3-1 0 15,3 0 0-15,0 3 0 0,-6-3 0 0,-3 3 0 16,-5 0 0-16,-1 0 0 0,9 0 0 0,-6 0 8 0,-9 5-8 0,0-5 0 16,3 2 9-16,-3 1-9 0,3-3 0 0,-2 2 0 15,-4-5 0-15,0 3-8 16,6 0-13-16,-6-3-3 0,-3-2 0 0,4-1 0 15,2-4-72-15,3 2-16 0,-3-3-2 0,-3 0-862 0</inkml:trace>
  <inkml:trace contextRef="#ctx0" brushRef="#br0" timeOffset="179875.1661">8446 11494 1069 0,'12'-6'47'0,"-6"4"10"0,0-1-45 0,0 0-12 0,-3-2 0 0,3 2 0 16,-6 3 59-16,0 0 9 0,0 0 3 0,3 0 0 15,-3 0 26-15,0 0 6 0,0 0 1 0,0 0 0 16,0 0-12-16,3-5-1 0,0 0-1 0,-3 5 0 0,0 0-49 0,0-3-9 15,0-2-3-15,0 5 0 0,3-5 5 0,-3 5 1 16,0-3 0-16,-3-2 0 0,3-1-12 0,0 6-3 16,0-2 0-16,0 2 0 0,-3-6 4 15,0 1 1-15,-3 2 0 0,3-2 0 0,-3 2-13 0,0 1-2 16,-3 2-1-16,3 0 0 0,-3 0-9 0,0 0 0 16,1 5 0-16,-1-2 0 0,0-1 0 0,0 1 0 15,-3 2 0-15,3 1 0 0,0 2 0 0,0-3 0 0,-3 5 0 0,0 1 0 16,0 2-8-16,0-2 8 0,1 5 0 0,-4 0 0 15,-3 2 8-15,6 1 5 16,-3 4 2-16,3 1 0 0,-6 0-15 0,6 0 0 16,0-3 0-16,6 6 0 0,3-6 0 0,0 0 0 15,-5-3 0-15,8 4 0 16,6-7-31-16,-4-1 1 0,-2-4 0 0,6 1 0 0,0-3 15 0,3-6 3 16,0 1 1-16,3-6 0 0,0-5 3 0,0 1 0 15,6-4 0-15,0-2 0 0,-3-1 8 0,2 1 9 0,-2-5-1 0,0-1-8 16,0 1 27-16,0-3-2 0,-3 2 0 0,0-2 0 15,-3 0 8-15,0 0 2 0,-3-3 0 0,3 0 0 16,-1 3-13-16,-2 0-2 0,0 2-1 0,0 3 0 16,-3 3-3-16,0 2-1 0,0 3 0 0,0 3 0 15,-3 5-4-15,0 0-1 0,0 0 0 0,0 0 0 16,0 0-10-16,3 8 0 0,-3 5 0 0,0 1 0 16,0-1 0-16,-3 3 0 0,0-1 0 0,3 1 8 0,0 0-8 0,0 3-11 0,0-3 3 0,3-3 0 15,0 3 8-15,3-3-13 0,0 0 5 0,-3-2 8 31,6 2-132-31,-3-2-18 0,6-3-4 0</inkml:trace>
  <inkml:trace contextRef="#ctx0" brushRef="#br0" timeOffset="180610.1493">9074 11303 633 0,'0'0'56'0,"0"0"-44"16,0 0-12-16,0 0 0 0,-3-5 258 0,3 5 50 16,0 0 9-16,0-6 3 0,0 6-196 0,-3-2-40 15,-2-4-7-15,2 6-1 0,-3-2-52 0,0-1-9 16,-3 6-3-16,0-3 0 0,0 0-12 0,0 2 0 15,-3 1 0-15,3 0-10 0,-3-1 10 0,0 4 0 16,0-4 0-16,-3 1 0 0,7 2 0 0,-4 1 9 16,0-1-1-16,0 0-8 0,0 0 26 0,0 3-2 15,3-2 0-15,0 2 0 0,-3 2 4 0,3-2 1 16,0 3 0-16,0-3 0 0,1 0-21 0,-1 2-8 16,0 1 0-16,6-3 9 0,-3 2-9 0,6-2 0 15,0-8 0-15,3 11 0 0,0-1 0 0,3 1-9 16,3 0 9-16,2-3-10 0,-2 5 2 0,3-3 0 0,0 1 0 0,3-1 0 15,0-2 8-15,-3 3-8 0,0 2 8 0,-3-2-8 16,-3-1 8-16,0 1 0 0,0-3 0 16,-3 3 0-16,-3-4 8 0,-3 4 4 0,0 0 1 0,-3-1 0 15,0 3 12-15,-3-2 3 0,0 0 0 0,0-3 0 16,-3 2-12-16,0-2-1 0,-3 3-1 0,3-3 0 0,0 0-14 0,1-1 0 16,-1-1-9-16,3-1 9 15,-3-5-39 1,3 0-1-16,3 0-1 0,0-3-654 0,3 1-130 0</inkml:trace>
  <inkml:trace contextRef="#ctx0" brushRef="#br0" timeOffset="181081.7805">9173 11557 1864 0,'0'0'41'0,"0"0"9"0,0 0 2 0,0 0 0 0,-3 8-42 0,3-8-10 16,0 0 0-16,3 8 0 0,3-3 0 0,-3-2 0 0,3-1 0 0,2-2 0 16,1 0 0-16,0 0 10 0,3-5-10 0,0 3 10 15,0-4 48-15,0 1 10 0,0-3 1 0,0 3 1 16,0-6 22-16,0 3 5 0,2 0 1 0,-2-2 0 15,-3-1-27-15,6 1-6 0,-3-4-1 0,-3 6 0 16,-3-2-48-16,3 2-16 0,-3-3 10 0,0 1-10 0,0-1 8 0,-3 3-8 16,3-5 0-16,-6 5 8 15,3-3-8-15,-3 1 0 0,0-1 0 0,0 1 0 16,0-1 0-16,-3 0-16 0,0 4 4 0,-3-1 1 16,3 0 3-16,-3 2 0 0,-3-2 0 0,6 3 0 15,-6 2 8-15,-3 3-8 0,3 0 8 0,0 0-8 16,-3 0 8-16,0 0 0 0,-2 6 0 0,2-1-8 15,0 6 8-15,-3-1 8 0,0 3-8 0,3 3 11 16,0 0 1-16,0 5 0 0,0-2 0 0,3 2 0 16,3-2-12-16,-2-1 0 0,5-2 0 0,0 3 0 0,0-1 0 0,6-2 0 15,0 0 0-15,2 0 0 16,1 0-44-16,0-1-12 0,3-4-1 0,0 0-1 16,3-1-163-16,0-5-33 0,12 3-6 0,0-8-2 0</inkml:trace>
  <inkml:trace contextRef="#ctx0" brushRef="#br0" timeOffset="181684.1956">9819 11459 691 0,'0'0'30'0,"0"-8"7"0,3 0-29 0,2-2-8 0,-2-1 0 0,3 0 0 0,-3-2 191 0,3 0 37 15,-3 2 7-15,3-2 1 16,-3 0-110-16,0 2-22 0,0 3-5 0,-3 1-1 15,0-4-44-15,-3 6-9 0,3-1-1 0,0 6-1 16,-3-5-14-16,3 5-2 0,-6-5-1 0,-3 5 0 16,3 0 10-16,0 0 1 0,1 0 1 0,-1 0 0 15,-3 2-10-15,3 4-1 0,-3-1-1 0,0 0 0 16,0 3 2-16,-3 0 0 0,3 0 0 0,0 0 0 16,0 3-28-16,-3-1 0 0,3 1 8 0,0 2-8 15,0 0 0-15,1 0 0 0,-4 3 0 0,3-2 8 0,0 1-8 0,3 1 0 16,-3 0 0-16,3 0 0 15,0-3 0-15,0 1 0 0,3-1 0 0,0 0 0 16,0 0 0-16,3-5 0 0,0 3 0 0,6-3 0 16,-3-3 0-16,0 0 0 0,-3-5 0 0,6 6 0 0,-6-6 0 15,12 0 12-15,-3-3-12 0,3 0 12 16,0-5-12-16,0-2 0 0,-1-1 9 0,4-2-9 0,0-3 14 16,-3-2-2-16,3-1 0 0,0 1 0 0,-3-4 18 0,0 1 3 15,3-3 1-15,-4-2 0 0,-2-1-4 0,3-4-1 16,0-1 0-16,0-2 0 0,3-1-10 0,-6 3-3 15,-3-2 0-15,3 0 0 0,3-1-16 0,3-2 0 16,-3 3 0-16,2-3 0 0,1 2 0 0,-3 1 0 16,3 2 0-16,-3 3 0 0,0 3-12 0,-3 2 0 15,0 3 0-15,-3 2 0 0,0 3 12 0,-3 6 0 0,0-1 0 16,-3 6 0-16,-3-3 0 0,0 5 0 0,-3 1 0 16,3 2 0-16,-6 2 0 0,0 6 0 0,-6 3 0 0,3 2-9 15,-3 3 9-15,3 5 0 16,-3 5 0-16,4 6 0 0,-4 3 0 0,0 2 16 15,3 0-4-15,0 2-1 0,3 4 4 0,0 2 1 16,0 0 0-16,6-3 0 0,-3 0-16 0,3 3 8 0,0-2-8 16,0-4 0-16,0-2 0 0,0 0-16 0,3-2 1 0,0-3 1 31,0-1-125-31,3-4-25 0,0-1-4 0,3-5-928 0</inkml:trace>
  <inkml:trace contextRef="#ctx0" brushRef="#br0" timeOffset="182740.0487">11033 11102 633 0,'0'0'56'0,"3"-5"-44"16,-3 5-12-16,6-6 0 0,-3 1 128 0,0 0 24 16,3-1 5-16,-3 1 1 0,3 0-86 0,-3-3-18 0,3 0-3 0,-3 3-1 15,3-3-17-15,0 0-3 16,0-3-1-16,2 3 0 0,-2-5 7 0,3 5 2 15,0-5 0-15,0 2 0 0,0-2 14 0,0 5 4 16,-3-2 0-16,0-1 0 0,-3 3-8 0,0 3 0 16,-3-1-1-16,0 1 0 0,0 0-4 0,0 5-1 15,-6-3 0-15,0 3 0 0,-3 3-8 0,3-3-2 0,-3 5 0 16,-3 0 0-16,0 3 5 0,0 0 1 0,4 0 0 0,-4 3 0 16,0-3-6-16,3 5 0 0,-3-2-1 0,3 2 0 15,-3-3-7-15,3 4 0 0,-3-1-1 0,0 3 0 16,3-3 9-16,0 3 3 0,-2 0 0 0,-1 2 0 15,3 1-26-15,-3-1-9 0,0 1 0 0,0 2 9 16,0 3-1-16,0-6-8 0,3 1 12 0,3-3-4 16,0 0-8-16,0-1 0 0,6-1 0 0,0-4 0 15,6 1 0-15,0-1 0 0,0-2 0 0,6-2 0 16,0-1 0-16,6 0 0 0,-6-2 0 0,6-3 0 16,0 0-11-16,2-3 3 0,-5-2 0 0,3 0 0 15,0-3 8-15,-3 0 11 0,3 0-3 0,-6-3 0 0,3 1-8 16,-4-1 8-16,4 1-8 0,-3-4 8 0,3 1 8 0,-6 0 2 15,0 0 0-15,3-6 0 0,-3 3-1 0,0 0 0 16,0-2 0-16,0-1 0 0,-3 1-7 0,-1 2-2 16,-2-5 0-16,-3 2 0 0,-3 3-8 0,1-2 0 15,-1-3 0-15,0 5 0 0,-6-3 0 0,0 3-11 16,3 6 11-16,-3-3-8 0,0 5 8 0,0 0-13 16,0 2 5-16,0 1 8 0,0 5-13 0,0 3 5 15,-3-1 8-15,3 6-13 16,-2 0-83-16,-1 3-16 0,0-3-3 0,3 2-1033 0</inkml:trace>
  <inkml:trace contextRef="#ctx0" brushRef="#br0" timeOffset="183260.2513">11474 11038 2246 0,'0'0'49'0,"0"0"11"0,3-8 1 0,-1 1 3 16,-2 1-52-16,0-2-12 0,3 3 0 0,-3-3 0 16,0 8 82-16,0 0 14 0,0 0 2 0,0 0 1 0,0 0-54 0,0 0-10 15,0 0-3-15,0 0 0 0,0 0-32 0,9 5 0 16,-3 3 0-16,0 3 0 0,-3 2 0 0,3 0 0 15,0 1 0-15,-3 1 0 0,0 1 0 0,3 0 0 16,-3-3 0-16,3 3 0 0,-3 0 13 0,0 0-4 16,0-3-1-16,0 1 0 0,-3-1-8 0,0-3 8 15,0 4-8-15,-3-1 8 0,0-3 0 0,0-2 0 16,0 3 0-16,0-6 0 0,-3 3-8 0,3-3 0 0,0 1 0 0,3-6 0 16,0 0 0-16,0 0 0 15,0 0 0-15,0 0 0 0,0 0 0 0,0 0 8 16,0-8-8-16,3-3 8 0,0-2 0 0,3-3 0 15,0 0 0-15,3-5 0 0,0 0 20 0,6-3 3 16,0 0 1-16,-1 0 0 0,4 3-32 0,0 0-8 16,-3 3-1-16,3 2 0 0,-3 0 21 0,-3 5 4 15,3-2 0-15,-6 5 1 0,-1 0-9 0,4 3-8 0,0 5 12 16,0-3-12-16,-3 3 0 0,3 3 0 0,-3 5 0 0,3-3 0 16,-3 6 0-16,3-1 0 0,-6 3 0 15,3 1 0-15,0-1 0 0,-6 3 0 0,2 0 0 0,-2 0 0 16,0-1 0-16,0 1-12 0,-3-2 12 0,0 1-12 15,0 1-91-15,0 0-17 0,-6 0-4 0,3-3-1070 16</inkml:trace>
  <inkml:trace contextRef="#ctx0" brushRef="#br0" timeOffset="184774.4293">13548 10866 403 0,'9'-7'17'0,"-6"7"5"0,-3-6-22 0,0 1 0 16,0 5 0-16,0-3 0 0,3-2 261 0,-3 0 48 15,-3-1 10-15,0 4 1 0,6-6-153 0,-3 3-31 16,0-1-7-16,-3 1-1 0,3 0-58 0,-3-1-12 16,0 1-2-16,0 2-1 0,-3 1-30 0,0-6-5 0,0 5-2 0,-3-2 0 15,0 0-5-15,-2-1-1 16,2 1 0-16,0 0 0 0,0-1-12 0,-6 4 9 16,6-3-9-16,-3 2 8 0,-3 3-8 0,3 0 10 15,-3 0-10-15,3 0 10 0,-5 3 5 0,2 2 1 16,0 0 0-16,-3 0 0 0,0 3 12 0,0 3 4 0,0-1 0 0,-2 6 0 15,-4-2-10-15,0 1-2 0,6 7 0 0,0-1 0 16,3 3-20-16,-3-1 0 0,1 1 0 0,-1 0 0 16,0 0 0-16,3 0-16 0,0-3 2 0,3 0 1 15,3-2 1-15,3-1 0 0,3-2 0 0,3 0 0 16,3 0 12-16,0-3 0 0,0-3 0 0,6-2 0 16,0 0 0-16,0 0 0 0,3-5 0 0,3 0 0 15,-3-6 15-15,3-2-4 0,3-3-1 0,2-3 0 16,1 1-10-16,3-6 0 0,0 0 0 0,3-3 0 15,-4 1 0-15,1-3 0 0,0-3 0 0,0 0 0 0,0-2 0 0,-3-4 0 16,-1-1 0-16,4-4 0 0,-3 1 14 0,0-1-2 16,0-4-1-16,0-1 0 0,-4 3 14 15,-2 0 3-15,6-3 1 0,0 1 0 0,-3 2-29 0,0 2 8 16,0 1-8-16,-4 2 0 0,-2 0 0 0,0 6 0 16,-3-1 8-16,0 6-8 0,-3 0 0 0,0 3 0 15,0 2 0-15,-3 0 0 0,0 3 0 0,3-1 0 16,-3-2 0-16,0 6 0 0,0-1 0 0,0 3 0 15,-3 0 0-15,3 3 0 0,-3 0 0 0,0 0 0 16,-3 2 0-16,3 3 0 0,0 0 0 0,-6 3 0 16,0-1 0-16,-3 6 0 0,0 0 0 0,0 3 0 15,-3 2 0-15,-3 5 0 0,0 4 0 0,0 1 0 16,-2 4 0-16,-1 5 0 0,6-1 0 0,-3 4 0 0,0 4 0 16,3 1 0-16,-3 0-16 0,3-1 3 0,3 1 1 15,1 0 0-15,-1 0 12 0,6-3 8 0,0 0 0 0,0 0-8 16,3 0 12-16,0-6-4 0,3 1 0 15,0-5-8-15,0 2 0 0,0-5 0 0,0-6 0 0,3 3 0 16,-4-8-127-16,4 1-22 0,3-4-5 0,-6-2-893 16</inkml:trace>
  <inkml:trace contextRef="#ctx0" brushRef="#br0" timeOffset="185376.8654">13789 10872 1407 0,'0'0'62'0,"0"0"14"0,0 0-61 0,0 8-15 16,0-8 0-16,-3 5 0 0,3-5 96 0,0 0 16 15,0 0 3-15,6 5 1 0,0 1-48 0,0-4-10 0,0-2-2 0,6-2 0 16,-3-1-25-16,3 0-6 0,3-5-1 15,0 0 0-15,0 0 4 0,-1 1 1 0,1-1 0 0,0 2 0 16,3-4-2-16,-3-1-1 0,-6 1 0 0,3-4 0 16,3 1 18-16,0 0 4 0,-4 0 1 0,1-1 0 15,0 1-21-15,-3-3-4 0,0 6 0 0,0-4-1 16,-6 1 13-16,3 0 2 0,-6 2 1 0,3-2 0 16,-3 3-30-16,-3 2-9 0,3-3 0 0,-3 3 0 15,0 3 13-15,-3 0-4 0,-6-1-1 0,0 4 0 16,3-1-8-16,0 3 0 0,0 0 0 0,-2 3 0 0,-1-1 0 15,0 1-11-15,-3 2 3 0,0 3 0 0,0 3 8 16,0-1 0-16,0 4 0 0,3 1 0 16,-2 1 0-16,-1 3 0 0,0 2 0 0,0 3 0 0,3-3 0 15,0 3 11-15,-3 2-3 0,6-2 0 0,0 0-8 0,0-3 8 16,0 3-8-16,4-3 8 0,2 0-8 0,3-2 0 16,-3-3 0-16,3 2 0 0,3-5 0 0,0 1 0 15,-1-1 0-15,7-3-11 0,0 4-39 0,0-4-8 0,6 1-2 16,3-3 0-1,3 0-168-15,3-3-33 0,20-2-7 0,7-6-2 0</inkml:trace>
  <inkml:trace contextRef="#ctx0" brushRef="#br0" timeOffset="185945.6308">14780 10546 748 0,'12'-5'33'0,"-12"5"7"0,0 0-32 0,3-5-8 16,0-1 0-16,0 4 0 0,-3 2 192 0,0-8 36 0,0 5 7 0,0-2 1 15,-3 0-103-15,0 2-21 16,3-2-4-16,-3 2 0 0,-3 0-74 0,3 1-14 0,-2 2-4 0,-1 2 0 0,-3-2-16 0,-3 6 0 16,0-1 0-16,-3 3 0 0,0 0 30 0,-3 2 2 15,0 1 1-15,0 5 0 0,1 0 17 0,-4 0 3 16,3 0 1-16,-3-1 0 0,3 4-10 0,0-1-1 15,3 1-1-15,1-1 0 0,-1 1-30 0,3 0-12 0,3-1 8 0,0 1-8 32,0-1 0-32,6-5 0 0,0 3 0 0,3-5 0 15,0-3 0-15,0 2-16 0,6-2 4 0,3-2 1 16,0 1-92-16,3-1-18 16,3-4-4-16,11 1-851 0</inkml:trace>
  <inkml:trace contextRef="#ctx0" brushRef="#br0" timeOffset="186412.4842">15081 10610 2127 0,'0'0'47'0,"0"0"9"0,0-5 3 0,-3-1 1 0,3 1-48 0,0 0-12 16,3 2 0-16,-3 3 0 0,0 0 40 0,0-5 7 15,6-1 1-15,-6 6 0 0,0 0-39 0,0 0-9 16,6-2 0-16,-6 2 0 0,6 2 11 0,-6-2 0 16,6 3 0-16,0 5 0 0,0 0 24 0,-3 3 5 15,3 2 0-15,-3 3 1 0,0 2-13 0,0-2-4 16,-3 3 0-16,3 4 0 0,-3-1-12 0,0 1-4 15,3 1 0-15,-3-3 0 0,0 3-8 0,0-3 0 16,3 0 0-16,0-2 0 0,-3-1 28 0,0-2 3 0,3-5 1 16,-3 2 0-16,3-5-32 0,-3 0 0 0,0-8 0 0,0 0 0 15,0 0 22-15,0 0-2 0,0 0 0 0,0 0 0 16,0 0 25-16,0 0 5 0,0 0 1 0,0 0 0 16,0 0-11-16,0-5-3 0,-3-3 0 0,3 0 0 15,-3-5-14-15,3-3-3 0,3 0-1 0,3-5 0 16,-1 0-19-16,4-3 0 0,0-3 0 0,6 3 0 15,3-2-16-15,0 0-9 0,6 2-3 0,0 0 0 16,-4 5-83-16,1 4-17 0,0 1-3 0,-6 1-1 16,0 5-56-16,0 3-11 0,0 2-2 0,-3 3-754 15</inkml:trace>
  <inkml:trace contextRef="#ctx0" brushRef="#br0" timeOffset="187444.1794">14471 10843 115 0,'0'0'10'0,"0"0"-10"0,3 2 0 0,-3-2 0 16,0 0 147-16,0 0 27 0,0 0 6 0,0 0 0 16,0 0-52-16,0 0-12 0,0 0-1 0,0 0-1 15,0 0-26-15,0 0-4 0,0 0-2 0,0 0 0 16,0 0-45-16,0 0-9 0,0 0-1 0,0 0-1 15,0 0-56-15,0 0-11 16,0 0-3-16,0 0 0 0,0 0-60 0,0 0-12 16,0 0-2-16,0 0-1 0,0 0 48 0,0 0 10 0,0 0 1 15,0 0 1-15,0 0 139 0,0 0 27 0,0 0 5 0,0 0 2 0,0 0 2 16,-3 6 0-16,3-6 0 0,-6 2 0 16,0 4-44-16,0-4-8 0,6-2-1 0,0 0-1 15,-3 3-39-15,3-3-8 0,-6 0-2 0,6 0 0 0,-6 2-13 0,6-2 0 16,0 0 8-16,0 0-8 0,0 0 0 0,0 0 0 15,-6 0 0-15,6 0 0 0,0 0 0 0,0 0 0 16,-6 0 0-16,6 0 0 0,0 0 0 0,0 0 0 16,-3-2 0-16,3 2 0 0,-6-3 21 0,6 3-1 0,-6-2-1 0,3 2 0 15,-3-3-7-15,6 3 0 0,0 0-1 0,-5 3 0 16,-1-3-11-16,0 2 0 16,0 1 0-16,3-1-11 0,3-2 11 0,-6 0-8 15,6 0 8-15,0 0-8 0,0 0 8 0,0 0 8 16,0 0-8-16,0 0 11 0,0 0 8 0,0 0 1 15,0 0 1-15,0 0 0 0,0 0 4 0,0 0 1 16,6 6 0-16,3-4 0 0,0 4 2 0,-1-4 0 16,1 4 0-16,0-1 0 0,0 0-11 0,0 0-1 0,3 1-1 0,-3 2 0 15,3-3-7-15,-3 0-8 0,0 3 11 0,3-2-11 32,3-1-95-32,-1-5-25 0,1 5-6 0</inkml:trace>
  <inkml:trace contextRef="#ctx0" brushRef="#br0" timeOffset="189648.6132">14641 10560 230 0,'0'0'20'0,"0"0"-20"0,0 0 0 0,0 0 0 0,0 0 96 0,0 0 14 15,0 0 3-15,0 0 1 0,0 0-14 0,0 0-2 16,0-6-1-16,0 6 0 0,0-5-33 0,0 5-6 16,3-8-2-16,3 3 0 0,-4 2-38 0,-2-2-8 15,3-3-2-15,0 5 0 0,3 1-8 0,-3-4 0 0,0 1 0 0,-3 5 0 16,3-3 34-16,-3 3 5 0,0 0 1 0,0 0 0 16,0 0 12-16,0 0 4 0,0 0 0 0,0 0 0 15,0 0-18-15,0 0-3 0,0 0-1 0,0 0 0 16,0 0-3-16,0 0-1 0,0 0 0 0,0 0 0 0,0 0-18 0,0 0-3 15,0 0-1-15,0 0 0 0,0 0-8 0,-6 0 0 16,0 3 0-16,0 0 0 0,-2-3 0 0,2 2 0 16,-3 4 0-16,0-4 0 15,3 1 0-15,-3 2 0 0,3-2 0 0,0 2 0 16,0-2 8-16,-3 2 0 0,0-2 0 0,3-1 0 16,0 4 20-16,0-1 3 0,-3 0 1 0,3 0 0 15,0 1-10-15,0-1-2 0,-5 3 0 0,-1-3 0 16,6 1-12-16,-3-4-8 0,3 4 8 0,0-1-8 15,0-3 9-15,0 6-9 0,3-2 12 0,-3-1-12 16,3 0 12-16,0 1-12 0,0-1 12 0,-3 3-12 0,3 0 8 0,3 0-8 16,-3-3 0-16,0 6 0 15,3-4 8-15,-3 1-8 0,-3 0 0 0,3-2 0 16,-3 2 0-16,3 0 0 0,-3-3 0 0,0 3 0 16,4 0 10-16,-7 0-10 0,3-3 8 0,0 0-8 0,0 3 8 15,0-3-8-15,0 1 8 0,0-1-8 0,0 0 8 0,0 1-8 16,0-4 0-16,6-2 8 0,0 0 2 15,0 0 0-15,-3 6 0 0,0-1 0 0,3 0-2 16,0 0 0-16,0 3 0 0,0 0 0 0,3 0 0 0,-3-2 0 16,3 1 0-16,0-1 0 0,0 2 12 0,0-3 1 15,3 3 1-15,-3 0 0 0,3-3 3 0,-3 3 1 16,3-3 0-16,-3 1 0 0,3-4-10 0,0 4-1 16,3-1-1-16,-3-2 0 0,2 2-5 0,4-3-1 15,-3 4 0-15,3-4 0 0,-3-2 1 0,3 3 0 16,0-3 0-16,0 0 0 0,3 0-1 0,0-3 0 0,-1 3 0 15,1 0 0-15,-6 0 1 0,3 0 0 16,0-2 0-16,0 2 0 0,-6-3-9 0,3 3 0 16,-9 0 9-16,9-3-9 0,-9 3 30 0,6 0 2 15,-6 0 0-15,6-2 0 0,3 2-32 0,-3 0 0 16,-6 0 0-16,9 0 0 16,-4 0-20-16,4 0-9 0,-3 0-3 0,0 0 0 0,-6 0 32 0,9 0 0 0,0 0 0 15,-3-3 10-15,0 3-10 0,-6 0 0 0,9 0 0 0,-3-2 0 16,0 2 0-16,-6 0 0 0,6-3 0 0,-6 3 0 15,6-3 8-15,-6 3-8 0,6 0 8 0,-6 0-8 16,0 0 8-16,9-2-8 0,-6-1 8 0,-3 3-8 16,0 0 0-16,0 0 8 0,6-3-8 0,-6 3 0 15,0 0 0-15,0 0 0 0,0 0 0 0,0 0 0 16,0 0 0-16,0 0 0 0,0 0 0 0,0 0 0 16,0 0 0-16,0 0 0 0,0 0 8 0,0 0-8 15,0 0 0-15,0 0 0 0,0 0 0 0,0 0 8 0,-6 0-8 16,6 0 0-16,-3 3 0 0,3-3 0 0,-9 3 0 15,3-3 0-15,0 2 0 0,6-2 0 0,0 0 12 16,-6 3 1-16,3-3 0 0,-3 3 0 0,6-3-13 0,-9 2 0 16,3-2 0-16,0 3 0 0,0-3 0 0,0 0 0 0,-3 0 0 0,3 2 0 15,0-2 0-15,-3 3 0 16,4-3 0-16,-1 0 0 0,0 3 0 0,0-3 0 16,3 0 0-16,-3 0 0 0,0 0 0 0,0 0 0 15,3-3 0-15,3 3 0 0,0 0 0 0,0 0 0 16,-6 0 0-16,6 0 0 0,0 0 0 0,0 0 0 15,0 0 0-15,0 0 0 0,0 0 0 0,0 0 0 16,0 0 0-16,-6 0 0 16,0-3-190-16,0 1-41 0</inkml:trace>
  <inkml:trace contextRef="#ctx0" brushRef="#br0" timeOffset="190997.7822">15563 10721 518 0,'0'0'23'0,"0"0"5"0,0 0-28 0,0 0 0 15,0 0 0-15,0 0 0 0,0 0 216 0,0 0 37 16,0 0 8-16,0 0 2 0,0 0-183 0,0 0-37 15,0 0-7-15,6 0-2 0,0-3-34 0,-6 3 0 16,3 0 0-16,-3 0-12 0,0 0-7 0,0 0-1 16,0 0 0-16,0 0 0 0,0 0 20 0,0 0 0 15,0 0-8-15,0 0 8 0,0 0 0 0,0 0 0 16,6 6 0-16,-6-6 0 0,0 0 0 0,0 0 0 0,0 0 0 0,0 0 0 16,0 0 12-16,0 0 7 15,0 0 1-15,0 0 0 0,0 0-20 0,0 0 0 0,0 0 0 0,0 0 0 31,0 0-20-31,0 0-8 0,0 0-2 0,0 0 0 0,0 0 14 0,0 0 4 0,0 0 0 0,0 0 0 16,0 0 3-16,0 0 1 0,0 0 0 0,0 0 0 16,0 0 19-16,0 0 4 0,3-3 1 0,-3 3 0 15,0 0-16-15,0 0 9 0,3-3-9 0,-3 3 8 16,0 0 28-16,0 0 4 0,0 0 2 0,0 0 0 16,0 0-9-16,0 0-1 0,0 0-1 0,0 0 0 15,0 0-3-15,0 0-1 0,0 0 0 0,0 0 0 16,0 0 12-16,0 0 2 0,0 0 1 0,0 0 0 15,0 0 7-15,0 0 2 0,0 0 0 0,0 0 0 16,0 0-11-16,0 0-1 0,0 0-1 0,0 0 0 16,0 0-18-16,6 6-3 0,-3-4-1 0,3 1 0 0,0-3-2 0,0 3-1 15,0-3 0-15,0 0 0 0,3-3-5 0,0 3-8 16,0-3 11-16,3 1-11 0,-4-4 8 0,4 4-8 16,3-1 0-16,-3-2 0 0,3-1 8 0,-3 1-8 15,3 2 0-15,0-2 0 0,0 0 17 0,-4-3 0 16,1 3 0-16,-3-1 0 0,0 1 2 0,-6 0 0 0,3 2 0 15,-3-5 0-15,6 3-8 0,-3 0-2 0,0-1 0 0,0 1 0 16,-3 0-9-16,3-1 12 16,0-1-12-16,-3 1 12 0,0-2-12 0,0 3-11 15,0 0 3-15,0-3 0 0,-9 2 8 0,6 1-10 16,0-3 10-16,-3 6-10 0,3-4 10 0,-6 4-13 0,0-1 5 0,-3 3 8 16,9 0-9-16,0 0 9 0,0 0 0 0,-6 0 0 15,-6 0 0-15,3 0-8 0,0 3 8 16,0-1 0-16,-6-2 0 0,3 6 0 0,4-4 0 0,-1 1 0 15,-3 0 0-15,3-1 0 0,-3 3 0 0,3 1 0 16,0-4 0-16,0 4 0 0,-3-1 0 0,0 0 0 16,3 1 0-16,3 2 0 0,-5-1 0 0,5 1 0 15,-3 0 14-15,3 3-3 0,-3-1-1 0,6 4 0 16,-6-1 2-16,3 0 1 0,3 3 0 0,0 0 0 16,-3 0 13-16,3 2 2 0,3-2 1 0,-3 3 0 0,3-3-29 0,0-1 0 15,-3-1 0-15,6 2 0 16,-3-3-18-16,3-3-10 0,3 1-1 0,0-3-1 15,3-3-131-15,0-2-27 0,3-1-4 0</inkml:trace>
  <inkml:trace contextRef="#ctx0" brushRef="#br0" timeOffset="191516.6593">16272 10663 806 0,'0'0'72'0,"0"0"-58"0,0-6-14 0,3 1 0 16,-3 5 194-16,3-5 36 15,0 0 7-15,-3 5 2 0,0-6-84 0,0 6-17 16,0-5-3-16,0 5-1 0,0 0-50 0,0 0-9 16,0-5-3-16,0 5 0 0,-9-3-34 0,3-2-7 0,0 2-2 0,0 0 0 15,-3 1-17-15,3 2-3 16,-3-3-1-16,3 3 0 0,-3 0-8 0,0 3 12 15,0-3-12-15,0 2 12 0,0 4 0 0,1-4 1 0,-4 4 0 16,0-1 0-16,0 0 14 0,0 3 2 0,3 0 1 0,-3 3 0 16,0-1-30-16,0 1 0 0,0 2 0 0,3 0 0 15,3 1 0-15,-2 1 0 0,2 1 0 0,0-2 0 16,3-4 0-16,0 1 0 0,0-1 0 0,3 1 0 16,3-1 0-16,-3-2 0 0,3-2 0 0,-3-6 0 15,0 0-20-15,6 5-9 0,0-5-3 16,3 3 0-16,-4-3 32 0,4-3 0 0,0-2 0 0,0-3 0 15,3 2 0-15,-3-4 0 0,3-3 0 0,3 2 0 16,-3-2 0-16,0-3 10 0,0 3 0 0,-1-3 0 16,1-3 10-16,0 3 1 0,-3-2 1 0,0-1 0 0,0 4-11 15,-3-1-3-15,3 5 0 0,-3 1 0 0,-3 4 12 0,0 1 3 16,-3 5 0-16,0 0 0 0,0 0 7 0,0 0 2 16,-3 8 0-16,-3 2 0 0,6 4-32 0,-6 2-15 15,0 2 2-15,3-2 0 0,3 2 3 0,0-2 1 16,0 3 0-16,3-1 0 15,0-4-23-15,3-1-4 0,3-3 0 0,0-2-1 16,3-2-161-16,3-1-32 0,20 6-6 0,7-11-2 0</inkml:trace>
  <inkml:trace contextRef="#ctx0" brushRef="#br0" timeOffset="192298.0851">16909 10438 1220 0,'0'0'27'0,"3"-5"5"0,-3 5 2 0,0-6 0 0,0 1-34 0,3 0 0 16,3-1 0-16,-3 1 0 0,-6 0 48 0,6-3 4 15,6 3 0-15,-6-3 0 0,-1 2-32 0,1 1-7 16,3 0-1-16,0-1 0 0,0-1 26 0,-3 4 5 15,0-2 1-15,3 2 0 0,3 0 16 0,-3-2 3 0,-6 5 1 0,0 0 0 16,0 0-1-16,0 0 0 0,0 0 0 0,-6 3 0 16,-3-1-2-16,0 1 0 0,3 2 0 0,-6 3 0 15,-2-3-39-15,-4 3-8 0,3 0-2 0,0 3 0 16,0-1-12-16,-3-2 0 0,0 3 0 0,3-3 0 16,7 3 8-16,-4-1 8 0,-3 1 1 0,3-3 1 15,0 5 9-15,0-5 1 0,0 2 1 0,-3-2 0 16,3 3-29-16,0-3 0 0,6 2 0 0,-2-2 0 15,-1 0 0-15,6-2 0 0,3-6 0 0,6 5 0 16,3 0-12-16,-1-2-8 0,1-1-1 0,3 1-1 16,6 0 11-16,0-3 3 0,-6 2 0 0,9 1 0 0,6-3-1 0,-4 3 0 15,-5-1 0-15,3 1 0 0,0 0 9 16,-3-1 8-16,-3 1-8 0,-3 2 11 0,-4 1 24 16,4-1 5-16,0 3 0 0,-3 0 1 0,-6 2-7 0,-3 1-2 15,3-1 0-15,-3 4 0 0,-3-4-6 0,-3 6-2 16,-3-3 0-16,3 1 0 0,0 1-12 0,-3-1-4 0,-5-1 0 0,-1 0 0 15,6 0-8-15,-3-5-11 0,-3 3 3 0,0-3 0 16,-6 0-96-16,9-3-20 0,6 0-3 0,3-2-1 16,-3 0-96-16,1-3-19 15,-10-6-4-15,15 6-1 0</inkml:trace>
  <inkml:trace contextRef="#ctx0" brushRef="#br0" timeOffset="192664.9517">17331 10570 1036 0,'0'0'92'0,"0"0"-73"0,0 0-19 0,-3-3 0 0,-6-2 200 0,9 5 37 16,0 0 7-16,-2-5 2 16,-7 0-104-16,3-1-21 0,6 6-4 0,0 0-1 15,-3-2-53-15,3 2-11 0,0 0-3 0,0 0 0 0,9-3-20 0,-9 3-4 16,0 0-1-16,0 0 0 0,3 5 7 0,-3-5 1 16,0 6 0-16,-6 2 0 0,-3 2-32 0,6 1 0 15,3 2 0-15,-3 0 0 0,-3 0 22 0,0 1-2 16,12-1 0-16,-6 0 0 0,-6 0-7 0,3-2-1 15,6-1-1-15,3 1 0 0,-3-3-11 0,0 3-9 16,-3-3 9-16,6-3-13 16,6-3-43-16,-3 1-8 0,-9-3-1 0,8 3-727 15,4-3-144-15</inkml:trace>
  <inkml:trace contextRef="#ctx0" brushRef="#br0" timeOffset="192821.2543">17474 10422 2026 0,'-6'-8'44'0,"0"-3"10"0,3 3 2 0,3-2 1 0,-6 2-45 0,0 0-12 16,4-3 0-16,-1 4 0 15,3 1 79-15,-3-2 13 0,0 0 4 0,3 3 0 16,3 0-52-16,0-3-9 0,-6 3-3 0,0-1 0 16,6 4-204-16,0-4-42 0,0-7-8 0,-3 2-2 0</inkml:trace>
  <inkml:trace contextRef="#ctx0" brushRef="#br0" timeOffset="193423.7039">17834 10493 2142 0,'0'0'47'0,"0"0"9"0,0 0 3 0,3-5 1 0,6 2-48 0,-3-2-12 16,-6 5 0-16,3-5 0 0,3 0 9 0,-3-1-1 16,0-2 0-16,-3 8 0 0,0 0-8 0,6-5-14 15,-6 5 3-15,3-5 1 0,-3 5 35 0,0 0 7 16,0 0 2-16,0 0 0 0,0 0-8 0,0 0-2 15,0 0 0-15,6 2 0 0,-3 4 13 0,3-1 3 16,0 3 0-16,-3 0 0 0,3-3-23 0,-3 6-4 0,0-3-1 16,-3 0 0-16,3 2-3 0,0 1-1 15,-3-3 0-15,3 2 0 0,-3 1-8 0,0-3 0 0,0 0 0 0,0 2 0 16,0-2 0-16,3 3 8 0,-3-1-8 0,0 1 8 16,-3 0-8-16,0-1 0 0,0-2 0 0,3 0 0 15,-3 0 8-15,0 0 0 0,0 0 0 0,-3-3 0 0,3 0-8 16,-3-2 0-16,3 2 0 0,-3-5 0 15,0 3 34-15,6-3 5 0,0 0 1 0,0 0 0 16,-6-3-20-16,6 3-3 0,0-8-1 0,3-2 0 16,0-1-6-16,3-2-2 0,0-3 0 0,3 0 0 15,6-5 4-15,0 0 0 0,3-5 0 0,2-1 0 16,1 1-12-16,0-3 0 0,6 5 0 0,-3 0 0 0,-3 5 16 0,-1 6 0 16,-2 0 1-16,0 5 0 0,-3 3 4 0,-3 5 1 15,0-3 0-15,-3 8 0 0,-3 1-22 0,3 4 8 16,-6 3-8-16,5 6 0 0,-5-3 0 0,3 5 0 15,0 0 0-15,-3 3-12 16,0 0-28-16,3-3-7 0,-3 3-1 0,0 0 0 16,3-6-115-16,3 1-23 0,-3-1-5 0,3 1-1 15,0-3-25-15,0-6-6 0,12 9-1 0,-3-14 0 0</inkml:trace>
  <inkml:trace contextRef="#ctx0" brushRef="#br0" timeOffset="194255.7266">18710 10525 633 0,'0'0'56'0,"0"0"-44"0,0 0-12 0,0 0 0 16,0 0 260-16,0 0 49 0,0 0 11 0,0 0 1 16,0 0-190-16,6-3-39 0,-1 1-7 0,1-1-1 15,0 1-31-15,0-1-5 0,0-2-2 0,0 2 0 16,-6 3-12-16,3-3-2 0,3-2-1 0,0 0 0 16,-6 5 11-16,3-6 2 0,-3 1 1 0,0 5 0 15,0 0-28-15,6-5-5 0,-6 5-2 0,0 0 0 16,0-5-10-16,0 5 0 0,0 0 0 0,0 0 8 0,3-6 0 15,-3 6 0-15,0 0 0 0,0 0 0 0,0 0-8 0,0 0 0 16,0 0 0-16,0 0 0 0,-6-2 0 0,0-1 0 16,-3 0 0-16,3 3 0 0,0-2 0 0,-3 2 0 15,-3-3 0-15,4 6 0 0,-1-3 0 0,-3 2 0 16,0-2 0-16,0 3 0 0,-3 0 0 0,3-1 0 16,0 4 0-16,3 2 0 0,0-1 0 0,0 1 0 15,0 0 0-15,1 0 0 0,-1 0 0 0,3 3 0 16,0-1 0-16,3 1 0 0,0-3 0 0,0 2 0 15,3 1 0-15,3 0 0 0,-3-1 0 0,3-2 0 0,3 3 0 0,-3-3 12 16,-3-8-12-16,6 5 0 16,3 0-10-16,-1-2 10 0,4-3 0 0,0 3 0 0,0-3-8 0,0-3 8 15,0 0 25-15,0 1 8 0,0-4 2 16,0 1 0-16,0 0-19 0,0-3-3 0,-1 0-1 0,1 0 0 16,0 0 7-16,0 0 1 0,-3-3 0 0,3 1 0 15,-3-1 9-15,0 3 3 0,3 0 0 0,-3 0 0 16,0 1-32-16,0 4 0 0,-4-2 0 0,1 5 0 15,0-3 0-15,0 3 0 0,-6 0 0 0,6 3 0 16,0 5 0-16,-3-3 0 0,0 3 0 0,0-3 0 16,0 6 0-16,-3 2 0 0,3-3 0 0,-3 6 0 15,0-2-20-15,-3 1-9 0,3 7-3 0,-3-1 0 16,-3 0 32-16,3 3 0 0,-3 5 0 0,0-3 0 16,-3 3 20-16,0 1 9 0,1-1 3 0,-1 2 0 0,-3 1-32 0,3-3 0 15,-6-2 0-15,0 2 0 0,-3-3 12 0,-3 1-4 16,0-6-8-16,-5 3 12 0,-1 0-12 0,0-3 0 15,3-3 8-15,-2-2-8 0,-4-3 0 0,3 1 0 16,3-4 0-16,0-5 0 0,3 1 0 0,4-4 8 16,-1-2-8-16,3 0 9 0,3-5 7 0,0 2 0 15,0-2 1-15,3 0 0 0,3-3 18 0,3-3 3 16,-3 1 1-16,6-4 0 0,3-1-19 0,3 1-4 0,3-4-1 0,3-1 0 16,6-2-15-16,0 3 8 0,6-4-8 0,2 4 0 15,1-3 0-15,6 2 0 16,0-2 0-16,2 3 0 15,1 2-59-15,0-3-14 0,-6 3-3 0,2 0-1 16,-5 1-141-16,3-1-28 0</inkml:trace>
  <inkml:trace contextRef="#ctx0" brushRef="#br0" timeOffset="201337.3544">20689 10395 748 0,'0'0'33'0,"9"-2"7"15,-3-1-32-15,-6-2-8 0,3 0 0 0,-3 2 0 16,0-2 180-16,0-1 35 0,0 1 6 0,0 2 2 15,0-2-107-15,0 3-20 0,3-4-5 0,-3 4-1 0,0-1-20 0,-3 0-4 16,3-2-1-16,0 5 0 0,0 0-22 0,0 0-5 16,-3 0-1-16,0 3 0 0,-3-3-17 0,0 2-3 15,0 1-1-15,-3 2 0 0,3-5-2 0,0 6-1 16,-3 1 0-16,0 1 0 0,3 0 3 0,-3 0 0 16,3 3 0-16,1-1 0 0,-4 4-4 0,0-1 0 15,0 0 0-15,0 6 0 0,0-3 9 0,0-1 2 16,-3 7 0-16,6-7 0 0,-3 4-15 0,0-1-8 15,0-2 8-15,3 6-8 0,0-1 0 0,-3-3 0 0,6 1 0 0,1-1 0 16,2-2 0-16,0 3 9 16,2-6-9-16,4 5 10 0,3-4-10 0,0-4-11 15,0 1 3-15,3-3 0 0,3 0 8 0,3-3 0 16,0 0 0-16,3-5 0 0,-1 0 0 0,1 0-10 16,6-5 10-16,-3 2-10 0,3-5 10 0,-4 0 0 0,1-2 0 15,0 2 0-15,-9-5 0 0,6-1 0 0,-3-1 0 0,0-1 0 16,-4-3 16-16,1 1 0 0,-3-1-1 0,3-5 0 15,0 3 20-15,-3 0 4 0,0-3 1 0,-3 0 0 16,0 1-26-16,0 1-5 0,-6 1-1 0,0 0 0 16,-3 3-8-16,-3 2 0 0,0 2 0 0,-3 4 0 15,-3-1 0-15,0 1 0 0,-3 2 0 0,-3 2 0 16,0-1-11-16,0 1-1 0,0 4 0 0,-3-1 0 16,1 3-31-16,-1 0-6 0,0-3-2 0,0 3-718 15,3 0-144-15</inkml:trace>
  <inkml:trace contextRef="#ctx0" brushRef="#br0" timeOffset="201886.4863">21269 10284 1638 0,'0'0'36'0,"0"0"7"0,0 0 1 0,0 0 3 0,0 0-38 0,6-5-9 0,0 5 0 0,-6 0 0 16,0 0 72-16,6 0 13 0,3 3 3 0,-9-3 0 16,0 0-36-16,0 8-6 0,3 0-2 0,0 2 0 15,0 1-27-15,-3 2-5 0,-3-2-2 0,3 2 0 16,3 3-10-16,-3-3 0 0,-6 3 0 0,6 0-11 16,0 0 11-16,0-1 0 0,3 4 0 0,0-3 0 15,0 2 28-15,-3-2 2 0,-6 0 0 0,6-3 0 16,3 3-6-16,0-3-2 0,-3-2 0 0,0 0 0 15,0-3 2-15,0-1 1 0,-3 1 0 0,3-8 0 0,0 0-9 16,0 0-1-16,0 0-1 0,0 0 0 0,0 0 29 0,0 0 5 16,0 0 2-16,0 0 0 0,0 0-40 0,3-5-10 15,0-3 0-15,3 0 0 0,0-2 48 0,0-4 8 16,3-1 2-16,3 1 0 0,0-4-33 0,0-1-6 16,-1-2-2-16,4 3 0 0,3-4-9 0,0 1-8 15,0 0 9-15,0 0-9 0,3 0 0 0,-4 2-20 16,-2 1 4-16,6-1 0 15,-3 3-10-15,3 3-2 0,0 0 0 0,0 2 0 16,-1 3-211-16,7-2-42 0</inkml:trace>
  <inkml:trace contextRef="#ctx0" brushRef="#br0" timeOffset="203271.9969">22240 10279 288 0,'24'0'25'0,"-16"0"-25"0,-8 0 0 0,0 0 0 0,9-3 274 0,-9 3 50 16,0 0 9-16,0 0 3 0,0 0-218 0,6-5-43 15,3-3-9-15,-3 3-2 0,0-3-1 0,0 3-1 0,-3-3 0 0,-3 8 0 16,3-8-17-16,0 3-3 16,-3-3-1-16,0 2 0 0,0-2-13 0,-6 3-2 15,0-3-1-15,-3 3 0 0,3 2 19 0,-6 1 4 16,0-1 1-16,-2 0 0 0,2 1-39 0,-3 2-10 15,0 0 0-15,-3 2 0 0,-6 1 0 0,3 0 0 16,1 2 0-16,-1 0 0 0,0 0-9 0,0 3 9 16,0 3 0-16,3 0 0 0,1 2 9 0,-1 3 9 15,0-1 2-15,6 4 0 0,-3 0-30 0,3 2-6 16,0-3 0-16,3 3-1 0,0 1 17 0,3-4 0 16,3 3 0-16,-3 0 0 0,6-5 0 0,0 0 0 15,0 0 0-15,0-5 0 0,3 2 0 0,3-5 0 16,-3-3 0-16,6 3 0 0,0-5 9 0,3-1-1 0,-3-2 0 15,6-2 0-15,-3-1 3 0,6 0 0 0,-3-2 0 16,2 0 0-16,1-3-11 0,3-3 12 0,0 1-12 0,0-4 12 16,0 1-12-16,2-3 0 0,-2-2 0 0,3-1 0 15,3 3 10-15,-3-5 0 0,5-3 0 0,1-2 0 16,-9 0 17-16,6-6 3 0,-3 3 1 0,0-3 0 16,2-2-15-16,-8 7-2 15,3-2-1-15,-3 0 0 0,3 0 7 0,0 0 0 0,-4 2 1 0,1 3 0 16,0-2-33-16,0-3-8 0,-3 2 0 0,0 4-1 15,-3 1 21-15,-3 7 0 0,-1-4 0 0,1 3 0 16,0 0 14-16,-3 3 7 0,3-3 2 0,-3 3 0 16,0 0-23-16,3-1 0 0,-3 1 0 0,-3 3 0 0,0-4 0 15,0 1-16-15,0 3 4 0,0-4 0 0,-3 4 1 0,6-3 0 16,-6 5 0-16,3-3 0 0,-6 0 11 0,-3 6 0 16,6 0 0-16,0 0 0 0,0-1 0 0,-3 4-13 15,3 2 5-15,0 0 8 0,-6 0-10 0,-3 2 10 16,3-2 0-16,-3 6-9 0,3-4 9 0,6-2 14 15,-6 6-3-15,0 1-1 0,3 1-18 0,0 3-4 0,-3-3-1 0,0 5 0 16,0 0 21-16,1 1 4 16,-1 1 0-16,0-1 1 0,-3 2-21 0,3-1-5 15,0-1-1-15,-3 2 0 0,3-1 22 0,0 1 5 16,-3 3 1-16,0 2 0 0,6 0-24 0,-6 0-5 16,-3 0-1-16,3 3 0 0,3 0 16 0,0 0 0 15,1 2 0-15,-1 1 0 0,0-1 8 0,3 1 7 16,0-1 1-16,0 1 1 0,-3-1-27 0,3 1-6 0,3-4 0 15,0 4-1-15,0-1 27 0,0 1 6 0,0-1 0 0,0-2 1 16,3-3-26-16,-3 0-6 0,3-2-1 0,3-1 0 16,-3 1 16-16,0-3 0 0,3 0-10 0,-3-3 10 15,0 0-8-15,5-2 8 0,1-1-10 0,0-4 10 16,0 2 0-16,3-3-9 0,3 0 9 0,3-2 0 16,-3-1 0-16,0 1 0 0,-3-3 0 0,5 0 0 15,1-3 0-15,3 1 0 0,0-1 0 0,3 0 0 0,-6-2 23 0,2-3 0 16,-8 0 0-16,6-5 0 15,-6 3-23-15,6-4 0 0,-9-2-10 0,0 1 10 0,0-1 0 0,-3 0 8 0,6 0 0 0,-6-3 1 16,-3 1-9-16,-3-3 0 0,8 2 0 0,-5-2 0 16,0 2 0-16,3 1 16 0,-6-1 0 0,3 4-1 15,3-1-15-15,-6 2 0 0,9 4 0 0,-9-3 0 16,0 5 0-16,3 0-12 16,-6 0 12-16,0 5-10 0,-3 1 10 0,0-1-13 15,0 0 5-15,0 6 8 0,-5-3-11 0,2 5 11 16,-3-2-8-16,-3 2 8 0,0 0 0 0,3 1 0 15,-3-1 0-15,0 3-8 0,3 0 8 0,0-3 0 16,1 6 0-16,-1-3 0 0,0 2 0 0,3 4 0 16,-3-1 0-16,3 3-8 0,3-1 8 0,3 4 0 15,-3 2 0-15,3-2 0 0,3-1 0 0,0 1 0 16,3 2 0-16,-3 0 0 0,3-2 0 0,-3-1 0 16,0 1 0-16,3-3 0 0,9-1 0 0,0-1 0 0,3-4 0 0,3-2 8 15,2 0-8-15,1-5 11 16,0 2-11-16,0-5 12 0,3 0 12 0,0-5 2 0,-1 2 1 15,4-2 0-15,0-3 5 0,0 0 2 0,3-3 0 0,-4-5 0 16,-5 3-2-16,0 0-1 16,0-3 0-16,6 0 0 0,2 0 1 0,-2 0 1 0,3-2 0 0,3 5 0 15,-7 0-33-15,7-1 0 0,-6 4 0 0,-3 4 0 16,-6 4 0-16,-6 2 0 0,5 5 0 0,-5 0 0 16,-3 3 0-16,-3 3-11 0,0-1 0 0,0 4 0 15,0 2 11-15,-3-3 0 0,3 3 0 0,-6-3 0 16,0 0 0-16,0 0 0 0,9-2 0 0,-9 2 0 15,12 0 0-15,-6 1 0 0,3-1 0 0,6 3 0 16,-6-3-93-16,5 0-20 0,-2-2-4 0,-3 2-723 16,-3 3-145-16</inkml:trace>
  <inkml:trace contextRef="#ctx0" brushRef="#br0" timeOffset="205793.0103">4779 13060 1551 0,'0'0'34'0,"0"0"7"0,0 0 2 0,0 0 1 0,0 0-36 0,0 0-8 0,0 0 0 0,0 0 0 16,0 0 56-16,0 0 10 0,0 0 2 0,0 0 0 15,0 0-43-15,0 0-8 0,-3 2-1 0,3-2-1 16,-6 3 21-16,3 0 5 0,-3-1 1 0,6-2 0 16,-3 3-2-16,0 5-1 0,0 0 0 0,-3 0 0 15,4 0 6-15,-4 0 2 0,3 2 0 0,-3 4 0 16,3 1-23-16,-3 1-5 0,3 0-1 0,-3 5 0 0,0-2-18 0,3 5 8 16,-3-3-8-16,0 5 0 15,0-2 14-15,0 0-4 0,3 2-1 0,0-2 0 16,3 3 4-16,0-4 1 0,0-4 0 0,3 2 0 0,0 0-1 15,0-2 0-15,3-6 0 0,0 0 0 0,3-2-13 0,0-3 0 16,0-6 0-16,0 1 0 0,3-3-11 0,-1 0 11 0,-2-5-10 0,3-3 10 16,3-3 0-16,0 1 0 15,-3-3 8-15,0-1-8 0,0 1 0 0,3-3 0 16,-3 0 0-16,-1-2 0 0,-5-1 9 0,3 1-1 16,-6-3-8-16,6-1 12 0,-3 1 6 0,0 0 1 15,-3-5 0-15,0 2 0 0,0 0 11 0,-3 0 2 16,0-2 1-16,0 5 0 0,0 2-21 0,-3 1-4 15,-6 2 0-15,6 2-8 0,0 1 8 0,0 3-8 16,-3 2 0-16,3 2 0 0,0 1 0 0,3 5-9 16,0 0 1-16,0 0 0 15,0 0-122-15,-6 5-24 0,3 1-5 0</inkml:trace>
  <inkml:trace contextRef="#ctx0" brushRef="#br0" timeOffset="206363.2773">5428 13155 2052 0,'0'0'91'0,"0"0"18"0,3 0-87 0,3-3-22 16,0 1 0-16,0-3 0 0,3-1 52 0,0-2 5 15,0 0 2-15,3-2 0 0,0-3-21 0,2-3-4 16,1 0-1-16,3-3 0 0,-3 1-12 0,3-3-2 16,-3-1-1-16,3 1 0 0,-3 0 2 0,2 0 1 15,1 0 0-15,-3 0 0 0,0 2 14 0,-3-2 2 0,3 0 1 0,-3 0 0 16,-3-1-5-16,0 1-1 15,0 0 0-15,-4 3 0 0,4-1-20 0,-3 0-12 16,0 6 12-16,0 0-12 0,-3 0 0 0,0 2 0 16,0 3 0-16,-3 0 0 0,0 0 0 0,0 8 0 15,0 0 0-15,0 0 0 0,-6-2 0 0,6 2 0 16,0 0-8-16,-6 0 8 0,-3 0-9 0,0 2 1 16,9-2 0-16,-6 3 0 0,6-3 8 0,-5 5 0 0,-4 1 0 0,6 2 0 15,-3-3 0-15,3 5 0 0,-6-2 0 16,6 3 0-16,0 0-8 0,0 2 8 0,-3 0-8 0,3 6 8 15,0-4 0-15,0 4 0 0,0 2 0 0,0 3 0 16,-3 0 0-16,6 2 0 0,0 1 0 0,-3 7 0 16,3-2 12-16,0 5-3 0,-3 0 0 0,3 5 0 15,3 3-9-15,0 0 8 0,-3 3-8 0,3-1 8 0,3 4-8 0,-3-6 0 16,0 0 0-16,0-3 8 0,0-2-8 16,0-3 8-16,-3-3-8 0,3-2 8 15,-3-6-30-15,-3-5-6 0,3-2-2 16,-6-3-785-16,0-6-157 0</inkml:trace>
  <inkml:trace contextRef="#ctx0" brushRef="#br0" timeOffset="206574.7487">5595 13364 1324 0,'0'0'59'0,"0"0"12"0,0 0-57 0,0 0-14 0,0 0 0 0,0 0 0 16,0 0 232-16,0 0 43 16,0 0 9-16,0 0 1 0,0 0-205 0,6 0-42 15,0 3-8-15,3-6-2 0,9 3-15 0,-1-5-3 0,1-3-1 0,6 3 0 16,3-6-9-16,-3 0 0 16,-1-2 0-16,4 0-740 0,0-3-142 0</inkml:trace>
  <inkml:trace contextRef="#ctx0" brushRef="#br0" timeOffset="208480.0928">7297 12872 1742 0,'0'0'38'0,"0"0"8"0,0 0 2 0,0 0 1 0,0 0-39 0,6 5-10 15,0 1 0-15,0-1 0 0,-6-5 38 0,9 3 6 16,0-1 0-16,3-4 1 0,3-1-5 0,-6-2 0 0,0 2-1 0,3-2 0 15,6-3-13-15,-4 2-2 0,-8-2-1 16,3-2 0-16,3-3-15 0,-3 2-8 0,0-2 10 0,0 0-10 16,-6-3 0-16,3 0 0 0,6-5 0 0,-6 2 0 15,-3 1 8-15,0-4 4 0,0 4 2 0,3-3 0 16,-3 0 4-16,0 2 1 0,0-2 0 0,0 2 0 16,3 1-19-16,-3-1 0 0,-6 1 8 0,3 2-8 15,5 3 21-15,-2 0 1 0,-6 2 0 0,1 0 0 16,4 3-5-16,-2-2-1 0,-2 5 0 0,-4-1 0 15,-6 1-8-15,3 2-8 0,6-2 9 0,0 2-9 0,-6 3 0 0,0 0 0 16,0 0 0-16,3 0 0 16,6 0 0-16,-6 6 0 0,-3-1 0 0,3-2 0 15,0 2 0-15,0 0 0 0,-6 3-8 0,3 0 8 0,1-3 0 16,2 3 0-16,-3 0 0 0,0 3 0 0,-6-3 0 16,3 0 0-16,6 2 0 0,-3 4 0 0,0-1 0 0,3 3 0 15,3 2 8-15,3 1-8 0,0-1 20 0,0 6-3 0,-3 0 0 0,6 2 0 16,6 1-17-16,-3 4 10 15,-6 1-10-15,3 3 8 0,6 2 3 0,-3 2 0 16,-9 4 0-16,3 4 0 0,0-2-2 0,3 3 0 16,0-3 0-16,-3 5 0 0,-3-8 12 0,3 3 3 15,6-5 0-15,0 2 0 0,-3-2-12 0,-3-5-1 16,3-1-1-16,6-5 0 0,0 0-10 0,-3-5-12 16,-3-3 2-16,3-2 1 15,2-6-26-15,-5-3-5 0,-3-4 0 0,0-6-1 16,0 0-178-16,0 0-35 0</inkml:trace>
  <inkml:trace contextRef="#ctx0" brushRef="#br0" timeOffset="208731.5588">7163 13158 230 0,'0'0'20'0,"0"0"-20"16,0 0 0-16,0 0 0 16,-8-3 332-16,8 3 63 0,0 0 12 0,0 0 2 15,0 0-276-15,0 0-55 0,0 0-11 0,0 0-3 0,0 0-21 0,0-5-5 16,3 0-1-16,11 2 0 0,10-2 12 0,-6-1 3 16,-6 1 0-16,3 0 0 0,3-1-32 0,6-2-7 15,-4 1-1-15,-2-1 0 0,0 0-12 0,0 2 0 16,6-2 0-16,-3 0-1021 15</inkml:trace>
  <inkml:trace contextRef="#ctx0" brushRef="#br0" timeOffset="209876.8309">7172 13107 633 0,'0'0'56'0,"0"0"-44"0,0 0-12 0,-9 6 0 16,-2-4 112-16,5 1 21 0,6-3 4 0,0 0 1 15,-9 0-67-15,9 0-14 0,0 0-2 0,0 0-1 16,0 0-18-16,0 0-4 0,0 0-1 0,0 0 0 15,9 3 12-15,-9-3 2 0,0 0 1 0,0 0 0 16,0 0 14-16,0 0 4 0,0 0 0 0,0 0 0 16,0 0 1-16,0 0 1 0,9 2 0 0,-1 1 0 0,-8-3-14 0,0 0-4 15,9 5 0-15,0-5 0 16,3 0-13-16,3 0-3 0,0 0-1 0,6-2 0 16,0-4-16-16,-3 1-3 0,-4 2-1 0,4-2 0 0,3 0-11 15,0 2 8-15,-6-2-8 0,0 0 8 0,0 2-8 0,-1-2 0 16,4 2 0-16,-6 0 0 0,-3-2-13 0,0 2-5 15,9 1-1-15,-3-4-683 16,0 1-137-16</inkml:trace>
  <inkml:trace contextRef="#ctx0" brushRef="#br0" timeOffset="211410.6163">8979 12840 864 0,'0'0'76'0,"0"0"-60"15,0 0-16-15,0 0 0 0,0 0 159 0,0 0 29 16,0 0 5-16,0 0 2 0,0 0-117 0,6-5-23 15,0 0-5-15,3-1-1 0,0-2-15 0,0-2-3 16,3-1-1-16,0 1 0 0,3-4-5 0,-4 4-1 16,4-3 0-16,0 2 0 0,0 0-2 0,0-2-1 15,-3 3 0-15,0 2 0 0,0 0-1 0,0 2 0 16,-3 1 0-16,-1 3 0 0,1 2-20 0,-9 0 9 0,9 0-9 0,0 2 0 16,0 3 0-16,-3 6 0 0,3 0 0 0,-3 7 0 15,-3 3 0-15,-3 8 0 0,0 3 0 0,-3 3 0 16,0 2 8-16,-3 8-8 0,0 0 0 0,0 2 0 15,0 1 9-15,0-3-9 0,0 0 0 0,0 2 9 16,0-4-1-16,0-4-8 0,1-2 12 0,-1 1-4 16,3-7 5-16,-3 1 1 0,3-8 0 0,3-3 0 0,-6-8 4 0,3 0 1 15,3-2 0-15,0-3 0 16,-3-3 0-16,3-5 0 0,0 0 0 0,0 0 0 16,3-10 29-16,3-4 5 0,0-1 2 0,3-9 0 15,0 0 8-15,2-5 1 0,4-3 1 0,0 0 0 16,3-5-11-16,3 0-2 0,0-2-1 0,0-4 0 0,2 1-24 15,4 0-5-15,3 2-1 0,-6 3 0 0,-3 0-21 0,2 5 0 16,1 0 0-16,-3 3 0 0,0 5-95 16,-3 6-13-16,0-1-4 0,-7 6-711 15,4 0-142-15</inkml:trace>
  <inkml:trace contextRef="#ctx0" brushRef="#br0" timeOffset="211978.4731">10113 12819 2257 0,'0'0'49'0,"0"0"11"0,0 0 1 0,0-5 3 0,0-3-51 0,0 3-13 0,0 5 0 0,-3-6 0 15,3 1 23-15,0 5 1 0,-3-5 1 0,0-1 0 16,3 1-25-16,-3 0 0 0,-3 0 0 0,3-1 0 16,-6 1-22-16,6 5 0 0,-5-3 0 0,2 3 0 15,0-2 8-15,-3 2 2 0,0 0 0 0,0 2 0 0,-3-2 28 0,3 3 7 16,-6 2 1-16,3 1 0 0,3-1-4 0,-3 3-1 15,3 5 0-15,-2 0 0 16,-1 6-10-16,-3-1-1 0,0 3-8 0,0 6 12 0,0-1-12 16,3-2-18-16,0 3 4 0,3-6 1 15,0 0-11-15,6-3-1 0,-2-4-1 0,5 2 0 0,0-6 13 0,0-2 2 0,3-3 1 16,-3-5 0-16,5 0 10 0,4-2 0 0,3-6 10 0,0-3-10 16,6-5 26-16,0-2-1 15,0-6 0-15,0 0 0 0,5-2 16 0,1-3 3 16,-3 0 1-16,3-1 0 0,-3 4-28 0,0-6-5 15,-4 3-2-15,-2 0 0 0,0 0 1 0,0 0 0 16,-6 5 0-16,3-2 0 0,-6 2-1 0,0 5 0 16,0 3 0-16,-3 6 0 0,0 2-10 0,-3 8 12 0,0 0-12 0,0 0 12 15,-3 13-12-15,0 6 0 0,0 7-12 0,-3 3 12 16,0 5-10-16,-3 4 10 0,6 1 0 0,-3-2-9 16,0 0-3-16,0 3-1 0,6 0 0 0,-3-3 0 31,3-6-80-31,0-1-16 0,0-1-3 0</inkml:trace>
  <inkml:trace contextRef="#ctx0" brushRef="#br0" timeOffset="212269.0821">10518 12028 2026 0,'3'-5'44'0,"0"-1"10"0,-3 4 2 0,3-4 1 0,-3 6-45 0,0 0-12 0,0 0 0 0,0 0 0 15,0 0 65-15,6 6 11 16,-3-4 3-16,0 6 0 0,0 0-8 0,3 5-2 16,-3 1 0-16,0 7 0 0,0 0-20 0,0 6-4 15,0 4-1-15,0 6 0 0,0 3-19 0,-3 0-4 16,0 5-1-16,0 5 0 0,0-2-12 0,-3 2-8 15,3-3 8-15,-3 6-8 0,0-5 0 0,0 0 0 0,3-6 0 0,0 3-8 32,-3-5-133-32,3-3-27 0,0-6-4 0</inkml:trace>
  <inkml:trace contextRef="#ctx0" brushRef="#br0" timeOffset="213767.27">10822 12764 1083 0,'0'0'48'0,"0"0"10"0,6-6-46 0,-3 1-12 15,0-3 0-15,-3 3 0 0,3-6 130 0,-3 1 24 0,-3-1 5 0,6 0 1 16,0 1-34-16,-1-1-6 0,4-2-2 0,-3 2 0 16,0 3-44-16,3 1-9 15,0-1-1-15,0 0-1 0,0 2-14 0,-3-2-2 16,3 3-1-16,0-3 0 0,-3 3-26 0,3 0-6 15,-3-3-1-15,0 2 0 0,0 1-13 0,0 0 11 16,-3-1-11-16,0 1 10 0,3 0-10 0,-3 2 10 16,0 3-10-16,0-5 10 0,-3 0-10 0,3 5 0 15,0 0 0-15,-3-6 0 0,0 1 15 0,3 0 4 16,0 0 1-16,0-1 0 0,0 1 4 0,-3 0 0 16,3 5 1-16,3-6 0 0,-3 1-25 0,0 5 0 0,0 0 0 0,0 0 0 15,0 0 0-15,0 0 0 0,0 0 0 0,0 0 0 16,0 0 0-16,-3 3 0 15,3-3 0-15,-6 5 0 0,0 0 0 0,0 3 0 0,0 5 0 0,0-2 0 16,3 2 0-16,-3 3 0 0,3 0 0 0,0 0 0 16,0-3 0-16,0 3 0 0,3 0 0 0,0 0 0 15,0 2 0-15,0 1 0 0,0 2 0 0,3 0 0 16,0-2 0-16,0 2 0 0,-3 0-11 0,0 0 11 16,3-2 0-16,-3-1 0 0,3 1 0 0,-3-3 0 15,0-1 0-15,3-4 0 0,-3 2 0 0,3-5 11 16,0 3-11-16,0-6 0 0,3 0 0 0,0-2 0 15,0-3 0-15,3-3 0 0,-3-2 0 0,3 0 0 16,0-6 0-16,3 3 0 0,0-5 0 0,-3 0 0 0,2 0 0 0,1-6 15 0,0 3-4 0,0-2-1 16,0-4 8-16,-3 4 2 15,0-6 0-15,3 3 0 0,-3-3 12 0,-3 3 4 16,3-3 0-16,0 3 0 0,0 3-36 0,-1 2-17 16,-2 5 1-16,0 3 1 0,0 0 15 0,0 3 0 15,-3 0 0-15,-3 5-9 0,0 0 9 0,0 0 0 16,6 5 0-16,-6-5-8 0,3 5 8 0,0 3-8 15,0 0 8-15,0 3-8 0,0-1 8 0,-3 1 0 0,3 2 0 0,0 3 0 16,0 0 0-16,0-3 0 0,0 0 0 16,0 0 0-16,3 1 0 0,0-4 0 15,-3 4 0-15,3-4 0 0,0 1 0 0,0-1 0 16,0 1 0-16,3-3 0 0,-6 2 0 0,5-4 0 16,-2 2 0-16,3-3 0 0,-6 0 0 0,3 0 0 15,3-2 0-15,-3-3 0 0,3 0 0 0,-9 0 0 16,0 0 0-16,0 0 8 0,6-3-8 0,0 1 0 0,3-6 0 15,0 3 0-15,0-1 0 0,0 1 8 0,0-3-8 0,-3 3 8 16,3-3 6-16,-4 0 2 0,4 0 0 0,-3-3 0 16,3 3-16-16,0 1 0 0,-3-4 0 0,0-2 0 15,3-1 0-15,-3 1 0 0,0 0 0 0,0-3 0 16,0 0 0-16,0 3 0 0,-3 0 0 0,3-3 0 16,0-3 0-16,0 6 0 0,-3-3 0 0,0 0 0 15,3 3 0-15,-3 0 0 0,-3 0 0 0,5 0 0 0,-5-1 0 0,3 4 0 16,0 2 0-16,0-3 0 0,-3 1 0 0,3-1 0 15,-3 3 0-15,3 3 0 16,-3-3 0-16,0 5 0 0,0 3 0 0,0-5 0 16,0 2 0-16,0 3 0 0,-3-2 0 0,3 2 0 0,-3-6 0 15,-3 6 0-15,3-2 0 0,-2 2 0 16,2 2-23-16,3-2-7 0,-3-2-2 0,-3-1 0 0,0 3 32 0,0 0 0 16,3 0 0-16,3 0 0 0,-6-3 0 0,6 3 0 15,-3 3 0-15,3-3 0 0,0 0 0 0,0 0 0 16,-6 0 0-16,6 0 0 0,0 0 0 0,0 0 0 15,-3 5 0-15,-3 1 0 0,3-1 0 0,0 0 0 16,0 0 0-16,0 3 0 0,-3-2 0 0,0 2 0 16,3 2 0-16,0-2 0 0,0 0 0 0,0 0 0 15,-3 3 0-15,6-1 0 0,-3 3 0 0,3-2 0 16,-3 2 0-16,3 3 0 0,3-3 0 0,0 3 0 16,0-3 0-16,0 3 0 0,0-2 0 0,3 1 0 0,0 1 0 15,0 0 0-15,3-3 0 0,-3 3 0 0,-3-2 0 16,3-1 0-16,0 0 0 0,0-5 0 15,0 3 0-15,0-6 0 0,0 0 20 0,0 0 9 0,-6-5 3 16,6 3 0-16,-1-3-32 0,4 0 0 0,-3-3 0 16,0 1 0-16,3-1 0 0,3-5 0 0,-3 0 0 0,3-5 0 0,3 0 0 0,0-3 0 15,0 0 0-15,2-3 0 16,-2-2 0-16,6 3 0 0,0-3 0 0,3-1 0 16,-3 4 0-16,0-1 14 0,-1 1-2 0,1 5-1 15,0-1-2-15,-3 7 0 0,-3 1 0 0,-3 1 0 16,0 2 7-16,0 3 2 0,-4-2 0 0,4 4 0 15,-3-2-18-15,0 6 0 0,0 2 0 0,-3-1 0 0,0-1 0 0,0 4 0 16,-3 1 0-16,3 2 0 0,0 0 0 16,-3 1 0-16,-3-1 0 0,3 0-9 0,-6 0 9 0,0 3 0 15,0 0 0-15,-3 0 0 0,-3-3 0 0,0-2 11 16,-6 2-1-16,0-2 0 0,-3-1-10 0,-2 1 10 16,-7-3-10-16,3 0 10 0,-3 0-10 0,3-3 0 15,-2-3 0-15,2 4 8 0,0-6-8 0,0 0 0 16,6 0 9-16,0 0-9 0,1-3 0 0,2-2-18 15,-3 0 3-15,3-1 1 16,0-7-112-16,0 0-22 0,3-6-5 0</inkml:trace>
  <inkml:trace contextRef="#ctx0" brushRef="#br0" timeOffset="214346.7243">12423 12687 2196 0,'0'0'97'0,"0"0"20"0,0 0-93 0,0 0-24 0,0 0 0 0,3 0 0 16,6 2 49-16,-3-2 6 0,3 3 1 0,0-3 0 15,-3 0-34-15,3 0-6 0,0 0-2 0,0 0 0 16,-4 0-14-16,1 0 0 0,-6 0 8 0,0 0-8 16,0 0 15-16,0 0 0 0,0 0 0 0,0 0 0 0,0 0 16 0,0 0 3 15,0 0 1-15,0 0 0 16,0 0-11-16,0 0-3 0,0 0 0 0,0 0 0 16,0 0-21-16,0 0-12 0,0 0 2 0,0 8-787 15,0-8-158-15</inkml:trace>
  <inkml:trace contextRef="#ctx0" brushRef="#br0" timeOffset="226820.8986">4440 14724 1465 0,'0'0'64'0,"0"0"15"0,0 0-63 0,0 0-16 0,0 0 0 0,0 0 0 16,0 0 32-16,0 0 3 0,0 0 1 0,0 0 0 15,0 0-18-15,0 0-3 0,0 0-1 0,0-5 0 16,0-1-14-16,0 6 0 0,0-5 8 0,0 5-8 16,0 0 0-16,0 0 0 0,0 0 0 0,0 0 0 15,0 0 0-15,0 0 9 0,0 0-9 0,9 0 8 16,-9 0-8-16,6 3 12 0,3-1-12 0,0 1 12 15,0 0-1-15,0-1 0 0,-1 4 0 0,1-4 0 0,3 1 13 0,0 0 2 16,0-1 1-16,0 1 0 16,0-3 10-16,3 3 3 0,0-3 0 0,3 0 0 15,-4 0 3-15,7-3 1 0,0-2 0 0,3 2 0 16,-3-2-20-16,3-1-3 0,-1 1-1 0,7-3 0 16,0 3-10-16,3 0-2 0,-4-1-8 0,1-2 12 0,6 3-12 15,-3-3 0-15,-1 0 8 0,-2 0-8 0,3 0 0 0,-3 3 0 16,-7-3 0-16,1 0 0 0,-3 0 10 0,3 3-10 15,-3 0 10-15,-3-1-10 0,-1 1 12 0,-2 2-3 16,0 1-1-16,-3-1 0 0,0 3-8 0,-3-3 8 16,0 1-8-16,0 2 8 0,-9 0-8 0,0 0-17 15,0 0 4-15,0 0 1 16,0 0-30-16,0 0-6 0,0 0 0 0,0 0-1 16,0 0-123-16,-6 5-24 0,3 0-4 0</inkml:trace>
  <inkml:trace contextRef="#ctx0" brushRef="#br0" timeOffset="227405.9886">4773 14819 1555 0,'0'0'68'0,"0"0"16"15,0 0-68-15,0 0-16 0,0 0 0 0,0 0 0 16,0 0 141-16,0 0 25 0,0 0 5 0,0 0 1 16,0 0-127-16,0 0-25 0,0 0-4 0,6 6-2 15,0-1-14-15,-6-5 8 0,0 0-8 0,0 0 0 16,0 0 8-16,3 5-8 0,-3-5 0 0,0 0 9 16,0 0-9-16,0 0 0 0,0 0 0 0,0 0 8 0,-3 5-8 0,3-5 0 15,-3 6 9-15,3-6-9 0,-3 5 0 16,0-2 8-16,0 2-8 0,3-5 0 0,0 0 0 15,0 0 9-15,-6 0-9 0,6 0 0 0,0 0 8 0,0 0-8 16,0 0 0-16,0 0 0 0,0 0 0 0,0 0 0 0,0 0 0 0,0-5 0 16,0 5 0-16,3-8 0 15,0 2 0-15,0 1-9 0,-6 0 9 0,3 0 0 16,0-1 0-16,0 6 0 0,3-5 0 0,-3 5 0 16,0-8 0-16,0 8 0 0,0-5 12 0,0 5-3 15,0-5 0-15,0 5 0 0,0-6-1 0,0 1 0 16,0 0 0-16,0 5 0 0,0 0-8 0,0-6 10 15,0-2-10-15,0 8 10 0,0 0-10 0,0 0 0 16,0-5 0-16,0 5 0 0,0 0 8 0,0 0-8 0,0 0 12 0,0 0-4 16,0 0 1-16,0 0 0 0,-6 5 0 0,0 6 0 15,3 2-1-15,-3 6 0 0,0 2 0 0,1 5 0 16,-4 3-8-16,0 3 8 0,-3 3-8 0,3-1 8 16,-3 3-8-16,3 0 10 0,-3 3-10 0,0-1 10 15,-3-1-10-15,3-1 0 0,-2 0 0 0,-1 0 0 16,3-6 0-16,0-2 0 0,0 1 0 0,-3-4 0 0,6-2 0 0,-3 0 8 15,0-3-8-15,3-3 0 32,0-2-129-32,3 0-31 0,-2-3-7 0,-1-5-1 0</inkml:trace>
  <inkml:trace contextRef="#ctx0" brushRef="#br0" timeOffset="228744.582">5648 14176 1033 0,'3'-8'45'0,"-3"8"11"0,0-2-45 0,0-3-11 0,0-1 0 0,-3 4 0 16,3 2 143-16,0-6 26 0,0 4 6 0,0 2 1 16,0 0-63-16,0 0-12 0,0 0-2 0,0 0-1 15,0 0-70-15,0 0-15 0,0 0-2 0,0 0-1 16,0 5-10-16,0 6 0 0,0-1 0 0,3 6 0 16,-6 0 0-16,3 2 0 0,3 1 0 0,-6 7 8 0,0 1 36 0,0 5 8 15,-3 5 0-15,-2 2 1 16,2 1-24-16,-3 5-5 0,-3 0 0 0,-3 3-1 0,3-1 15 0,0 3 3 15,-6 1 1-15,3-1 0 0,-3 6-27 16,4-4-6-16,-1-1-1 0,0-1 0 0,-3 0-8 0,3-5 0 0,0 3 0 0,0-6-11 16,3 1 11-16,1-4 0 15,2-2 0-15,0 0 0 0,-3-2 0 0,0-6 0 16,0-3 0-16,3-5 8 0,-3-2-8 0,6-3 0 16,-3-6 0-16,6-2 0 0,-3 0 0 0,0-8 0 15,6 0 8-15,0 0-8 0,-6-5 0 0,0-3 0 16,3-8-10-16,3-2 10 0,3-1-13 0,3-7 4 15,0-3 1-15,3-1 0 0,3-1-4 0,0-1-1 16,0 0 0-16,6 0 0 0,-3 3 13 0,0 6 0 0,-3-1-10 0,5 5 10 16,-2 3 12-16,0 3 6 0,0 3 2 0,-3 4 0 15,-3 1-20-15,6 2 0 0,-3 6 0 0,3 0 0 16,-4 2 0-16,1 5 0 0,0-2 0 0,3 3 0 16,-6 2 0-16,3 0 0 0,0-2 0 0,-3 2 0 15,0 1-12-15,0-1-7 0,3 0-1 0,-1 0 0 16,4 0 20-16,-3 1 0 0,3-4 0 0,0 1 0 0,3-6 0 0,-3 3 0 15,0 0 0-15,3-3 0 0,-1 1 0 16,-2-1-8-16,-3-2 8 0,0-3 0 16,0 0 0-16,0 0 11 0,0-3-2 0,0 0 0 15,0 1-9-15,-1-4 0 0,1-2 0 0,-3 0 0 16,3-2 10-16,-3-3-10 0,0-3 12 0,0 0-12 16,0 3 12-16,0-3-12 0,0-3 12 0,-3 1-12 15,-3-1 10-15,0 1-10 0,0-1 8 0,-3 3-8 16,-3 0 9-16,3 3-9 0,-6 0 10 0,3 2-10 15,0-2 12-15,-3 5-3 0,0-2-1 0,0 2 0 0,0 2-8 16,0-2 0-16,-3 6 0 0,3-1-11 0,0 0 11 0,-3 1 0 16,0-1 0-16,0 1 0 0,3 4 0 0,-2 1 0 15,-1-1-9-15,0 4 9 0,-3 2 0 0,3-3-9 16,0 3 9-16,3 0 0 0,3 0 0 0,0 0 0 16,-3 2 0-16,3 4 0 0,-3-4 0 0,3 6 0 15,-3 0 0-15,3 0 0 0,3 2 0 0,-3 3 0 0,3 1 0 16,3 1 0-16,0-1-8 0,3-1 8 15,0-3 0-15,0 1 0 0,-3-1 0 0,3-2 0 16,3 0 0-16,3-3 0 0,3-5 0 0,-3 5-8 16,0-5 8-16,-1 0 0 0,1-2 0 0,-3-4 0 15,-9-2 11-15,12 0-11 0,3 3 8 0,-3-6-8 0,-3-2 0 16,3-3 0-16,0 0 8 0,3-8-8 0,-1 6 0 0,1-6 0 16,3 0 16-16,0-5 0 0,3 0 0 0,-3-1 0 15,3-1-4-15,-1 1 0 0,7 1-1 0,-6 3 0 16,0-1-11-16,0 6 0 0,-6 2 0 0,2 3 8 15,4 6 12-15,-6-1 1 0,0 3 1 0,3 3 0 16,0 2-22-16,0 3 0 0,-3 3 0 0,-1 2 0 16,1 3 11-16,-3 2-3 0,0 1 0 0,-3 2 0 15,0 0-8-15,-3-2 0 0,0 2 0 0,0-3 0 16,0 1 0-16,-3-1 0 0,-3-2 0 0,0-3 0 16,0 1 0-16,0-1 8 0,-3-5-8 0,3 2 8 0,-3-4-8 0,0-1 10 15,3-5-10-15,-9 5 10 16,3-2 4-16,0-3 1 0,0-3 0 0,-3-2 0 15,3 0 13-15,0-6 2 0,3 1 1 0,-3-6 0 0,3 0-19 16,3-5-3-16,0-3-1 0,6-3 0 0,0-2-8 0,6 0 0 16,-3 3 0-16,3 2 0 0,6 0 0 0,-3 3 8 15,0 5-8-15,-1 5 12 0,-2 1-4 0,3 5-8 16,-3 5 12-16,0 2-4 0,0 4-8 0,-3 1 0 16,6 9 0-16,-3 0 8 0,0 3-8 0,-3 2 0 15,2 5 0-15,1-2-11 16,0 0-30-16,0 2-7 0,-3 1 0 0,3-1-1 15,-3 1-134-15,0 2-26 0</inkml:trace>
  <inkml:trace contextRef="#ctx0" brushRef="#br0" timeOffset="229574.5473">7806 15081 864 0,'0'0'38'0,"0"0"8"0,-6 0-37 0,6 0-9 15,0 0 0-15,0 0 0 0,-3-8 260 0,0 6 49 16,1-4 11-16,-1 1 1 0,3 5-235 0,-3-5-47 0,-3 0-10 0,3-3-1 16,0 2-28-16,3-2 8 0,-6 3-8 0,0-3 0 15,0 3 0-15,0-3 0 0,3 3 0 0,-3-3 0 16,-9 2 0-16,3 1 0 0,6-3-11 0,0 3 11 15,-3 2 0-15,0-2-10 0,-3 5 10 0,4-3 0 16,2 1 0-16,-6 2 14 0,-9 0-1 0,3 2 0 16,6 1 15-16,0 0 4 0,-3-1 0 0,0 3 0 15,1 1-4-15,2-1-1 0,0 0 0 0,-3 3 0 16,0 0-1-16,3 3 0 0,3-1 0 0,0 1 0 16,0 2-12-16,0 0-2 0,3 3-1 0,3 3 0 0,3-1-11 0,0 1 0 15,-3-1 0-15,3 1 0 16,6-1 0-16,-3 4 0 0,0-4 0 0,0-2 0 15,6-3 0-15,-3 0 0 0,0-2 0 0,0 0 0 16,-3-6 0-16,3 0 0 0,6-2 0 0,0 0 0 16,-6-6-20-16,6-2 0 0,0-1 0 0,5-2 0 0,-2 0 20 15,3-5 0-15,-6-3 0 0,3 0 0 0,3-5 16 0,-3 3 7 16,-6-6 1-16,3 0 1 0,2 0 13 0,1-2 2 16,0-3 1-16,-3 2 0 0,-3-2-17 0,3 3-3 15,3 2-1-15,-3 5 0 0,-9 4-20 0,3 4 8 16,3 3-8-16,-3 3 0 0,-1-1 11 0,-5 6-3 15,0 0 0-15,6 14 0 0,3 2-8 0,-6 5 0 16,-3 2 0-16,0 7 0 0,3 1 0 0,-3 1 0 16,-6 2 0-16,3 1 0 0,-3 2 0 0,6-5 0 0,0 2 0 0,-3-7 0 31,-2-1-48-31,5-2-4 0,2-3-2 0,1-5 0 16,0-3-158-16,3-2-32 0,0-6-7 0</inkml:trace>
  <inkml:trace contextRef="#ctx0" brushRef="#br0" timeOffset="229956.4977">8357 14534 2156 0,'0'-6'48'0,"-3"1"9"0,3-3 3 0,-3 3 0 15,3-3-48-15,0 3-12 0,0-3 0 0,0 0 0 0,3 0 76 0,0-3 12 16,-3 3 4-16,3-5 0 0,0 2-59 0,0 1-11 16,3-1-2-16,-3 6-1 15,3-3-3-15,0 0-1 0,-3 3 0 0,-3 5 0 0,0 0 5 0,0 0 2 16,0 0 0-16,0 0 0 0,3 2-2 0,-3-2-1 16,6 8 0-16,-3 0 0 0,-3 6-2 0,3 1 0 15,-3 4 0-15,-3 2 0 0,3 3-7 0,-3 2-2 0,0 3 0 16,0 3 0-16,0 3 0 0,0 4 0 15,0 1 0-15,0 2 0 0,-3 3 10 0,3 0 2 16,-3-2 0-16,0-1 0 0,3-5-20 0,3 0 0 16,-6-3 0-16,6-2 0 0,-3-3 12 0,0 0-12 15,0-2 12-15,0-3-12 0,3-1 0 0,-3-1 0 16,3-7-10-16,-3 1 10 16,0-2-30-16,3-1 2 0,-3-5 0 0,3 0 0 0,0 0-93 0,0-8-19 0,0 0-3 0,0 0-978 15</inkml:trace>
  <inkml:trace contextRef="#ctx0" brushRef="#br0" timeOffset="230306.0195">8643 14422 2257 0,'-3'-5'100'0,"3"3"20"0,-3-6-96 0,3 0-24 16,3-3 0-16,0 0 0 0,0 4 56 0,3-4 7 15,-3 0 1-15,3 3 0 0,0 3-47 0,-3 0-9 16,3-3-8-16,-3 3 12 0,-3 5-12 0,0 0 0 16,0 0 9-16,3 10-9 0,-1 3 9 0,1 3-9 15,-3 5 12-15,0 1-12 0,-3 4 30 0,-2 6-1 16,2 2 0-16,-6 3 0 0,3 3-2 0,-3 2-1 15,0 1 0-15,0 2 0 0,0 0-11 0,0 0-3 16,3 2 0-16,-3-2 0 0,3 0-1 0,0-8-1 16,0 3 0-16,3-6 0 0,-3-2-10 0,-3 0-14 0,6-3 3 15,0-3 1 1,-2-2-128-16,2-5-26 0</inkml:trace>
  <inkml:trace contextRef="#ctx0" brushRef="#br0" timeOffset="231130.6814">9619 14735 806 0,'0'0'36'0,"-3"5"7"16,0-2-35-16,-3 2-8 0,3 3 0 0,3-8 0 0,0 0 204 0,0 0 40 0,0 5 7 0,0 0 1 15,0-5-174-15,0 8-35 0,3-2-7 0,3 2-2 16,-3 0-34-16,6-1 0 0,-3-4 0 0,3 2 0 15,0-2 32-15,3-3-1 0,3 0 0 0,-3-3 0 16,-1-2 21-16,4-3 4 0,3 3 0 0,-3-3 1 16,3-3-13-16,0 1-4 0,0-1 0 0,0 1 0 15,-4-1-19-15,-2-2-4 0,0 2-1 0,0-2 0 16,3 0-1-16,-6 0-1 0,-3 2 0 0,-3-2 0 0,3-1-3 16,-3 1-1-16,-3 0 0 0,0-3 0 0,-6 0 6 0,3 0 2 15,0-2 0-15,0 2 0 0,-3 0-7 0,0 0-2 0,0 0 0 0,-3 3 0 16,0 0-9-16,3 2 0 0,-3 3 0 0,0 3 0 15,0 2 0-15,1-2 0 0,-4 3 0 0,0 2 0 16,0 2 0-16,-3 3 0 0,3 6 0 0,-3 2 0 16,0 6-9-16,-3-1 9 15,1 3 0-15,-1 6 0 0,0-1 0 0,0 3 0 16,0 1 8-16,3-1-8 0,3 2 23 0,3-1-2 16,3 1 0-16,3 1 0 0,3 0 1 0,3-3 0 15,3 3 0-15,0-1 0 0,9-1-3 0,-3-1-1 0,3-3 0 0,3-2 0 16,-3 0-18-16,3-6 0 0,-1-2 8 0,4-3-8 31,3-5-176-31,0-2-40 0</inkml:trace>
  <inkml:trace contextRef="#ctx0" brushRef="#br0" timeOffset="231831.2379">10399 14510 1209 0,'0'0'53'0,"0"0"12"15,-3 2-52-15,3-2-13 0,0 0 0 0,-6 6 0 16,0-4 252-16,0 4 47 0,0-6 9 0,0 2 3 0,0-2-216 0,0-2-43 16,0 2-9-16,0 0-2 15,6 0-53-15,-3-3-12 0,-2 0-1 0,-1 1-1 16,0-4-12-16,3 4-2 0,-3-4-1 0,0 1 0 0,3 0 24 0,-3 0 5 15,3-3 0-15,0 2 1 0,-3 4 11 0,3-4 14 16,0 1-3-16,0-3-1 0,0 3 14 0,3 2 2 16,-6-2 1-16,3 2 0 0,3 3-3 0,0 0 0 15,0 0 0-15,-3-2 0 0,-3-1 0 0,3 0-1 16,-3 3 0-16,6 0 0 0,-6 0-7 0,0 3 0 16,0 0-1-16,0 2 0 0,-3 0-15 0,3 3 9 15,1 3-9-15,-1-1 8 0,0 6-8 0,-3 3 8 16,0-1-8-16,0 3 8 0,0 1 0 0,0 1 0 15,-3 1 0-15,0 3 0 0,0-1-8 0,0 1 8 0,-3 2-8 16,4 0 8-16,-1-3-8 0,0 1-11 0,3-3 3 0,0 2 0 16,0-2 8-16,3-3 0 0,0-2 0 15,0-4 0-15,0-1 0 0,3-4 0 0,0-5-12 0,3-5 4 16,0 0 8-16,6 6 0 0,-6-6 0 0,0 0-8 16,9-3 8-16,0 0 8 0,3-4-8 0,0-1 11 15,3-6-1-15,0-1 0 0,2-4 0 0,-2 3 0 16,-3-8 12-16,3 0 2 0,0-2 1 0,0 0 0 15,0-4-25-15,-3 1 0 0,0 0 0 0,-1-2 0 16,1-4 0-16,3-2 20 0,-3-3-3 0,3-5 0 16,0 0-5-16,0 0-2 0,-3 0 0 0,3-2 0 15,2 2-10-15,1 0 0 0,-9 0 0 0,3 3 0 16,0-3 0-16,0 8 0 0,3 0 0 0,-6 5-11 0,0 3 11 16,-3 2 0-16,0 6 0 0,-3 3 0 0,0 4 0 15,-3 4 0-15,-3 2 0 0,3 2 0 0,0 6 0 0,0 0 11 16,-9 0-1-16,3 6 0 0,-3 7-10 15,0 6 0-15,0-1 0 0,0 11-11 0,-3 8 11 0,0 3 0 16,0 2 0-16,-3 6 8 0,4 2-8 0,-1 6 0 16,0-1 0-16,3 3 0 0,3 1 8 0,-3-4-8 0,6-2 8 0,-3 0-8 15,6-3 0-15,0-2 0 0,3-3 0 0,0-5 0 32,0-9-25-32,0 1-7 0,0-3 0 0,3-5-1193 0</inkml:trace>
  <inkml:trace contextRef="#ctx0" brushRef="#br0" timeOffset="233186.0737">11003 14536 864 0,'0'0'38'0,"0"0"8"0,0 0-37 0,0 0-9 16,0 0 0-16,0 0 0 0,-6-2 216 0,3-4 40 15,0 4 9-15,-3-4 2 0,3 1-179 0,-3 0-35 16,0-1-7-16,-2 1-2 0,2 0-28 0,-3-3-7 0,3-3-1 0,-3 3 0 15,0 0-8-15,-3 1 8 0,3-1-8 16,-3 0 8-16,0 0 0 0,0 2 0 0,3-1 0 0,-3 1 0 16,1 1 22-16,-1 0 4 0,0 2 1 0,-3 0 0 15,3 3 5-15,-3 3 0 0,0-3 1 0,0 5 0 16,-3 3-13-16,1 0-4 0,2 3 0 0,-3 2 0 16,0 3-3-16,3 2-1 0,0 1 0 0,-3 2 0 0,3 0-32 15,4 0-6-15,-1 1-2 0,3-4 0 16,0 3 20-16,0 0-12 0,6-2 12 0,-3-3-10 15,6 0 2-15,0-6 0 0,6 1 0 0,-3-3 0 16,3-3 8-16,3 0 14 0,0-5-3 0,3-5-1 16,2 2-10-16,1-5 8 0,0-2-8 0,3-3 8 15,0-3-8-15,3 0 10 0,0 0-10 0,-1-2 10 16,1 2-10-16,3-3 12 0,-3 1-12 0,3-1 12 0,-3 1 3 16,-4 4 1-16,4 1 0 0,-3 5 0 15,-3-2-2-15,-3 4 0 0,-3 4 0 0,3 4 0 0,-3 4-4 16,-3 2-1-16,0 5 0 0,-3 3 0 0,-3 5-9 0,0 0 0 15,-3 5 0-15,-3 6 0 0,0 3 0 0,-6-1 0 16,-3 0 0-16,0 3 0 0,0-2 0 0,3-3 0 16,-6-1 0-16,4-2 0 0,-7 1 8 0,3-1 5 15,-3-6 2-15,0 1 0 0,0-3-1 0,-2-5 0 0,2 3 0 0,0-6 0 16,0 0 0-16,0 0 0 0,3-5 0 0,-3 0 0 16,4 0-14-16,-1-2 0 15,0-4 0-15,6 1 0 0,-3-3 0 0,3 0 0 16,3-3 0-16,0 1 0 0,0-1 0 0,3-5-10 15,0 3 2-15,4-3 0 16,2 0-16-16,0 0-2 0,5 0-1 0,1 3 0 0,0-3 5 0,6 0 1 16,-3 0 0-16,3 3 0 0,0-1 10 0,3 1 3 0,-3 2 0 15,6-2 0-15,-3 2-8 0,2-2 0 0,1 2-1 0,0 1 0 16,0-1 17-16,3-2 11 0,0 0-2 0,2-1 0 16,-2 1-9-16,3 2 0 0,0-5 0 0,3 6 0 15,0-4 0-15,-1 1 0 0,4-3 0 0,-3 0 0 16,0 0 8-16,-1-2 0 0,1-1 0 0,-3-2 0 15,3-3-8-15,-3 0 10 0,2 3-10 0,-2-8 10 16,0 0-2-16,0-3 0 0,-3 0 0 0,3 0 0 0,-1 0-8 0,-2 1-11 16,-6-1 3-16,0 0 0 0,3-2 8 15,-3 4-10-15,0-1 10 0,-4-1-10 0,-2 3 2 0,0 2 0 16,-3-2 0-16,-3 5 0 16,0 3 8-16,-3 2 0 0,0 1 0 0,-6 2 0 15,0 2 0-15,-3 4 8 0,-3-1-8 0,1 6 11 16,2-1-11-16,0 4 0 0,-3 2 9 0,0 2-9 0,0 3 0 0,-3-2 9 0,3 2-9 0,0 3 0 15,-3-3 12 1,4 6-4-16,2-3 0 0,0 0-8 0,3 5 19 0,0-3-3 16,0 3-1-16,3 3 0 0,0-3 12 0,3 6 2 15,0-1 1-15,3-2 0 0,0 0-30 0,0-3 0 16,0 0 0-16,3-2 0 0,0-3 0 0,0 0 0 16,0-3 0-16,0-5 0 0,2 0 0 0,4-3 0 15,-3 0 0-15,0-5 0 0,3-2 12 0,0-1-3 0,-3-5-1 0,6-3 0 16,0 1-8-16,3-3 0 15,2-6 9-15,4-2-9 0,0-3 12 0,3-2-3 0,-3-1 0 0,2-2 0 16,1 0-9-16,0 0 0 0,0-3 0 0,0 3 0 16,2 3 0-16,1 2 0 0,-3 5 0 0,-3 3 8 15,-3 6 14-15,-4 2 2 0,4 3 1 0,-6 2 0 16,3 3-1-16,-3 5 0 0,0 1 0 0,0 4 0 16,-6 1-24-16,2 2 0 0,-2 0 0 0,0 3 0 0,-6 3 0 0,0-1 0 15,0 1-12-15,-3-1 12 0,0-2 0 0,-3 3 0 16,-3-6 0-16,0 3 8 15,0-1-8-15,0-1 0 0,-2-1 0 0,-1-2 0 16,-3-1 12-16,0 1 1 0,0-3 0 0,0 0 0 16,-3-3-5-16,0 0-8 0,-3-2 11 0,1-1-11 15,-4-4-58 1,-3-3-18-16,3-3-4 0,0-3-1 0,-3 0-104 16,4-4-21-16,-4-4-4 0</inkml:trace>
  <inkml:trace contextRef="#ctx0" brushRef="#br0" timeOffset="235366.6652">13521 14356 633 0,'0'0'56'0,"0"0"-44"15,0 0-12-15,0 0 0 16,0 0 156-16,3-5 28 0,-3 0 7 0,3-1 1 0,-3 6-136 0,3-5-26 16,-3-3-6-16,6 3 0 0,-3 0-24 15,0-1-16-15,0 1 2 0,-3 5 1 0,6-5 13 0,-3-1 0 16,0 1 0-16,0 0-9 0,-3 5 19 0,3-5 4 16,-3-1 1-16,0 6 0 0,0 0 39 0,0-5 8 15,-3 2 2-15,0-2 0 0,3 5 4 0,-6-3 2 16,3 3 0-16,-3-2 0 0,0-1-17 0,0 0-3 15,0 1-1-15,0 2 0 0,0-3-29 0,1 3-7 16,-4-2-1-16,3-1 0 0,-3-2-1 0,3 2-1 16,0 3 0-16,-3-3 0 0,3 1 0 0,-3-1 0 15,0 0 0-15,0 1 0 0,0 2-10 0,-3-3 8 16,3 0-8-16,-3 3 8 0,4 0-8 0,-4 0 0 16,3 0 0-16,-3 3 0 0,0 0 0 0,-3 2 0 0,0 3 0 0,3 0 0 15,-3-3 0-15,3 6 0 0,-2-1 0 0,2 1 0 0,0 5 0 0,0 0-11 16,0 2 11-16,3 1-8 0,3-1 8 0,3 1 0 15,0-1 0-15,3 3 0 0,0-2 0 0,3-3 0 16,0 0 0-16,3-3 0 0,-3 0 0 0,6-2 0 16,-3-3 0-16,3-3 0 0,3-2 0 0,-3-3 0 15,3 0 12-15,-1-6-4 0,4 1 18 0,3-3 4 16,-3-2 1-16,3-1 0 16,0-2-3-16,3-1 0 0,-4-4 0 0,1 5 0 15,0-3-9-15,0 3-3 0,0-3 0 0,3-3 0 16,3 3-5-16,-7 3-2 0,-5 0 0 0,3 0 0 15,0 5-9-15,0 0 0 0,-3 0 0 0,0 5 0 16,0 1 0-16,0-1 0 0,-3 6 0 0,-1-1 0 0,1 6 0 16,-3 0 0-16,0 5 0 0,-3 6 0 0,3 2 0 0,-3 3 0 15,0 0 0-15,-3 5 0 0,0-3 0 16,-3 3 0-16,0 0 0 0,0 3 0 0,0 0 16 0,-6-3 0 16,0 3 1-16,0 0 0 0,-2 2 22 0,2-2 4 15,0-1 1-15,-3 1 0 0,-3-3-44 0,0 0 0 16,-3-5 0-16,-3 0 0 0,3-3 0 0,1-2 0 15,-1-1 0-15,0-5 0 0,-3-2 12 0,3 0-2 0,-3-3-1 0,4-3 0 16,-1 0-9-16,0-2 8 0,3-3-8 0,3-3 8 16,0 0 10-16,3-2 2 15,0-3 0-15,3 3 0 0,0-6 8 0,3-2 1 16,3 0 1-16,0-3 0 0,6-2-16 0,3-4-3 16,0-1-1-16,9-1 0 0,0-3-10 0,3 1-11 0,3-6 3 15,5 3 0 1,-2-3-38-16,6 3-7 0,-3 0-2 0,5 0 0 15,1 0-160-15,-3-3-32 0</inkml:trace>
  <inkml:trace contextRef="#ctx0" brushRef="#br0" timeOffset="236032.5379">14144 14377 2300 0,'0'0'102'0,"-3"-5"21"0,0-3-99 0,0 3-24 15,0 0 0-15,3 5 0 0,-3-6 63 0,3 1 7 16,-3 0 2-16,3 5 0 0,3-6-56 0,-3 6-16 15,0 0 0-15,0 0 8 0,3-5-8 0,-3 5-15 16,0 0 4-16,0 0 1 0,0 0 10 0,0 0 0 16,0 0 0-16,0 0 0 0,0 0 0 0,0 0 0 15,0 0 0-15,0 0 0 0,0 0 0 0,0 0 11 16,0 0-3-16,0 0 0 0,0 0 4 0,0 0 0 16,0 0 0-16,3-2 0 0,-3 2 16 0,0 0 3 0,6-6 1 0,-6 6 0 15,5-2-24-15,-5 2-8 0,3-6 0 16,-3 6 9-16,0 0-9 0,0 0 10 0,0 0-10 0,0 0 10 15,0 0-10-15,0 0 0 0,0 0 0 0,0 0 0 16,0 0 0-16,0 0 0 0,0 0 11 0,0 0-11 16,-3 11 0-16,1-3 0 0,-7 5 0 0,0 0 0 0,3 1 0 0,-3 1 0 15,-6 4 0-15,3-1 0 0,0 6 0 16,0 0 0-16,3 3 0 0,-3-4 0 16,0 4 0-16,3-1 0 0,-2-2 0 0,2 0 0 15,3 0-10-15,-3-3 10 0,3 0-8 0,3-5 8 16,0 0 0-16,0 0 0 0,3-3 0 0,0 3 8 15,3-6-8-15,3-2 0 0,0 0 0 0,3-2 0 0,0-1 0 0,3-5-13 16,-1 0 5-16,4 0 8 0,0-8 0 16,6 3 0-16,-3-3 0 0,0-3 0 0,0-2 8 15,-3 2 10-15,2-2 2 0,-2 0 0 0,-3-3 19 16,-3 0 4-16,0-2 1 0,0-1 0 0,-3-2-24 16,-3-3-5-16,0-2-1 0,-3-1 0 0,0-2-4 0,-3 0-1 0,0 0 0 0,0 0 0 15,-3 2-9-15,0 3 0 0,0 1 0 0,0 1-11 16,0 1 0-16,-3 3 0 15,3-1 0-15,-3 3 0 16,0 3-17-16,0 5-3 0,1 0-1 0,-1 3 0 16,-3 5-8-16,-3 0-1 0,0 3-1 0,0 2-781 15,0 5-156-15</inkml:trace>
  <inkml:trace contextRef="#ctx0" brushRef="#br0" timeOffset="236931.132">15644 14237 1555 0,'0'0'138'0,"0"0"-110"0,0 0-28 0,0 0 0 16,0 0 127-16,0 0 20 0,0 0 4 0,0 0 1 15,3 8-106-15,3-5-21 0,0 2-4 0,3-2-1 16,2-1-8-16,1-2-3 0,0 0 0 0,0 0 0 15,3-2-9-15,3-1 0 0,0 0 0 0,-3-2 0 16,2 0 31-16,-2-3 4 0,0 3 1 0,-3-6 0 16,-3 0 10-16,3 4 2 0,3-4 1 0,-3-2 0 0,-3 2-19 0,0-2-4 15,-3 0-1-15,0-1 0 16,-3-1-25-16,2 1 0 0,-5-4 0 0,0 2 0 16,0-3-35-16,0 1 1 0,-5-1 0 0,2-2 0 15,-6 3 2-15,3-6 0 0,0 3 0 0,-3 2 0 0,0-2 20 0,3 0 4 16,0 2 8-16,3 1-13 0,-3 2 13 0,-3 3 0 15,0-3 0-15,3 5 10 0,0 1 6 0,-3 4 2 16,0-2 0-16,3 3 0 0,-3 3-2 0,4 2-1 16,-4 2 0-16,3 1 0 0,0 5-15 0,0 2 9 15,0 1-9-15,0 5 8 0,0 8-8 0,0-1 8 16,3 4-8-16,-3 5 8 0,3 2 4 0,3 8 1 16,0 1 0-16,0 2 0 0,0 2 11 0,0 4 1 15,-3 1 1-15,3 1 0 0,3 3 14 0,-3 0 2 16,3-4 1-16,0 7 0 0,3-6-17 0,0-3-3 0,3 0-1 0,0 0 0 15,0 1 2-15,0-6 0 0,0-6 0 0,2 1 0 16,-5-8-24-16,3 2-20 0,-6-7 4 0,3-4 1 16,-3-1-8-16,0-4-1 0,0-5-1 0,-3-2 0 31,0-6-191-31,0-5-37 0</inkml:trace>
  <inkml:trace contextRef="#ctx0" brushRef="#br0" timeOffset="237171.4222">15444 14494 518 0,'0'0'23'0,"6"3"5"0,0-3-28 0,0 0 0 16,0 0 0-16,3 2 0 0,0 1 427 0,3-1 80 15,0-2 16-15,3 3 3 0,2 0-371 0,4-1-75 16,0 4-14-16,0-4-3 0,3 1-24 0,0 0-5 15,2-3-1-15,1 0 0 0,0 0-17 0,0 0-3 16,3-3-1-16,-7 0 0 0,-2 1-12 0,0-4 11 16,0 4-11-16,0-4 10 15,-3-1-126-15,2-4-24 0,-2 3-6 0</inkml:trace>
  <inkml:trace contextRef="#ctx0" brushRef="#br0" timeOffset="237571.5934">16322 14232 2073 0,'0'0'92'0,"0"0"19"0,0 0-89 0,0 0-22 0,0 0 0 0,0 0 0 16,0 0 132-16,0 0 21 0,6 8 5 0,0 2 1 15,-3-2-104-15,3 8-21 0,-3 0-4 0,0 5-1 16,0 0-15-16,0 6-3 0,-3 2-1 0,0 3 0 16,0 2-10-16,0 1 0 0,0-4 0 0,0 4 0 15,-6-6 0-15,3 3 0 0,3-3 0 0,-3-5 0 16,3-1 0-16,-3-2 0 0,0-2 12 0,3-3-4 0,-3-3 0 0,3-2 0 16,0-1 0-16,-3-4 0 0,3-6 25 0,0 0 5 15,0 0 1-15,0 0 0 16,-3-3 9-16,0-5 3 0,3 3 0 0,-3-9 0 0,3-1-10 15,0-1-1-15,0-3-1 0,3-5 0 0,3 1-21 0,3-4-4 16,0-5-1-16,0-2 0 0,6 0-13 0,0-6 0 16,6 3-12-16,-3-3 12 0,2 3-27 0,4 3 2 15,0-1 0-15,0 4 0 16,-3 4-62-16,5 1-12 0,1 2-2 0,-3 3-1 16,0 2-77-16,-3 6-15 0,0 0-3 0</inkml:trace>
  <inkml:trace contextRef="#ctx0" brushRef="#br0" timeOffset="238031.2328">17177 14224 1267 0,'0'0'56'0,"-9"0"12"0,0 0-55 0,0-3-13 0,9 3 0 0,-6-2 0 15,0 2 284-15,0-3 53 0,-3 0 11 0,9 3 3 16,0 0-255-16,-6 0-52 0,-6 0-9 0,3 0-3 16,3 0-32-16,-3 6 0 0,-3-1-15 0,-2 6 5 15,2 2 10-15,-3 5-12 0,0 4 12 0,0 4-12 16,-6 3 12-16,3 5 0 0,6-2 0 0,-2 0 8 16,-4 2-8-16,6-5 0 0,0 1 8 0,6-4-8 0,0-7 0 15,3-1 8-15,0-2-8 0,6 0 0 0,6-8 8 0,-3 0-8 16,3-3 8-16,0 0-8 0,3-2 20 0,0-3-1 15,5-3 0-15,-2-2 0 0,0 0 17 0,6-3 3 16,0 0 1-16,0-3 0 0,0 1-1 0,-1-4 0 16,4-1 0-16,0-1 0 0,0 0-15 0,-3 0-4 15,-4-3 0-15,4 1 0 0,3 2-9 0,-6-3-3 16,-6-2 0-16,0 3 0 0,3-1-8 0,-6 3 0 16,-6-2 0-16,-3-1 0 0,-3 1-22 0,3 5 3 15,-6-3 1-15,-3 0 0 0,-9 3-6 0,3 2-2 0,12 3 0 0,-9-2 0 31,-3 2-9-31,-6 2-1 0,4 4-1 0,-1 2 0 16,3 0-16-16,-3 0-3 0,-3 0-1 0,3 2 0 0,3 1-9 0,3 0-2 0,4 2 0 0,-4-2-656 16,3-1-131-16</inkml:trace>
  <inkml:trace contextRef="#ctx0" brushRef="#br0" timeOffset="238668.5164">17507 14235 1728 0,'0'0'76'0,"6"0"16"16,3-3-73-16,0 3-19 0,-3 0 0 0,-6 0 0 0,6 0 135 0,3 3 23 16,-3 2 5-16,-6-5 1 15,0 0-64-15,3 8-13 0,3 2-3 0,-3 1 0 0,-6 5-37 0,3-3-8 16,3 3-2-16,0 0 0 0,-1 2-19 0,1 1-4 15,-3-1-1-15,0 4 0 0,3-1-13 0,0-3 9 16,-3 1-9-16,3-1 8 0,0-2-8 0,-3 0 0 16,3-3 9-16,-6 1-9 0,0-7 9 0,3 4-9 15,3-6 12-15,-3-5-12 0,-3 6 22 0,3-6-2 16,0 0-1-16,0 0 0 0,0 0-6 0,0 0-1 16,0 0 0-16,0 0 0 0,6 0 4 0,0-6 1 15,-6 1 0-15,6-6 0 0,3 1-5 0,0-3-2 16,-3-1 0-16,0-1 0 0,3-4 15 0,0 0 3 15,3 1 1-15,0-1 0 0,-3 1-13 0,8-3-4 16,1 2 0-16,3 1 0 0,-3 2-12 0,0 3 0 16,0 2 0-16,0 3 0 0,-4 0 0 0,1 6-8 0,0 2 8 0,0 2-10 15,-3 1 10-15,0 5 0 0,-3 2 0 16,0 4 0-16,0 4 0 0,0 3 0 0,-3 0 0 0,0 3 11 16,-3 3-11-16,0-6 0 0,2 0-10 0,-2 0 10 15,0-2 0-15,0-3 0 0,0-3-8 0,3 0 8 16,-3 0 0-16,0-2-9 0,0-6 9 0,0 0-8 0,3 1 8 0,-6-6 0 15,0 0 10-15,0 0-10 0,0 0 11 16,0 0-11-16,0 0 12 0,0 0-12 16,3-6 0-16,0-2 0 0,0 1 0 0,0-4 0 15,0-2 0-15,0 0 0 0,0-3 9 0,0 0-9 16,3-3 8-16,0 3-8 0,3-5 0 0,0 5 0 16,3 3 9-16,-3 0-9 0,-3 2 8 0,2 1-8 0,1 2 0 0,0 2 8 15,-3-1-8-15,0 4 0 16,-6 3 0-16,6 0 0 0,3 3 0 0,-6 2 0 0,3 3 0 15,0 2 0-15,-3-2-10 0,0 6 10 0,0 1-15 16,0 1 3-16,-3 0 1 0,0 3 0 16,0 2-67-16,-3 0-14 0,3 0-2 0,-3 3-790 15,3-3-157-15</inkml:trace>
  <inkml:trace contextRef="#ctx0" brushRef="#br0" timeOffset="240037.9889">19239 13533 1630 0,'0'0'72'0,"0"0"16"0,3-7-71 0,0-1-17 15,3 0 0-15,-3 2 0 0,0-2 53 0,0 3 7 16,-3 5 2-16,3-3 0 0,0-2-24 0,-3 5-5 16,0 0-1-16,0 0 0 0,0 0-3 0,0 0-1 15,0 0 0-15,0 0 0 0,0 0 3 0,0 0 0 16,0 0 0-16,0 11 0 0,0-3 8 0,0 5 1 0,-3 3 1 0,0 2 0 16,3 6 3-16,-3 0 0 0,0 0 0 0,0 5 0 15,3 0-13-15,-3 3-3 0,3-1 0 0,0 4 0 16,0 2 7-16,0 3 1 0,0-3 0 0,3 0 0 0,-3 0-20 0,0-3-3 0,0-2-1 0,0 0 0 31,0-6-12-31,0 3 0 0,0-2 0 0,0-4 0 16,0-4-30-16,0-1-6 0,3 1 0 0,-3-6-759 15,0 0-151-15</inkml:trace>
  <inkml:trace contextRef="#ctx0" brushRef="#br0" timeOffset="242157.6889">19594 14055 1263 0,'0'0'28'0,"0"0"5"0,0 0 2 0,0 0 1 0,0 0-36 0,0 0 0 0,0 0 0 0,0 0 0 0,0 0 58 0,0 0 5 15,0 0 1-15,0 0 0 0,0 0-37 0,0 0-7 16,0 0-2-16,0 0 0 16,0 0-45-16,0 0-9 0,0 0-1 0,0 0-1 15,0 0-12-15,0 0-2 0,0 0-1 0,0 0 0 0,0 0 27 0,0 0 6 16,0 0 0-16,0 0 1 0,0 0 44 0,0 0 9 15,0 0 2-15,0 0 0 0,0 0 30 0,6-6 6 16,-6 6 2-16,0 0 0 0,5-2-17 0,-5 2-3 16,0 0-1-16,6-3 0 0,-6 3-5 0,9-3-2 15,-3 1 0-15,3-1 0 0,-9 3-26 0,6-2-6 16,6-1-1-16,-3 3 0 0,0-3-13 0,0 1 0 16,0-1 0-16,3 0 0 0,-3 1 0 0,0-1 0 15,0-2 0-15,-1-1 0 0,-2 4 0 0,3-4 0 0,0 1 0 16,0 3 0-16,-3-4 17 0,0-2 1 0,3 3 0 15,-3 0 0-15,0-1-18 0,0-2 0 0,3 3 0 0,-3-3-9 16,0 3 9-16,0-3 0 0,0 0 0 0,3-2 0 16,-6 2-12-16,3 0 0 0,-1-3 0 0,1 3 0 15,-3 0 3-15,0-2 0 0,0-1 0 0,0 3 0 16,-3 0 9-16,3 0 0 0,-6 0 0 0,3 3-8 16,-3 0 8-16,3-3 0 0,-6 5 0 0,3-2 0 15,-6 0 13-15,7 2-1 0,-7 0-1 0,3 1 0 0,0-1-11 0,-3 0 0 0,0 1 9 0,-3 2-9 16,3 0 0-16,0 0 0 0,-3 0 0 0,3 0 0 15,3 0 0-15,-3 0 0 0,0 0 0 0,0 2 0 16,4 1 0-16,-1 0 8 0,0 2-8 0,-3-2 0 16,6 2 21-16,-3 0 0 0,-3 0 0 0,6 3 0 15,-6 0 12 1,6 3 3-16,-6-3 0 0,6 0 0 0,-3 2-7 0,0 4-1 16,0-4 0-16,0 3 0 0,0 1-14 0,0-1-3 15,3 3-1-15,-3 2 0 0,6 1-2 0,0-1 0 16,0 3 0-16,6 1 0 0,0 1 19 0,3-1 3 15,0-1 1-15,6 0 0 0,-3 0-23 0,3-2-8 16,3-4 0-16,0 1 9 16,-4-2-38-16,7-7-8 0,-3 1-2 0,6-2-674 15,0-4-135-15</inkml:trace>
  <inkml:trace contextRef="#ctx0" brushRef="#br0" timeOffset="242802.6771">20153 13700 921 0,'0'0'40'0,"0"0"10"0,0 0-40 0,0 0-10 16,0 0 0-16,3 5 0 0,3-2 253 0,3 0 49 15,3-3 10-15,-3 0 1 0,3-3-245 0,0 0-48 16,0-5-11-16,2 3-1 0,1-3-8 0,-3 0 0 0,0-2 0 0,0-1 0 15,3 1-8-15,-3-1 8 16,0 0-8-16,-3-2 8 0,3-3 0 0,0 3 11 16,-4-3-1-16,1 0 0 0,-3 6 2 0,-3-3 1 15,6-3 0-15,-6 2 0 0,-3-1-13 0,3 1 8 16,-3-2-8-16,3 3 0 0,-6 0 0 0,3-3 0 16,3 0 0-16,-3 3 0 0,-3 0 0 0,3 2-12 15,0 1 12-15,-3 2-10 0,0-3 10 0,0 3 0 16,-3 3 0-16,0-3-8 0,0 3 16 0,0-1 3 0,3 4 1 0,-2-1 0 15,-1 0 3-15,0 3 1 0,6 0 0 0,-6 0 0 16,0 3-16-16,0 0 0 0,6-3 0 0,-6 5 0 16,3 3 15-16,-3 0-3 0,3 2-1 0,0 4 0 15,0-1-11-15,0 0-16 0,3 6 4 0,-3 2 1 16,-3 5 11-16,3 1 16 0,0 2-4 0,-3 5-1 16,3 3 3-16,-6 6 1 0,3-4 0 0,0 6 0 0,-3-2 25 0,0 4 4 15,4 1 2-15,-1-1 0 0,0-2-25 0,3 0-5 16,3 0 0-16,-3-5-1 15,3 0-1-15,-3-8 0 0,3-3 0 0,0-3 0 16,0-2-14-16,3-3 11 0,0-2-11 0,-3-4 10 16,0 1-18-16,0-5-4 0,3 0-1 0,-3-4 0 15,0-7-94-15,0 0-18 16,0 0-4-16</inkml:trace>
  <inkml:trace contextRef="#ctx0" brushRef="#br0" timeOffset="243021.5848">19930 13907 2365 0,'0'0'104'0,"9"-3"23"0,3 3-102 0,0-3-25 0,0 3 0 0,5-2 0 16,4 2 40-16,0-3 4 0,0 0 0 0,3 3 0 15,0-5-44-15,-1 2 0 0,4 1 0 0,3-1 0 32,0-2-160-32,-1 2-33 0,1-2-7 0</inkml:trace>
  <inkml:trace contextRef="#ctx0" brushRef="#br0" timeOffset="243374.8395">20885 13690 2217 0,'0'0'98'0,"0"0"21"0,0 0-95 0,0 0-24 15,0 0 0-15,0 0 0 0,0 0 74 0,0 0 10 16,0 0 3-16,0 0 0 0,9-3-51 0,-3 0-9 16,3-2-3-16,0 2 0 0,3-2-24 0,3-3 0 15,3 3 0-15,3-6 0 0,-3 1-20 0,-1-1 3 16,7-2 1-16,-3 2 0 0,3-2 0 0,-3 2 0 16,2-2 0-16,1 0 0 0,0 0-3 0,3 0 0 15,-3 2 0-15,0-2 0 16,-4-1-21-16,1 4-4 0,0-1 0 0,0 1-1 15,-3-1-159-15,-3 3-32 0,8-8-7 0,-5 6-1 0</inkml:trace>
  <inkml:trace contextRef="#ctx0" brushRef="#br0" timeOffset="243726.2493">21323 13203 1911 0,'0'0'84'0,"-3"-3"19"0,3-2-83 0,0 5-20 16,0 0 0-16,0 0 0 0,0 0 76 0,0 0 10 15,0 0 2-15,0 0 1 0,0 0-56 0,0 8-11 16,0-8-2-16,-3 13-1 0,0 3-19 0,0 0 0 15,-6 2 0-15,3 3 0 0,0 1 0 0,-6 4 0 16,0 3 0-16,1 3 0 0,-4 5 0 0,-3 5 0 16,0 6 8-16,-3-3-8 0,3 5 12 0,-3 0 0 15,-2 3-1-15,-1 0 0 0,-3 3 21 0,6-3 4 0,-3-3 0 0,6-2 1 16,-2-3-25-16,5-6-4 0,0-2-8 16,3-2 11-16,3-4-24 0,-3-4-5 15,3-3-1-15,3-3 0 0,3-3-208 16,0-2-41-16</inkml:trace>
  <inkml:trace contextRef="#ctx0" brushRef="#br0" timeOffset="244257.9465">22061 13629 2055 0,'0'0'91'0,"0"0"19"0,0 0-88 0,0 0-22 0,3-6 0 0,3 1 0 16,3 2 64-16,0-2 8 0,6-3 1 0,0 3 1 15,3 0-48-15,-1-1-10 0,7-2-1 0,0 0-1 16,6 1-2-16,3-1 0 0,2-6 0 0,1 6 0 16,3-5 7-16,-4 0 1 0,1 2 0 0,0 1 0 15,0-3-20-15,2 2 0 0,1 0 0 0,-6 3 0 31,2-5-34-31,-2 3-10 0,-3-4-3 0,-6 4 0 16,6-3-126-16,-10 2-26 0,10 3-5 0,-9-2 0 0</inkml:trace>
  <inkml:trace contextRef="#ctx0" brushRef="#br0" timeOffset="244628.9156">22713 13094 1267 0,'0'0'112'0,"3"-5"-89"16,0 0-23-16,0-1 0 0,3-2 79 0,3 0 11 15,-6-2 2-15,3 5 1 0,-3-3-12 0,3 0-2 16,0 0-1-16,0 3 0 0,0-1-43 0,-6 6-9 15,0 0-2-15,6 0 0 0,-6 0-24 0,5 0 0 16,-5 0 0-16,0 0 0 0,6 8 18 0,0 3-2 16,-3 2 0-16,-6 3 0 0,3 5 20 0,-6 5 4 15,-5 6 1-15,-1 3 0 0,-6-1-5 0,3 8 0 16,-6 3-1-16,-3 6 0 0,-6 2-13 0,4 5-2 0,-1 0-1 0,-3 3 0 16,0-3-4-16,4 0-1 0,2 0 0 0,0 1 0 15,0-4 3-15,0-2 1 0,6-5 0 0,1-3 0 31,2-3-50-31,-3-2-9 0,0-3-3 0,0 0 0 16,3-5-104-16,3-6-22 0,0-2-4 0</inkml:trace>
  <inkml:trace contextRef="#ctx0" brushRef="#br0" timeOffset="245192.6571">22850 13753 1969 0,'0'0'87'0,"0"0"18"0,0 0-84 0,9-3-21 16,-6-2 0-16,3 2 0 0,-6 3 14 0,6-5-2 0,-6 5 0 0,0 0 0 16,0 0-12-16,0 0 0 15,6-2 0-15,-6 2 0 0,0-6 0 0,0 6 0 0,0 0 0 16,0 0 0-16,0 0 0 0,0 0 0 16,0 0 10-16,0 0-2 0,0 0 3 0,0 0 1 0,0 0 0 0,0 0 0 0,0 6-3 0,-6-1 0 15,0 0 0-15,0 3 0 0,0 3-9 0,0 2 0 0,-6 0 0 0,3 3 0 31,-3 5 0-31,0 0 0 0,-3 3 0 0,4 0 0 16,-1 0 0-16,0 0 0 0,0-3 0 0,3 0 12 16,3-3 16-16,0 1 4 0,6-1 1 0,0-4 0 0,3-1-7 0,0-3-2 0,9-2 0 0,-3 0 0 31,6-2-24-31,0-1 8 0,2-2-8 0,4-3 0 16,0 0 0-16,3-6 0 0,0 1-12 0,-1 0 12 15,-2-1 0-15,0-2 0 0,3-2 0 0,0-1 0 16,0 1 21-16,-4-3 6 0,1-1 1 0,-3-2 0 0,0 1 18 0,-6-4 4 15,0 0 1-15,-6-2 0 16,-3 3-8-16,6-1-2 0,-3 1 0 0,0-1 0 16,-6 3-22-16,0 0-5 0,0 1-1 0,-9 1 0 0,-3 1-13 0,3 3 0 15,-12-1 0-15,9 0 0 16,-6 1-40-16,-3 2-5 0,1 0-1 0,2 3-750 16,-3-3-149-16</inkml:trace>
  <inkml:trace contextRef="#ctx0" brushRef="#br0" timeOffset="247405.5222">5014 16275 1612 0,'-9'-8'144'0,"6"5"-116"15,1-5-28-15,-1 5 0 0,0-2 21 0,-3-3-1 16,0 3-1-16,3 0 0 0,3 5 9 0,0 0 3 15,-3-3 0-15,0 0 0 0,3 3-31 0,0 0 0 16,-6-8 0-16,6 8 0 0,0 0 0 0,0 0 0 16,0 0 0-16,0 0 0 0,-3 8 0 0,0-2 0 0,3-1 0 15,0 3 0-15,3 2 16 0,0 6 1 16,0 0 0-16,3 5 0 0,3 0 40 0,-3 6 8 16,0 5 2-16,-1-1 0 0,4 4-20 0,-3 2-4 15,3-3-1-15,-3 6 0 0,0-3-18 0,0-3-4 0,-3-2-1 16,0-5 0-16,0 4-6 0,0-2-1 0,-3-5 0 0,-3 0 0 15,0-8-12-15,0 5 9 0,3-2-9 0,-3-4 8 16,0-1-8-16,-3-4 10 0,0-4-10 0,3 4 10 16,0-7-10-16,-3 5 12 0,3-3-12 0,-3-5 12 15,3 0-1-15,-2 0 0 0,-1 0 0 0,0-3 0 16,0-2 19-16,0 0 4 0,0-8 1 0,-3 5 0 16,-3 0 4-16,6-3 1 0,0-2 0 0,3 0 0 15,-3-1-26-15,6-4-5 0,-3 5-1 0,6-6 0 16,-3 3-8-16,3-8 0 0,0 3 0 0,6-5 0 15,-3 5 0-15,3-8 0 0,6 2 0 0,-3-2 0 32,3 0-48-32,2 8-12 0,1-6-3 0,0 3 0 0,0 1-169 0,0 2-35 0</inkml:trace>
  <inkml:trace contextRef="#ctx0" brushRef="#br0" timeOffset="249213.9527">5110 16468 288 0,'0'0'12'0,"0"0"4"0,3-3-16 0,-3 3 0 16,3-8 0-16,0 3 0 0,-3-3 151 0,3 3 27 15,0-3 6-15,-1 2 0 0,1 4-109 0,0-4-23 16,3 1-4-16,-6 5 0 0,6 0-20 0,-3-3-3 15,3 1-1-15,0-1 0 0,0-2-14 0,3 5-10 0,-3-5 12 16,0-3-12-16,3 8 14 0,-3-3-4 0,0 0-1 16,-3-2 0-16,3 0 8 0,0 2 2 0,0 0 0 0,0 1 0 15,-6 2 3-15,0 0 1 0,0 0 0 0,0 0 0 16,0 0 26-16,0 0 6 0,0 0 1 0,0 0 0 16,0 0-4-16,0 0 0 0,0 0 0 0,0 0 0 15,0 0-32-15,0 0-8 0,0 0 0 0,0 0-1 16,0 0-11-16,0 0 0 0,-6 0 0 0,0 2 0 15,0-2 0-15,0 0 0 0,6 0 0 0,-6 3 0 16,0 0 0-16,3-1 0 0,-3 1 0 0,3 0 0 0,-3-1 0 0,0 1 0 16,0 0 0-16,0 2 0 15,3-2 0-15,-3 2 12 0,0-5-2 0,0 8 0 16,0-3 0-16,0 0 0 0,3 1 0 0,-2-4 0 16,-1 9 22-16,3-3 5 0,0 0 1 0,-3-3 0 0,3 3-23 0,-3 0-5 0,3 0-1 0,-3 0 0 15,0 0-9-15,3 2 0 0,-6 1 0 0,3 0 8 16,0-4-8-16,-3 7 0 15,0-1 0-15,0-2 0 0,0-4 0 0,3 7 0 16,-3-4 0-16,1-2 0 0,-1 0 0 0,0 3 0 16,3-3 0-16,0 0 0 0,0-3 0 0,3 0 0 15,0 3 0-15,3-3 0 0,3 3 0 0,-3-2 0 16,0-1 0-16,3 3 0 0,3 0 0 0,-3-3 0 16,3-2 0-16,-3 2 0 0,3 0 0 0,-3 1 0 15,-3-6 0-15,3 2 0 0,-3-2 0 0,3 8 0 0,-3-8-9 0,0 0 9 16,-6 5-13-16,3 1 1 0,0 2 0 15,-3-3 0-15,0 6 0 0,0-9 1 16,-3 4 0-16,3 1 0 0,0-7 11 0,0 6 16 0,0-6-4 0,0 0-1 16,6 0-11-16,0 0 0 0,-6 0 0 0,6 0-11 15,0 0 11-15,0 0 0 0,0 0 0 0,-3-6-8 16,3 6 46-16,0 0 10 0,0 0 1 0,-3-2 1 31,3-3-154-31,0 5-30 0,-3-6-6 0,3 6-422 0,0 0-84 0</inkml:trace>
  <inkml:trace contextRef="#ctx0" brushRef="#br0" timeOffset="250067.3973">5541 16529 262 0,'0'0'12'0,"0"0"2"16,0 0-14-16</inkml:trace>
  <inkml:trace contextRef="#ctx0" brushRef="#br0" timeOffset="250194.4073">5544 16491 403 0,'0'0'17'0,"0"0"5"0,0 0-22 0,0 0 0 0,0 0 0 0</inkml:trace>
  <inkml:trace contextRef="#ctx0" brushRef="#br0" timeOffset="250594.6424">5523 16439 345 0,'0'0'31'0,"0"0"-31"0,0 0 0 0,0 0 0 16,0 0 65-16,0 0 7 0,0 0 2 0,0 0 0 15,0 0-59-15,0 0-15 0,0 0 0 0,0 0 0 32,0 0-20-32,0 0-8 0,-6 0 0 0,3-6-1 0,3 6 6 0,0 0 2 0,0 0 0 0,-6-2 0 15,4-4 36-15,-4 6 7 0,6 0 2 0,0 0 0 16,0 0 63-16,0 0 13 0,-6-2 2 0,3-4 1 15,3 6-10-15,-6-5-1 0,3 5-1 0,3 0 0 16,0-5-29-16,0 5-6 0,-3-8 0 0,3 8-1 16,0 0-7-16,0 0-2 0,0 0 0 0,0-8 0 15,0 8-10-15,3-5-3 0,-3 5 0 0,0 0 0 16,3-3 15-16,-3 3 2 0,0 0 1 0,0 0 0 16,0 0-9-16,0 0-2 0,0 0 0 0,0 0 0 15,6 0-13-15,-6 0-3 0,0 0-1 0,0 0 0 16,0 0 1-16,3 8 0 0,-3-8 0 0,3 8 0 15,-3-3-3-15,0 3 0 0,0 0 0 0,3-3 0 16,-6 9 2-16,3-4 0 0,-3 1 0 0,3 5 0 16,0-1 1-16,0 1 1 0,0 0 0 0,0 3 0 15,0 2-7-15,0-3-2 0,0 1 0 0,0-3 0 0,0 0-4 16,0 0 0-16,0-3-1 0,0 3 0 0,0-6-11 0,3 1 0 16,0-3 0-16,0 5 0 15,-3-5-78-15,3-3-18 0,-1 6-3 0,1-9-930 0</inkml:trace>
  <inkml:trace contextRef="#ctx0" brushRef="#br0" timeOffset="250774.7219">5577 16089 2444 0,'-18'-8'108'0,"9"6"23"0,0-1-105 0,0 0-26 0,0 3 0 0,3 0 0 0,6 0 11 0,0 0-3 15,0 0-8-15,0 0 12 32,3 8-145-32,6-2-30 0</inkml:trace>
  <inkml:trace contextRef="#ctx0" brushRef="#br0" timeOffset="251624.0262">6128 16372 691 0,'0'0'30'0,"0"0"7"0,0 0-29 0,0 0-8 0,0 0 0 0,0 0 0 0,0-5 200 0,0 2 40 16,0 3 7-16,-3-5 1 15,3 0-120-15,-3 0-25 0,3-3-5 0,-3 8-1 16,3 0-61-16,0-6-12 0,0-2-2 0,-3 6-1 16,3-9-21-16,-3 9 0 0,3-4 0 0,-3 1 0 15,0 0 0-15,-3-3 0 0,3 8 0 0,-3-6 0 16,0 4 8-16,0-1 1 0,-3 1 0 0,0-1 0 15,0 0 18-15,0 3 3 0,0 0 1 0,0 3 0 0,0-3-9 16,1 3-2-16,-4-3 0 0,3 2 0 0,-3 6-20 16,3-5 8-16,0 7-8 0,-3-2 0 0,0 0 8 0,3 5-8 15,0 1 8-15,0-1-8 0,0 0 0 0,0 0-10 16,7 3 1-16,2 0 0 0,0-3 9 0,2 1-8 16,1-1 8-16,0 0-8 0,3 0 8 0,0-2 0 15,-3-3 0-15,3 0 0 0,0-3 0 0,0 3 0 16,-6-8 0-16,9 3 0 0,-3-1 0 0,3-4 0 0,0-1 0 0,0-5 0 15,-3 3 0-15,3-3 0 16,3 0 0-16,-3-5 0 0,2 2 0 0,-2-2 8 16,3 0-8-16,0-1 0 0,0 1 0 0,-3 0 0 15,0 5 0-15,0 0 0 0,0 5 0 0,-3-2 0 16,0 2 0-16,-6 3 0 0,6 6 0 0,0 2 9 16,0 0-9-16,-3 7 0 0,-3 7 9 0,3-1-9 0,0 11 0 0,0-1 9 15,-6 9-9-15,0-3 0 0,3 5 0 0,-6-2 0 16,0 0 0-16,0-1 0 0,-6-2 9 0,3-2-9 15,-3-3 8-15,0-1-8 0,-6-4 10 0,3-1-10 16,-3-2 20-16,1-3-3 0,-4-2 0 0,0-3 0 16,6 0 12-16,-3-3 3 0,-3-5 0 0,3 0 0 15,4-8 0-15,-1 5 0 0,3-5 0 0,3 0 0 16,-3 0-18-16,6-8-3 0,3-3-1 0,3 3 0 16,0-5 4-16,3 0 1 0,0-6 0 0,6-2 0 0,9-2-15 15,0-4-18-15,2 1 4 0,7-1 1 31,-3-5-19-31,6 3-4 0,-3-8-1 0,5 3-711 0,-2-3-143 0</inkml:trace>
  <inkml:trace contextRef="#ctx0" brushRef="#br0" timeOffset="252562.0751">6580 15946 1209 0,'0'0'108'0,"0"0"-87"0,0-5-21 0,3 0 0 15,-3 5 84-15,3-5 12 0,-3-3 2 0,0 8 1 16,3-3-28-16,-3 3-6 0,0 0-1 0,0 0 0 16,0 0-28-16,0 0-7 0,0 0-1 0,0 0 0 0,0 0-16 0,0 0-4 0,6 3-8 0,-3 7 12 15,3 1 10-15,-3 5 2 0,3 2 0 0,-3 6 0 16,0 2 13-16,0 6 3 0,-3 0 1 0,0 8 0 31,0-3-3-31,0 2-1 0,-3 1 0 0,0 0 0 0,3-3-17 0,-3 0-3 16,0 0-1-16,0 0 0 0,0-3-4 0,0 1-2 15,-3-4 0-15,3 1 0 0,-3-5-10 0,0-4 8 16,0-1-8-16,0-4 8 0,0-2 2 0,0 0 0 16,-3-8 0-16,6 0 0 0,-3 5 2 0,0-8 0 15,3-2 0-15,3-3 0 0,-5 0-2 0,5 0 0 0,0 0 0 0,-3-3 0 16,0-7-2-16,3 2 0 0,3-5 0 0,2-1 0 15,-2-4-8-15,6-3 0 16,3-1 9-16,0-1-9 0,3-1 0 0,0 0 0 16,0 0 0-16,3 3 0 0,0 0 0 0,-1 5 0 15,-2 3 0-15,0 0 0 0,0 7 0 0,0 4-8 16,-3 2 8-16,3 2 0 0,0 4-8 0,-3 4 8 0,-1 1-8 0,1 2 8 16,0 3 0-16,-3 0-8 15,0 2 8-15,0 1 0 0,-3 2 0 0,0-3 0 16,0-4 0-16,0 4 11 0,-3-2-11 0,-3-3 0 0,6-2 0 0,-3-3 0 15,0 5 0-15,3-8 0 0,-3 3 0 0,3-2 0 16,-3-1 0-16,-3-5 0 0,9 3 0 0,-9-3 0 16,8-3 0-16,-2-2 0 0,-6 5-10 0,9 0 10 15,-3-6 0-15,0-2 0 0,0 0 0 0,0-2 0 16,-3 2 15-16,3-5-1 0,-3-1 0 0,0-4 0 16,-3-3 0-16,3 2 0 0,0-7 0 0,-3 2 0 0,3-3-6 15,0 1 0-15,-3 0-8 0,3-4 12 0,0-1-12 16,0-1 0-16,-3 0 0 0,6 0 0 15,-3-7 0-15,0 10-12 0,0-3 12 0,0 0-13 16,0 0 1-16,3 3 0 0,3 0 0 0,-6 3 0 16,-3 5 12-16,6-1-12 0,-4 4 12 0,1-1-12 15,3 6 12-15,-6 0 0 0,3 0 0 0,-3 5 0 0,6 2 12 0,-6 1-2 16,0 0 0-16,0 5 0 0,0 0-2 0,0 0-8 16,0 0 12-16,0 10-4 0,0 4-8 0,0 4 0 15,3 3 0-15,-3 6 0 0,-3 7 0 0,3 3 0 16,3 3 0-16,-3 0 0 0,0 13 0 0,0-8 12 15,0 5-12-15,0-5 12 0,3 0-3 0,-3-3 0 16,-3 8 0-16,3-7 0 0,3-1 0 0,-3-2 0 16,0 2 0-16,0-5 0 0,0-2-27 0,0-4-6 15,0-4 0-15,0-3-1 16,-3-3-197-16,3-8-39 0,3 0-8 0</inkml:trace>
  <inkml:trace contextRef="#ctx0" brushRef="#br0" timeOffset="252847.441">6771 16248 2275 0,'-9'0'50'0,"6"0"10"0,-6 0 3 0,3 3 1 0,0-3-52 0,0 2-12 0,6-2 0 0,0 3 0 0,-3-3 27 0,3 0 2 15,0 0 1-15,12 8 0 16,6-3-30-16,0 1 0 0,2-6 0 0,1 0 0 0,6 0 0 0,0-3 0 16,3 0 0-16,2-5 0 15,7-5-98-15,0 2-19 0,-1 4-4 0</inkml:trace>
  <inkml:trace contextRef="#ctx0" brushRef="#br0" timeOffset="253352.6086">7869 16497 1324 0,'0'0'59'0,"0"0"12"16,0 0-57-16,0 0-14 0,0 0 0 0,0 8 0 0,3-3 274 0,-3-5 52 16,0 0 10-16,0 0 3 0,3 13-246 0,3-7-49 15,3-1-9-15,0-3-3 0,-9-2-23 0,6 6-9 16,-6-6 0-16,12 5 9 0,-4-5-27 0,-8 0-6 15,0 0 0-15,0 0-1 16,0 0-1-16,0 0 0 0,0 0 0 0,-5 3 0 0,-1 2 26 0,3-2 0 16,3-3 0-16,-9 2 8 0,0 1 17 0,0-3 4 15,3 0 1-15,0 0 0 0,0-3-3 0,3 1-1 0,0-1 0 16,3 3 0-16,3-5-10 0,-3 5-3 16,0 0 0-16,9-3 0 0,0-2-13 0,-3-1 0 0,-6 6-12 0,9 0 12 31,0-2-120-31,3 2-18 0,-4-3-3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1:15:43.13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89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03-11T01:18:46.032"/>
    </inkml:context>
  </inkml:definitions>
  <inkml:trace contextRef="#ctx0" brushRef="#br0">1365 696 172 0,'0'0'16'0,"0"0"-16"0,0 0 0 0,3-5 0 15,0-3 184-15,0 2 33 0,-3-7 7 0,3 8 2 16,-6 0-89-16,3 5-17 0,3-3-4 0,-3 3-1 15,6-11-23-15,-6 9-4 0,3-9 0 0,3 3-1 16,-6 3-3-16,3 2-1 16,0-2 0-16,0-3 0 0,0-3-11 0,0 3-1 0,3 3-1 0,-6 3 0 0,3-4-29 15,-3 6-5-15,0 0-2 0,0 0 0 16,0 0-21-16,0 0-4 0,0 0-1 0,0 0 0 16,0 0-8-16,0 0 10 0,0 0-10 0,0 0 10 15,-3 6-2-15,3 1-8 0,0 1 12 0,-6 3-4 16,6-3 8-16,-3 5 0 0,0 0 1 0,0 1 0 0,0 4-3 0,0 3-1 0,-3 6 0 0,-3-3 0 15,0 2-1-15,3 0 0 16,0 6 0-16,0-5 0 0,-3 4-3 0,3 4-1 16,3-3 0-16,-3-1 0 0,0-4 0 0,1-1-8 15,2 1 12-15,-3 4-4 0,6-9 3 0,0 4 0 16,-3-7 0-16,0-1 0 0,0-5-11 0,3 1 8 16,-3-1-8-16,0-5 8 0,3 0-8 0,0 2 0 15,0-10 9-15,0 0-9 0,0 0-8 0,0 0-7 16,0 0-1-16,0 0 0 15,0 0-97-15,0 0-20 0,0 0-4 0,0 0-571 16,0 0-115-16</inkml:trace>
  <inkml:trace contextRef="#ctx0" brushRef="#br0" timeOffset="629.0104">1371 606 964 0,'0'0'43'0,"0"0"9"0,0 0-42 0,0 0-10 0,0 0 0 0,0 0 0 16,0 0 116-16,0 0 22 15,0 0 4-15,0 0 1 0,0 0-45 0,0 0-9 16,0 0-1-16,0 0-1 0,0 0-31 0,0 0-5 16,0 0-2-16,3 0 0 15,0 0 10-15,3-8 1 0,-6 3 1 0,3 5 0 0,3-8-9 0,-3 2-3 16,0 1 0-16,0 3 0 0,3-4-14 0,0 6-3 0,0-5-1 0,-3 5 0 16,3-8-12-16,0 8-3 0,3 0 0 0,-4-5 0 15,10 5-3-15,-9-8-1 0,9 8 0 0,-6-6 0 16,12 1 0-16,-6 3 0 0,3-4 0 0,3-2 0 15,5 3 6-15,-5-3 1 0,0 3 0 0,3-3 0 16,3 3 4-16,2-1 1 0,1-2 0 0,-6 3 0 16,3-3-14-16,0 8-2 0,-4-5-8 0,1 5 12 0,-3 0-12 0,0 0 0 15,-6 0 0-15,3 0 0 16,-4 0 0-16,-2 0 0 0,0 5 0 0,-3-5-10 16,-3 5-11-16,-6-5-3 0,0 0 0 0,3 8 0 15,-3 0-20-15,0 3-4 0,3-3 0 0,-3 0-1 16,-3 2-27-16,0-2-6 0,0 0-1 0,0 3 0 15,0-3-132-15,3-3-26 0</inkml:trace>
  <inkml:trace contextRef="#ctx0" brushRef="#br0" timeOffset="1200.6817">1323 1058 115 0,'0'0'10'0,"0"0"-10"0,0 0 0 0,0 0 0 16,0 0 171-16,0 0 32 16,0 0 6-16,0 0 2 15,0 0-67-15,0 0-12 0,0 0-4 0,0 0 0 16,0 0-25-16,0 0-6 0,0 0-1 0,0 0 0 15,0 0-3-15,0 0-1 0,0 0 0 0,0 0 0 16,0 0-26-16,0 0-6 0,9 0 0 0,-9-2-1 0,0 2-25 16,0 0-5-16,3 0-1 0,3 0 0 0,0 0-9 0,-3 0-3 15,3-6 0-15,0 6 0 0,3 0-7 0,-3 0-1 16,3 0-8-16,3 0 12 0,3 0 2 0,-6-2 0 16,6 2 0-16,-4-6 0 0,7 1 5 0,0 0 1 15,-6 2 0-15,6-7 0 0,-3 7-5 0,0-2-1 16,6-3 0-16,-10 2 0 0,7 6-14 0,-6-7 8 15,0 7-8-15,-3 0 0 0,3 0 0 0,0 0 0 16,-6 0 0-16,3 0 0 0,-3 2-20 0,0 3 2 16,-6-5 1-16,0 0 0 15,3 6-17-15,-3-6-3 0,9 8-1 0,-9-8 0 16,0 0-22-16,0 0-5 0,0 0-1 0,0 0 0 16,0 0-18-16,0 0-3 0,0 0-1 0</inkml:trace>
  <inkml:trace contextRef="#ctx0" brushRef="#br0" timeOffset="1680.7942">1312 1265 172 0,'0'5'8'0,"-6"-5"1"16,6 0-9-16,-6 0 0 0,3 3 0 0,0 2 0 0,3-5 172 0,-3 0 33 15,-3 5 7-15,3-5 0 0,-3 3-159 0,3 2-32 16,3-5-6-16,-3 0-2 0,-3 5-13 0,6-5 0 15,0 0 0-15,0 0 0 0,0 0 51 0,0 0 4 16,0 0 1-16,0 0 0 0,0 0 12 0,0 0 4 16,0 0 0-16,0 0 0 0,0 0 29 0,0 0 7 15,0 0 0-15,0 0 1 0,0 0-24 0,0 0-5 16,0 0 0-16,0 0-1 0,6-5-31 0,-6 5-7 16,12 0-1-16,-12 0 0 0,0 0-8 0,9-5-3 15,-3 5 0-15,3 0 0 0,0 0-7 0,-1 0-2 16,4 0 0-16,-3 5 0 0,0-5-1 0,3 0-1 0,0 0 0 15,3 0 0-15,-3 0-1 0,3 0 0 0,0-5 0 0,-1 2 0 16,1 3-8-16,6-5-1 0,-6 5-8 0,3-5 12 16,0 2-12-16,-3-2 0 0,6 5 0 0,2-8 0 15,-2 2-73 1,0-1-18-16,0 1-3 0,-3 1-966 0</inkml:trace>
  <inkml:trace contextRef="#ctx0" brushRef="#br0" timeOffset="2268.024">2175 833 1616 0,'0'-5'36'0,"3"0"7"0,-3 2 1 0,3-7 1 0,3 2-36 0,0 0-9 0,0-3 0 0,0 3 0 16,2 0 93-16,1-2 17 0,-9-4 3 0,9 7 1 15,-3-7-47-15,0 1-10 0,0 0-1 0,0 2-1 16,3 3-15-16,-6-5-4 0,3 0 0 0,3 2 0 16,-3 3-12-16,3 0-4 0,-3-5 0 0,6 8 0 15,-6-3 4-15,0 3 1 0,-3-3 0 0,-3 8 0 16,8 0-14-16,-2 2-3 0,-6-2-8 0,6 0 12 15,0 6-12-15,3-1 0 0,-6-5 0 0,0 0 0 16,-3 0 8-16,6 8-8 0,-3-8 0 0,3 5 9 16,3 3-9-16,-6-3 0 0,6 9 9 0,0-6-9 15,-3 5 10-15,3 0-2 0,0 6-8 0,3 2 12 0,2 3 0 0,-2 2 0 16,0-7 0-16,3 7 0 0,3 0 8 0,-3 1 2 16,3-1 0-16,-3 1 0 0,-3-6-22 0,2 8 0 15,1-8 0-15,0 6 8 0,0-6-8 0,0 3 0 16,0-3 0-16,-3 3 0 15,-3-3-27-15,3-3-6 0,-3-2-2 0,2 0 0 16,-2-3-141-16,0-5-28 0,-3 0-5 0,3-2-732 0</inkml:trace>
  <inkml:trace contextRef="#ctx0" brushRef="#br0" timeOffset="2665.275">2898 500 1148 0,'0'0'51'0,"0"0"10"0,-3-5-49 0,3-3-12 0,0 3 0 0,0 5 0 15,0-6 105-15,0 6 19 0,0 0 3 0,0 0 1 16,0 0-12-16,0 0-1 0,0 0-1 0,0 0 0 16,0 0-63-16,0 0-13 0,-6 0-2 0,0 6-1 15,0-1 4-15,0 8 1 0,-3 0 0 0,-3 3 0 0,1 3-7 16,-4-1-1-16,-3 9 0 0,-3 4 0 0,0-4-9 0,-9 18-3 16,1-11 0-16,-1 6 0 0,3 5-20 0,3-5 0 0,-3-3 0 0,4-3 0 15,-1 3 8-15,3-3-8 16,3 1 8-16,3-6-8 0,-3 0 0 0,6-5 8 15,-2-3-8-15,2 3 0 0,0-3-9 0,3-8-7 16,0 6 0-16,3-6-1 16,-3 0-45-16,9 0-9 0,-9 1-1 0,3-6-1 15,6 2-124-15,-3-2-25 0</inkml:trace>
  <inkml:trace contextRef="#ctx0" brushRef="#br0" timeOffset="3009.7362">3124 913 1324 0,'0'0'118'0,"0"-5"-94"16,-6 2-24-16,0-2 0 0,3 5 262 0,0-6 48 16,3 6 10-16,0 0 1 0,-3 0-205 0,3 0-40 15,0 0-9-15,0 0-2 0,0 0-52 0,0 0-13 16,0 0 0-16,0 0 0 15,0 0-24-15,0 0-7 0,0 6-1 0,-3-1-1 16,0 3-178-16,1 0-35 0</inkml:trace>
  <inkml:trace contextRef="#ctx0" brushRef="#br0" timeOffset="19816.671">3273 3781 633 0,'0'0'56'0,"0"0"-44"0,0 0-12 0,0 0 0 16,6-3 70-16,0-2 12 16,3 0 2-16,0 2 1 0,-3 0-66 0,3-2-19 15,-3 2 0-15,3 1 8 0,-3-1-8 0,0-2 0 16,-1 2 0-16,1 1 0 0,0-1 13 0,-6 3 7 0,3-5 2 0,-3 5 0 16,0 0 26-16,0 0 6 0,0 0 1 0,0 0 0 15,6-3-19-15,-6 3-3 0,6-5-1 0,-6 5 0 16,6 0-12-16,0 0-4 0,0-3 0 0,3 0 0 15,3 1 6-15,-3-1 1 0,3-5 0 0,3 3 0 16,0 0 2-16,2 2 1 0,-2-5 0 0,0 0 0 16,-3 0-13-16,6 3-2 0,-3-3-1 0,3 3 0 15,0-3 19-15,2 0 4 0,1 2 1 0,3 1 0 16,-3 0-5-16,3 2-1 0,0-5 0 0,-1 3 0 16,7 0-15-16,-3 2-3 0,3-2-1 0,2 2 0 0,1 0-9 15,3 1 0-15,-3-1 0 0,-1 1 8 0,7-1-8 0,-3 0 0 16,-1 1 0-16,-2-1 0 15,0-2 0-15,0 2 0 0,-1 0 8 0,1 1-8 16,-6-1 8-16,3 3-8 0,-3-3 12 0,2 3-4 16,1 0 8-16,0 3 2 0,0-3 0 0,-1 3 0 0,1-1 0 15,0 1 0-15,0 0 0 0,-1 2 0 0,4-2-18 0,0-1 0 16,-3 1 8-16,-1 0-8 0,7 2 8 0,0-3-8 16,-6-2 12-16,-1 3-12 0,7-3 0 0,-3 3 0 15,0-1 0-15,-1 1 0 0,-2 0 0 0,-3 2 0 16,0-5 0-16,-4 3 0 0,-2-1 0 0,0 1 0 15,0 2 0-15,0 1 10 0,3-1 4 0,-4 0 1 16,1 3 0-16,0-3 0 0,0-2-15 0,-3 2 0 16,0 1 8-16,0 1-8 0,-1-1 0 0,4-1 0 15,-3 3 8-15,0-3-8 0,0 3 0 0,-3-2 0 0,0 4 0 0,2-5 0 16,-5 3 0-16,3 3 0 0,-3 0 0 0,0-4 0 16,-3 1 0-16,3 3 0 0,-6-3 0 15,3 2 0-15,-3 1 0 0,3-3 0 0,-3 0 0 0,0 0 0 16,0 0 0-16,-1 2 0 0,-2-2 0 0,0 0 0 15,0 3 0-15,3-3 0 0,-3 0 8 0,0 0-8 0,3 0 0 0,-3 0 8 16,0-1-8-16,0 1 0 0,0-2 0 0,-3 2 0 16,0 0 0-16,0-3 0 15,3 3 8-15,-3-3-8 0,-3 3 0 0,3 0 9 0,-3 0-9 0,0-3 0 16,0 3 0-16,-3-3 8 16,0 3-8-16,0 0 10 0,0-2-10 0,-2 2 10 15,-1-1 8-15,0 1 2 0,0 0 0 0,0 0 0 0,0 0-29 0,0 0-6 16,0 0-1-16,0 0 0 0,0 0 16 0,0-3 0 15,-3 3 0-15,3-2 0 0,0 1 24 0,1 1-1 16,-4 0-1-16,0 0 0 0,-6 0-9 0,3 3-1 16,-3-3-1-16,0 2 0 0,6 1-11 15,-6-1 12-15,4 4-12 0,-4-1 12 0,0-2-12 16,0-1 0-16,0 3 0 0,3-2 0 0,0-1 0 0,-2 1 0 16,-1 2 0-16,3-2 0 0,-3-1 0 0,3 1 0 15,-3 0 0-15,0-1 0 0,0 1 0 0,1-3 0 0,-1 2 0 0,-3-2 0 16,-3 0 0-16,0 0 0 0,3 0 9 15,1 0-9-15,-1 0 0 0,0 0 0 16,0 0 0-16,3 0-8 0,-3 0 8 0,4 0 12 16,-4 2-2-16,3-2-1 0,3-3-9 0,-3 1 10 15,-3 2-10-15,3 0 10 0,4 0-10 0,-7-1 0 16,3 4 0-16,-3-6 0 0,3 1 0 0,-3 2 0 0,0-3 0 16,1 0 0-16,-1-2 12 0,0 2-4 0,0 0 0 0,3 1 0 15,3-1 6-15,-2 0 1 0,-1-2 0 16,0 2 0-16,3-2-15 0,-3 0 0 0,-3-1 0 15,3 1 0-15,3-1 0 0,1 1 0 0,-4-3 8 0,0 3-8 16,3-1 0-16,-3 1 0 0,0 0 0 0,0-3 0 16,1 5 0-16,-4-2 0 0,0-1 0 0,3-2 0 15,-3 3 0-15,0 0 0 0,4-1 0 0,-1-2 0 16,-3 3 9-16,0-1-1 0,6-2 0 0,0 0 0 16,0 0-8-16,-3 0-9 0,1 0 9 0,-1-2-13 0,0-1 13 15,3 3 0-15,0 0 0 0,0-2 0 0,0 2 0 0,0 0 0 16,4-6 0-16,-4 6 0 15,3 3 9-15,0 0-9 0,0-6 0 0,-3 3 9 16,0 0-9-16,0 3 10 0,3-3-10 0,-2 2 10 16,2-2-10-16,-3 0 0 0,3 0 9 0,-3-2-9 0,3 2 0 15,3-3 0-15,-6 0 0 0,3 1 0 0,-3-1 0 16,7 3 9-16,2-5-9 0,-3 2 0 0,0-2 9 0,0 2-9 16,0-2 0-16,0 0 9 0,0 2-9 0,0 0 8 15,0-5-8-15,0 3 8 0,-3 0 1 0,3-1 0 16,0 1 0-16,1 0 0 0,-1 2-9 0,0 1 8 15,0 2-8-15,0-6 8 0,0 1-8 0,0 2 0 16,0-2 0-16,0 2 0 0,-3-5 0 0,3 3 8 16,0 0-8-16,3 0 0 0,0-3 0 0,-3 2 0 15,4-2 0-15,-4 3 0 0,3-3 0 0,0 3 0 0,-3-3 8 0,3 3-8 16,0-1 0-16,0 1 0 16,-3 0 0-16,3-1 0 0,-3 1 0 0,3 3 0 15,0-4 9-15,-3 1-9 0,3 0 19 0,0-1-1 0,0 1 0 16,0 0 0-16,0-1-18 0,1 1-14 0,-4-3 2 15,3 3 1-15,0-3 11 0,3 3 12 0,-3-1-2 0,0-1-1 16,3 1-9-16,0-2-11 0,0 0 3 0,-3 0 0 0,3 0 8 0,-3 3 0 16,3-3 0-16,-3 0 0 15,3 0 0-15,-3-2 0 0,3 2 0 0,-6 0 0 16,6-3 0-16,0-2 0 0,-3 3 0 0,0-1 0 16,6-2 0-16,-3 2 0 0,-3 1 0 0,3-4 0 15,0 1 0-15,3 0 0 0,-5 2 0 0,5-2 0 16,3-3 0-16,-1 3 14 0,1-3-3 0,3 3-1 15,0-3-10-15,6 0 0 0,0-5 0 0,3 2 0 16,3-2 0-16,-3 0 0 0,6 0 0 0,-4 0 0 16,4-3 0-16,3 0-14 0,-3 0 3 0,3 3 1 0,0-3 10 0,-1 3-10 15,4 0 10-15,0 2-10 16,3 1-74-16,3-1-16 0,-7-2-2 0,7 3-978 16</inkml:trace>
  <inkml:trace contextRef="#ctx0" brushRef="#br0" timeOffset="23495.6993">3851 8655 1407 0,'0'0'62'0,"0"0"14"0,0 0-61 0,0 0-15 16,8 0 0-16,1-6 0 0,-3 4 11 0,0-1-1 16,3-2 0-16,-3 2 0 0,3 0-2 0,0 1 0 15,-3 2 0-15,3 0 0 0,0-3-8 0,0 3 0 16,-3-3 0-16,3 1 8 0,-3-1-8 0,0-2 0 15,3 2 0-15,-7 1 8 0,-2 2 16 0,3-6 4 16,3 1 0-16,-6 5 0 0,0 0-7 0,0 0-1 16,0 0 0-16,0 0 0 0,9-5-4 0,-9 5 0 15,0 0-1-15,9-3 0 0,-3 3 4 0,3-3 1 0,-9 3 0 0,9 3 0 16,0-3-20-16,0 3 0 0,0-3 8 0,3 0-8 16,0 0 0-16,3 0 0 0,-4 0 0 0,1 2 0 15,3-2 20-15,0 3-2 0,0-6-1 0,3 3 0 16,-3 0 3-16,3 0 0 0,0 0 0 0,2-2 0 15,-2 2-11-15,3-3-1 0,0 0-8 0,0 1 12 16,5-1-2-16,-2 3-1 0,0 0 0 0,3-3 0 16,0 1 8-16,5-1 2 0,-2-2 0 0,3 2 0 15,-3 1-19-15,-1-1 10 0,1-2-10 0,-3 2 8 16,3 0-8-16,-3 1 12 0,-1 2-12 0,4-3 12 16,-6 0 1-16,3 3 1 0,-6 3 0 0,2-3 0 0,7 3 14 0,0-1 4 15,-3 4 0-15,2-1 0 0,-5-2-32 16,3-3 0-16,0 0 0 0,-3 5 0 0,-1-2-9 0,-2 2 9 15,3 0 0-15,-3-2-9 0,0-3 9 16,3 2 0-16,-7-2 0 0,4 6 0 0,0-4 0 0,-6 1 12 16,0 2-4-16,0-2 0 0,6 0 2 0,-3 2 1 15,-4-3 0-15,1 4 0 0,0-1-11 0,0 3 0 0,-3-3 9 16,3 1-9-16,-3 2 0 0,-3-1 0 16,3-1 0-16,-4 2 0 0,1-3 0 0,0 3 8 15,0-3-8-15,0 1 0 0,-3 1 0 0,3 1 0 16,0 3 0-16,0-3 0 0,0 0 0 0,0 0 0 15,-3 2 0-15,3-2 0 0,-3 0 0 0,3 0 0 16,-6-3 0-16,3 3 8 0,-6-8-8 0,5 6 12 0,-2 2-4 16,-3-8 0-16,0 0-8 0,3 5 11 0,-3 3-11 15,6-3 12-15,-6-5-12 0,0 0 8 0,0 8-8 16,0 0 8-16,0-3-8 0,-3 3 0 0,3 0 0 0,0-3 0 16,-3 3 12-16,3-2-4 0,-3 2 0 0,3 0 0 15,-3 0 8-15,0-1 2 0,1 4 0 0,-4-3 0 16,3 3-18-16,-3-3-12 0,3 5 1 0,-3-5 1 15,0 2 10-15,-3 1 0 0,0-3 0 0,0 2 0 16,0-4 16-16,0 2 3 0,-3 0 0 0,0 2 0 16,3-5-19-16,-3 3 0 0,-2 0 8 0,-1 0-8 0,3 5 18 0,0-2 0 15,-6-3 0-15,3 3 0 0,3-1-18 0,0 1 0 16,0-1 0-16,-2-2 0 16,-1 3 0-16,3-3-9 0,-6 2 9 0,6 1-8 15,-6-3 8-15,6 0 8 0,-3 0-8 0,3-3 11 16,1 3-11-16,-4 0 0 0,3-3 0 0,-3 3 0 0,0-3 8 15,0 1-8-15,3-1 8 0,-3 0-8 0,0 1 0 16,1 2 0-16,-4-1 0 0,0-1 0 0,-3-1 9 0,6 0 0 16,-3-2 0-16,-3 2 0 0,4-2-9 0,-1 0 10 15,6-1-10-15,-3 1 10 0,-3 2-10 0,0-2 12 16,3-1-12-16,-3 4 12 0,4-1-12 0,-1 0 0 16,-3-2 0-16,0 2 0 0,0 1 0 0,0-4 0 15,0 3 0-15,-2 1 0 0,2-1 0 0,-3 0 0 0,0 1 0 0,0 2 0 16,-3-3 0-16,4 3 15 0,-7 0-1 0,3-3 0 15,-3 0-14-15,3 3-16 0,0 0 3 0,4 3 1 16,-4-9 12-16,3 4 16 16,-6-1-3-16,6 0-1 0,1 6-12 0,-1-3 0 0,0-3 0 15,-3 0 0-15,3 1 0 0,-3-4 12 0,4 4 0 0,-1-4 0 16,-3 1-12-16,0 0-13 0,0 2 2 16,0-2 1-16,4-1 10 0,-1 3 0 0,3-2 0 0,0-3 0 15,0 3 0-15,0-1 0 0,-2-2 0 0,2 3 0 0,0-3 0 0,0 3 0 16,3-3 0-16,-6 0 0 15,3 0 0-15,4 0 8 0,-1 0-8 0,-3-3 0 16,3-2 0-16,-3 2 0 0,0-2 0 0,3 2 8 16,0 1-8-16,-2-4 0 0,-1-2 8 0,3 3-8 15,-3-3 8-15,0 3-8 0,0 2 8 0,3-2-8 16,3 0 0-16,1-1 0 0,-4 1 0 0,-3-3 0 16,3 3 0-16,0-3 0 0,0 3 0 0,-3-1 0 15,0 1 0-15,4 2 0 0,-1-2-11 0,0 0 11 16,-3-3-10-16,3 2 10 0,-3 1-10 0,3 0 10 0,3-3 0 0,-3 3 0 15,1-3-8-15,-1 2 8 0,0-2 0 0,0 3 13 16,0-3-2-16,0 0-1 16,0 0-10-16,3 0 0 0,-2 1 0 0,-1-1 0 0,0 2 0 0,0-2 0 15,0 3 0-15,3-3 0 0,-3 0 0 0,6 0 0 16,-3 0 0-16,0 0 0 0,4 3 0 0,2 0-11 0,0-1 11 0,0 1-8 16,6-3 8-16,-6 3 0 15,0-3 0-15,3 0 0 0,3 0 0 0,0 0 0 16,-3-2 0-16,6-4 0 0,-3 1 0 0,3-3 0 15,0 3 0-15,0-3 0 0,3 0 0 0,0-2 8 16,0-1-8-16,3 3 11 0,2-5-11 0,1 0 0 16,3 0 0-16,0 0 0 0,0-3 0 0,6 3 0 15,0 0 0-15,-1-1 0 0,4 1 0 0,0 0-12 0,3 3 2 16,6-1 1-16,-1 6 9 0,7-3 12 0,6 3-2 0,5-1-1 16,10 4-9-16,5-3 0 0,4 2-10 0,5 1 10 15,-2 2-12-15,8 2 12 0,0 1-13 0,4 2 5 31,-1 3-153-31,-3 3-31 0</inkml:trace>
  <inkml:trace contextRef="#ctx0" brushRef="#br0" timeOffset="26868.7813">3958 12380 1209 0,'0'0'108'0,"0"0"-87"16,-6-3-21-16,3 1 0 0,-3 2 66 0,6 0 9 16,-6-3 1-16,6 3 1 0,-3-3-34 0,3 3-7 15,0 0-2-15,0 0 0 0,-3-2-34 0,0-4 0 16,3 6 0-16,0-2 0 0,0-4-14 0,-3 1-3 0,3 2-1 0,0 3 0 15,0-5 8-15,0 5 2 0,0-2 0 16,0 2 0-16,0 0 8 0,3-6 14 0,-3 1-3 0,6 2-1 16,0-2 10-16,3 2 1 0,-3 1 1 0,0-4 0 15,3 4-8-15,3-4-2 0,-4 4 0 0,4-3 0 0,0 2 3 16,0 0 0-16,3 1 0 0,3-1 0 0,0-2 3 0,0 5 1 16,2-6 0-16,1 4 0 15,-3 2 16-15,3-3 3 0,0 0 1 0,-3 1 0 16,3-3-1-16,2-1 0 0,-2 4 0 0,0-4 0 15,3-2-7-15,0 0-2 0,2 3 0 0,-2 0 0 16,3-3-13-16,0 3-4 0,3-1 0 0,2-2 0 16,1 3-12-16,0 0 8 0,-3-1-8 0,2 1 0 15,1-3 8-15,-3 6-8 0,0-4 0 0,2 4 0 16,1-1 0-16,3 3 0 0,-3 0 0 0,-1 3 0 0,1-3 12 16,3 0-4-16,-4 2-8 0,1-2 12 0,-3 3-12 0,0-3 0 15,0 3 0-15,-4-3 0 0,4-3 0 0,-3 3 17 0,0 0-3 0,2 0-1 16,4 0 4-16,-3 0 1 0,-3 3 0 0,0-6 0 15,2 3 13-15,-2 0 2 0,-3 0 1 0,3 3 0 16,-1-1-34-16,-2 1 0 0,0-3 0 0,-3 3 0 16,3-3 0-16,-3 2-16 0,-1 1 4 0,1-1 0 15,3 4 12-15,-3-4 0 16,6 1 0-16,-4 2 0 0,-2 1 0 0,0-4 0 16,0 4 0-16,0-1 0 0,0 0 0 0,2 3 0 15,-5-3 0-15,3 1 0 0,0-1 0 0,-3 3 0 16,0-3 0-16,0 1 0 0,-4 1 0 0,4 1 0 0,-3 0 0 15,0-2 0-15,0 2 0 0,0-1 0 0,0 1 0 0,0-2 0 16,-3 2 0-16,-1-3 0 0,1 0 0 16,3 1 0-16,-3-1 8 0,-3 0-8 0,3 0 0 0,-3 1 0 15,3-1 8-15,0 0-8 0,0 1 0 0,-3-1 0 16,-1 3 0-16,1 0 0 0,-6 0 8 0,3 0-8 16,-3 0 0-16,3 2 0 0,0 1 0 0,-3-1 0 15,-3 4 15-15,3-4-4 0,-3 3-1 0,3 1 0 16,3-4-10-16,-3 3 0 0,0 3 0 0,0-3 0 15,0 1 0-15,0-4 8 0,-3 1-8 0,3-3 0 0,-3 2 0 0,0 4 0 16,-3-4 0-16,3 3-11 0,-3-2 11 0,0 2 14 16,0 3-3-16,-3-3-1 15,-3 1 1-15,0 1 0 0,9-1 0 0,-3 2 0 16,-6-3-11-16,3-3 0 0,-6 4 0 0,4-1 8 16,-4 0-8-16,0 0 0 0,0-2 0 0,0 2 8 0,-3 0-8 15,3-2 0-15,-3 0 0 0,0-1 0 0,0 3 9 0,1 1-9 16,-4-4 10-16,0 1-10 0,0-1 18 0,0 1-2 15,0-1-1-15,-3 1 0 0,1-3-5 0,-4 3-1 16,0-1 0-16,3-2 0 0,0 0-9 0,0-3 12 16,-2 3-12-16,-1-2 12 0,0 1-12 0,0 1 0 15,3-2-10-15,1 2 10 0,-4-3 0 0,0 3 0 16,3 0 0-16,-6-3 0 0,4 0 0 0,-1 1 0 16,0-1 0-16,-3 0 10 0,-3 1-10 0,1 2 0 15,-1-1-10-15,0 1 10 0,0 0 0 0,1 0 0 0,-1-2-8 0,3 1 8 16,0-1 0-16,3 2 0 0,-2-3 0 15,5 0 0-15,-3-2 0 0,3 0 0 16,-3-1 0-16,0 1 0 0,-2 0 0 0,2-3 0 0,-3 0 0 16,3 2 0-16,-3-2 0 0,1 5 0 0,2-5 0 0,0 3 0 15,0 0 0-15,0-3 10 0,4 0-10 0,-1 0 8 16,-3 0-8-16,0 0 0 0,0 0 0 0,3 0 0 0,-2 0 0 0,2-3 0 16,0 3-8-16,3-3 8 15,-3 1 0-15,0-1 0 0,4 1 0 0,-1-4 0 16,-6 4 0-16,3-4 0 0,0-2 0 0,3 3 0 15,1-3 0-15,2 3 0 0,-3-3 0 0,0 3 0 16,0-3 0-16,0 2 0 0,-3 1 0 0,4 0 0 16,-1-3 0-16,0 3 0 0,0-1 0 0,0-2 0 15,0 6 0-15,0-4 0 0,-2 1 0 0,2 0 0 16,0 0 0-16,3-1 0 0,0 1 0 0,0 2 0 16,-3 1 0-16,6-4 0 0,-2 4 0 0,2-1 0 0,3-2 0 0,-3-1 0 15,0 1 0-15,3-3 0 0,3 3 0 0,-3-3 0 16,-3 0 0-16,0 0 0 0,3-5-12 15,0 2-4-15,0 1 0 0,1-1-1 0,2-2 17 0,0 2 0 16,0 1 0-16,3-1 0 0,-3-2 12 0,3 0 5 16,0 0 2-16,0 2 0 0,3-2-19 0,-3-1-14 0,3 4 2 0,0-6 1 15,3 0 11-15,0 3 0 16,0-3 0-16,0 0 8 0,3-2-8 0,0-1 12 16,-3-2-4-16,3 2 0 0,2 1-8 0,1-1 0 15,0-2 0-15,3-3 0 16,6 1-36-16,0 1-6 0,6 1-1 0,0 0 0 15,-1 3-141-15,1-1-29 0</inkml:trace>
  <inkml:trace contextRef="#ctx0" brushRef="#br0" timeOffset="34788.977">9857 9808 892 0,'0'0'40'0,"0"0"8"0,0 0-39 0,0 0-9 0,0 0 0 0,0 0 0 16,0 0 52-16,0 0 9 0,0 0 2 0,0 0 0 15,0 0-29-15,0 0-6 0,0 0 0 0,0 0-1 16,0 0-8-16,0 0-2 0,0 0 0 0,0 0 0 15,0 0 11-15,0 0 3 0,6-3 0 0,-6 3 0 16,0 0-2-16,0 0 0 0,9-2 0 0,-3-1 0 16,3 1-21-16,0 2-8 0,-3-6 0 0,0 1 0 15,0 2 16-15,0 3-4 0,3-5 0 0,0 2 0 16,0-2 4-16,5 2 0 0,-2 1 0 0,3-1 0 0,0 0 6 0,0 1 2 16,0-1 0-16,3 1 0 15,-3 2 6-15,2-3 2 0,1 3 0 0,3 0 0 0,-3 0-5 0,3 0-1 0,3 0 0 0,-1-3 0 16,4 1-11-16,0 2-3 0,3 0 0 0,0 0 0 15,-1 0-12-15,4-3 0 0,0 3 8 0,3 0-8 16,-4 0 0-16,-2 0 0 0,0 3 8 0,0-3-8 0,-1 2 0 0,-2 1 0 16,0 2 0-16,0 0 0 0,-3 1 0 0,2-1 0 31,-2 0 0-31,-3 1 0 0,0-1-8 0,0 0 8 16,-1 3 0-16,1 0 0 0,0 3 0 0,0-1 0 15,0 4 0-15,0-1 0 0,-3 3 20 0,-1-1-1 16,4-1-1-16,-3 4 0 0,0-2-6 0,0 3-2 15,0-6 0-15,-3 3 0 0,-1 0 1 0,-2-1 0 16,0 1 0-16,3-2 0 0,-3 1-11 0,0 1 10 0,0 0-10 0,-3-3 10 16,0 1-10-16,0 2 0 0,-3-3 9 15,0 0-9-15,-3 3 0 0,-1-3 8 0,1 3-8 16,0-3 0-16,0 0 0 0,-3 3 8 0,3-2-8 16,-3 1 0-16,0 1 0 0,0 0 0 0,0 0 0 0,-3 3 0 15,0-4 12-15,0 7-1 0,3-4-1 0,-5 3 0 16,2 0 6-16,-3 1 2 0,0-1 0 0,-3 0 0 0,0 3-2 0,0-3-1 15,0 0 0-15,0 0 0 16,0 0-7-16,0 1-8 0,0-1 11 0,-3 0-11 16,0 0 8-16,0-2-8 0,-2 2 0 0,2-3 0 15,-3 1 9-15,3-3-9 0,-3 2 0 0,0-5 9 16,3 1 3-16,0-1 0 0,-6 0 0 0,4 0 0 16,-1-2 0-16,3 2 0 0,-3 0 0 0,3-2 0 15,0 0 6-15,-3-1 2 0,3-2 0 0,-3 0 0 16,1 0-20-16,-4 0 0 0,3 0 0 0,0 0 0 15,-3 0-11-15,0 0 1 0,0-3 0 0,0 3 0 0,-2-3 18 0,2 0 3 16,-3 1 1-16,0 2 0 0,-3-3-12 0,3 0 0 16,-2-2 0-16,-1 2 0 0,-3 1 0 15,0-4 0-15,-3 3 0 0,4 1 0 0,-1-4 8 0,6 1-8 16,-3 0 12-16,0-1-4 0,1 1-8 0,-1 2 12 0,0-2-12 0,0-3 12 16,0 3-12-16,1-1 10 0,2-2-10 0,-3 3 10 15,0-3-10-15,0 3 0 16,0-3 0-16,-2 2 0 0,2-2 0 0,-3-2 0 15,9 2 0-15,-3-3 0 0,-2 3 0 0,2-3 0 16,0 1 0-16,0-1 0 0,0-2 0 0,0 2 0 16,1-2 0-16,2-1 0 0,0 1 0 0,-3 0 8 15,0 2-8-15,0-2 0 0,3 2 0 0,-2-2 0 0,-4 0 0 16,3-1 0-16,0 1 0 0,0 0 0 0,1-1 0 0,-1 1 0 16,3-3 8-16,3 0-8 0,0 0 0 0,-3-2 8 15,3 2-8-15,0-5 8 0,4-1-8 0,-1 4 8 16,-3-3 0-16,3-3-8 0,0-3 12 0,3 3-4 15,0-2-8-15,0-1 8 0,-3-2-8 0,6 0 8 16,-3 0-8-16,3-3 0 0,0 3 9 0,0 0-9 16,-2-1 0-16,5-1 0 0,0-1 0 0,0-3 0 15,0 1 0-15,3-1 9 0,3-7-9 0,-3 2 0 0,6-2 12 16,-3 0-12-16,2-1 12 0,1 1-12 0,3-3 8 0,3 0-8 16,0 0 0-16,0 0 0 15,3 2 0-15,3 1 0 0,0-3 0 0,0 5 0 16,-1-2 8-16,1-1-8 0,3 3 0 0,0 1 0 15,3-1 14-15,3 0-4 0,-1-2-1 0,7 5 0 16,0 2-29-16,3 1-5 0,8 5-2 0,4-1 0 16,2 1-39-16,4 8-8 0,9 2-2 0,-1 1-655 15,3 5-131-15</inkml:trace>
  <inkml:trace contextRef="#ctx0" brushRef="#br0" timeOffset="38472.551">9509 12623 1094 0,'-6'-2'97'0,"3"-1"-77"16,3 0-20-16,0 1 0 0,3-4 31 0,-3 4 2 16,0-4 1-16,3 4 0 0,0-1-18 0,3 1-3 15,0-4-1-15,0 4 0 0,0-1 7 0,0 0 1 16,3 1 0-16,3-1 0 0,-3-2 0 0,-1-1 1 16,4 6 0-16,0-5 0 0,0 0 17 0,0 0 3 15,0-1 1-15,3 1 0 0,0 0-19 0,3-3-4 0,2 0-1 0,1 3 0 16,0-3 7-16,3 2 2 0,0-2 0 0,3 0 0 15,2 0 1-15,1 1 1 16,0 1 0-16,0-2 0 0,-1 3-16 0,4-3-3 0,-3 3-1 16,3-1 0-16,-4 1-9 0,-2 3 0 0,3-1 0 0,-3 0 0 15,0 1 0-15,-1-1 10 0,-2 0-1 0,3 3 0 16,0 3 3-16,-1-3 1 0,4 0 0 0,0 0 0 0,0 0 11 0,0 3 3 16,-1-3 0-16,1 2 0 15,0 1-27-15,0 0-12 0,-1-1 0 0,1 1 1 16,-3-1 11-16,3 1 0 0,2-3 0 0,-2 3 0 15,0 2 0-15,3-2 0 0,-4 2 0 0,1-2 0 16,-3 2 11-16,-3 0-3 0,0 1 0 0,-1-1 0 16,-2 3-8-16,0 0-9 0,-3 2 9 0,3 1-13 15,0 2 13-15,-3 0 0 0,-1 3 0 0,1 0 10 16,0 0 1-16,0 0 0 0,0 2 0 0,-3 1 0 16,3 2-11-16,-4-2 10 0,4-1-10 0,-3-2 10 0,0 2-10 15,0 1 8-15,0-3-8 0,0 0 8 0,-3 0-8 0,3-1 0 16,-7 1 0-16,4 0 8 15,0 0 2-15,-3 3 0 0,3 2 0 0,-6-3 0 0,0-2 2 0,0 5 1 16,-3 1 0-16,3-1 0 0,-3 3 7 0,-3-3 0 16,6 0 1-16,-6 0 0 0,0 0-13 0,-3 0-8 0,0-2 8 0,0-1-8 15,0-2 11-15,-3 0-3 16,3 0 0-16,-6-3 0 0,0 0-8 0,0 3 0 16,0-2 0-16,0 1 0 0,0-1 0 0,-3-1 0 15,1 0 0-15,-1 3 8 0,0-3 0 0,3 3 0 0,-3 3 0 0,0-1 0 0,-3 3 11 0,-3-2 1 16,3 2 1-16,-2 0 0 0,-4 3 8 0,0 0 2 15,0 0 0-15,0 2 0 16,0-5-23-16,1 3-8 0,-4-3 0 0,0 0 0 16,-3-2 0-16,3 2 0 0,-2-5 0 0,-1 0 0 15,-3 0 0-15,3-3 0 0,0 0 0 0,1 0 0 16,-1-2 8-16,0 0-8 0,3-1 0 0,0 1 0 16,-2-1 12-16,2-2-3 0,-3 3-1 0,3-3 0 15,-3 0-8-15,-2 0 0 0,-1 0 0 0,-3 0 0 16,0-1 0-16,4 1 0 0,2-5 0 0,0 2 0 15,-3 1-8-15,3-1 8 0,1 0-10 0,-1-2 10 0,0 2 0 0,0-2 0 16,4-1 0-16,-1 1 0 0,0 0 0 0,0-3 0 16,0-6 0-16,3 6 0 15,-5-2 0-15,2-1 10 0,0 0-10 0,3 1 8 16,0-3-8-16,3-1 0 0,-2 1 0 0,-1 0 0 16,0-1 0-16,0 1 0 0,3 0 0 0,-3 0 0 15,4-3 0-15,-4 0 0 0,3 0 0 0,0 0 0 0,0 0 8 16,0-3-8-16,0 3 8 0,-2 3-8 0,2-3 8 15,0 0-8-15,0 0 0 0,0-2 8 0,3 2-8 0,0-3 0 16,-2 1 0-16,2-1 0 0,3-2 0 0,0 2 0 16,-3-2 0-16,0 0 0 0,0-1 0 0,3 1 0 15,-3-3 0-15,4 0 0 0,-4 1 0 0,3 1 8 16,-3-4-8-16,3 2 0 0,0 0 0 0,0-2 0 16,0-4 8-16,0 4-8 0,0-1 0 0,-2-2 0 15,5 3 0-15,-3-4 8 0,6 1-8 0,-3 0 0 0,0 0 0 0,3 0 0 16,-3 0 8-16,6 2-8 0,0 1 0 0,-3-1 8 15,3-2 2-15,0 0 0 16,3 2 0-16,0 1 0 0,0-3 0 0,3-1 0 16,0-1 0-16,0 1 0 0,0-4-10 0,3 2 0 0,0 0 0 15,0 1 8-15,0-1-8 0,3 0 0 0,0 0 0 0,3-2 0 32,0 2-26-32,2-3-1 0,-2-4 0 0,6 1 0 15,0-1-39-15,3-4-8 0,3 4-2 0,5-4 0 16,4 3-100-16,3 1-20 0,6 2-4 0</inkml:trace>
  <inkml:trace contextRef="#ctx0" brushRef="#br0" timeOffset="40630.3622">10003 15917 230 0,'0'0'20'0,"0"0"-20"16,0 0 0-16,0 0 0 0,0 0 266 0,0 0 49 16,0-8 9-16,0 8 3 0,0-5-233 0,3 2-46 15,0-2-10-15,-3 3-2 0,6-4-16 0,-3 1-3 16,0 0-1-16,0-1 0 0,3 4-16 0,3-4 0 15,0 1-11-15,-3 2 11 0,3-2 0 0,0 0 0 16,-1 2 0-16,4-2 0 0,0 5 17 0,0 0 4 0,0-3 1 0,3 1 0 16,0-1 14-16,0-2 4 0,3 5 0 0,-3-3 0 15,5-2-4-15,1 0-1 16,0-1 0-16,3 1 0 0,-3-3-10 0,2 0-1 0,-2 3-1 0,0-3 0 16,0 3 1-16,3-3 0 0,0 2 0 0,-1 1 0 15,4-3-13-15,-3 5-3 0,3-2 0 0,-3 0 0 16,-1 5-8-16,1 0 0 0,0-3 0 0,3 1 8 15,3-1-8-15,-1 3 0 0,-2 0 0 0,0 3 0 16,0 2 0-16,3-5 0 0,-4 5-9 0,1 0 9 16,-3-2 0-16,0 5 0 0,-3-3 0 0,-1 1 0 15,-2 4 13-15,0-2 0 0,0 0 0 0,3 0 0 16,-3 3 6-16,0-3 1 0,-1-1 0 0,4-1 0 16,0 4-3-16,0-2 0 0,0 0 0 0,0 0 0 15,2 3-6-15,1-1-2 0,-6 1 0 0,0 2 0 16,3-2-9-16,0 2 8 0,-1 3-8 0,-2-3 8 15,3 0-8-15,-3 3 12 0,3 0-12 0,-3 3 12 0,0-6-12 16,-4 0 10-16,4 6-10 0,-3-1 10 0,-3-5-10 0,0 3 0 16,3-5 9-16,-6 2-9 0,0 0 9 0,0 0-9 15,0-2 12-15,-3 0-12 0,2-1 12 0,1 3-12 16,0 1 12-16,0-6-12 0,-3 5 8 0,0 0-8 16,0 0 0-16,3 0 0 0,-3-2 9 0,-3 2-9 15,3 1 0-15,-3-1 9 0,0 0 1 0,0 0 0 16,-3-2 0-16,0 2 0 0,3 3 4 0,-6-3 1 0,0 0 0 0,0 6 0 15,-3-1-4-15,0-2-1 0,0 3 0 0,-3-6 0 16,3 8-10-16,-3-2 10 16,3 5-10-16,-3-3 10 0,-3-3-10 0,6 3 8 15,-2 3-8-15,-1-5 8 0,0-3-8 0,0 2 12 16,0 3-12-16,-3-8 12 0,3 6 5 0,-3 0 2 0,0-1 0 16,-3-2 0-16,3-3-19 0,-2 6 0 0,-1-6 0 0,-3 5 0 15,0-2 0-15,-3 3 0 0,0-6 0 0,3 0 0 16,-5 1 0-16,5-1 0 0,-3 3 0 0,3-3 0 15,-3-3 0-15,0 1 0 0,0-3 0 0,4 5-9 16,-4 0 9-16,3-2 0 0,-3-3 0 0,3 5 0 16,0 0 0-16,-2-2 0 0,-1-3 10 0,0 0-10 15,-3 5 11-15,3-2-11 0,-6-3 12 0,4 5-12 16,-4-5 9-16,3 2-9 0,-3-2 0 0,3 6 9 16,-2-4-9-16,2-2 8 0,-3 0-8 0,6 3 8 15,-3-4-8-15,1-1 10 0,-1 2-10 0,3 0 10 16,0-3-10-16,0 3 8 0,0-3-8 0,-2 0 8 15,-1 3-8-15,3-2 0 0,0-4 0 0,0 1 0 16,0 0 0-16,4-3 0 0,-1 5 0 0,0-2 0 0,-3-3 0 16,0 0 0-16,3 0 0 0,-2 2 0 0,2-2 0 0,0 0 0 15,0 0 0-15,0 0 0 0,0 0 0 0,0 0 0 16,3 0 0-16,-2-2 0 0,-1 4 0 0,0-4 0 16,0 2 0-16,-3-3 0 0,3 3 0 0,-3 0 0 15,4-5 0-15,-4 5 0 0,0-3 0 0,3 0 0 0,0 1 0 0,0 2 0 16,-5-6-8-16,2 6 8 15,0-2 0-15,3-4 0 0,-3 1 0 0,0 5-11 16,1-2 11-16,-1-1-8 0,0 0 8 0,0 3-10 0,0-5 10 16,3 5-10-16,0 0 10 0,1-5-10 15,2 2 10-15,0-2-10 0,-3-1 10 0,3 4 0 0,0-4 0 0,3 1 0 16,-3 3 0-16,1-4 0 0,2-2 0 0,0 3 0 16,0-3 0-16,3-2 0 0,0 4 0 0,-3-2 0 15,3 0 0-15,0 3 0 0,-3-3 0 0,3-2 11 16,3 2-11-16,-3 0 0 0,-2-3 0 0,2 3-11 15,0-2 11-15,0 2-10 0,-3 0 10 0,3 0-10 16,0-3 10-16,3-2-8 0,0 5 8 0,0-3-8 0,0 3 8 16,0-2 0-16,3-1 0 0,0 1 0 0,-3-4 0 0,3 7 0 15,0-1 8-15,0-3-8 16,0-2 8-16,3 5-8 0,-3-8 8 0,3 5-8 16,-3-2 0-16,3 0 0 0,0 0 0 0,0-3 8 15,0 0-8-15,3 0 0 0,0 0 0 0,0-2 0 16,0 4 0-16,-3-4-8 0,3 2 8 0,3 0 0 15,-3 0 0-15,0-2 0 0,0 2 0 0,3 0 0 16,-3-5 0-16,3 2 0 0,-3 1 0 0,3 2 0 0,0-3 0 16,0 1 0-16,0-1 0 0,0-2 8 0,3 3-8 0,0-3 9 15,0 5-9-15,3-5 10 0,-3-1-10 0,-1 1 0 16,4 0 0-16,6 0 0 0,-3 0 0 0,6 0 0 16,0 2 0-16,3-2 8 0,-1-3-8 0,4 5 0 15,3-2 0-15,3 5 0 0,2-5-16 0,1 0 5 16,-3 5 1-16,6-2 0 15,-4-1-26-15,4 3-6 0,6 0-1 0,-1-5-734 0,4 3-147 0</inkml:trace>
  <inkml:trace contextRef="#ctx0" brushRef="#br0" timeOffset="43946.5695">14358 7715 1267 0,'0'0'112'0,"0"0"-89"0,6-5-23 0,-3 0 0 0,3 2 39 0,0 0 3 15,0 1 1-15,3-4 0 0,2 4 5 0,1-1 2 16,0 3 0-16,0-2 0 0,3-1-26 0,0 0-4 15,3 3-2-15,-3 0 0 0,6 0-2 0,-1-2-1 16,1 2 0-16,0 0 0 0,0 2 1 0,3 1 0 16,-4-3 0-16,1 0 0 0,0-3 4 0,3 3 2 15,0 0 0-15,3 0 0 0,-1 0-7 0,7-2-2 16,-3 2 0-16,3 0 0 0,-1 0-13 0,4 0 0 16,3 2 8-16,-4-2-8 0,1-2 0 0,3-1 8 15,-3 3-8-15,-1 0 0 0,4 0 11 0,0 0-11 0,-1 3 12 0,4-3-12 16,-3 0 16-16,-1 0-3 0,1 0-1 0,-3 2 0 15,0 4 0-15,-4-4-1 0,-2 1 0 0,0-1 0 16,3 4-11-16,-1-4 0 0,-2 1 0 0,3 2 8 16,-3 1-8-16,-1-1 0 0,-5 5 0 0,6-2 0 15,-3 3 0-15,0 0 0 0,-1 2 0 0,4-3 8 16,-3 4-8-16,-3-1 0 0,0-3 0 0,2 4 0 16,-2-1 0-16,0 0 0 0,0 0 0 0,0-2 0 15,-1 2 0-15,1-2 0 0,0-1 0 0,-3-2 0 16,0 3 11-16,-3-1-3 0,-4 1-8 0,4 0 12 0,-3-1-12 15,0 1 9-15,0-3-9 0,-3 2 8 16,0 4-8-16,-3-4 0 0,0 1 0 0,0-3 8 16,-3 2-8-16,-1-2 0 0,1 3 0 0,0-3 0 15,-3 0 0-15,0-3 0 0,0 3 0 0,0 0 8 16,-3 0-8-16,3 0 0 0,-3 0 0 0,3-3 0 16,-3-5 0-16,0 8 8 0,0 2-8 0,0 1 0 0,0 0 11 0,0-1-3 15,-3 3-8-15,0 1 12 0,3-6-4 0,-3 2-8 16,0 1 11-16,0-3-11 0,-3 2 11 0,3 1-11 15,-3-1 10-15,1-4-10 0,-1 2 11 0,0-3-11 16,-3 3 12-16,0-3-12 0,0 3 11 0,0-3-11 16,-6 1 10-16,3-1-10 0,0-2 11 0,0 2-11 15,-3-2 12-15,1 2-12 0,-4 0 16 0,-3 3-4 16,0-5-1-16,3 2 0 0,-6 3-11 0,3 0 0 0,1 0 0 0,-1 0 0 16,-3-3 8-16,0 3-8 0,0-3 0 0,-2 3 8 15,-1-2-8-15,0 1 12 16,0 1-12-16,0 0 12 0,-5 0-12 0,-1 0 8 15,0-3-8-15,0 3 8 0,1 0-8 0,-1 0 0 16,0-2 0-16,3 2 0 0,-5-3 0 0,2 0 0 0,-6-2 0 16,4 2 0-16,-1 3 0 0,-3-3 8 0,3 1-8 0,-2-1 0 15,2 0 0-15,0 0 0 0,4 1 8 0,-4-4-8 16,0 4 0-16,3-1 0 0,-2-2 0 0,-4-1 0 16,3 4 0-16,1-4 0 0,2 1 0 0,0-1 0 15,-3 4 0-15,4-1 0 0,-1 0 0 0,3-2 0 16,0 2 0-16,1 1 0 0,-1-4 0 0,3 1 0 15,-3 0 0-15,-3 2 0 0,1-5 0 0,2 2 8 16,3 1 0-16,-3-3-8 0,4 0 12 0,-1 0-4 16,3 3-8-16,0-1 0 0,0-2 0 0,4 0 0 15,-1 0 0-15,0-2 0 0,3-4 8 0,0 4-8 0,3-1 8 0,-3 1-8 16,4-4 0-16,-1 1 8 0,0 0-8 0,0-1 0 16,3-2 0-16,0 0 0 15,0 3 0-15,0 0 8 0,0-6-8 0,0 6 0 16,1 0 0-16,-1-1 0 0,3-1 8 0,-3-1-8 0,3 0 0 15,-3 2 0-15,3-4 0 0,0 4 8 0,3-1 0 0,0 1 0 16,0 1 0-16,3 0 0 0,-3-3-8 0,3 0 0 16,0 2 9-16,-3 1-9 0,3-3 8 0,0 3-8 15,1-3 10-15,-4 0-10 0,0 5 8 0,3-2-8 16,-3 0 0-16,3 0 9 0,-3-1-9 0,0 1 0 16,3-3 0-16,0 3-11 0,-6-1 11 0,6 1 0 15,-3 0 0-15,3 0 0 0,0 2 0 0,-3 0 0 16,3-2 0-16,0 0 0 0,0-1 0 0,0 1 0 15,0 0 0-15,0 0 0 0,3-3 0 0,-3 2 0 0,3-2 0 16,-3 0 0-16,0 1 0 0,3-1 0 0,-3 0 0 0,3 0 0 16,0 2 0-16,-3-2 0 0,3 1 0 0,0 1 0 15,0 1 0-15,0 0 0 0,0-3 0 0,0 0 0 16,3 2 0-16,-3 1 0 0,0-3 0 0,0 3 0 16,3 0 0-16,-3-3 0 0,3 0 0 0,-3 3 0 15,3-1 0-15,0-2 0 0,0 0 0 0,3 3 0 0,-3-3 0 0,3 0 0 16,0-2 0-16,0 2 0 0,0-3 0 15,3 3 0-15,-3-5 0 0,3 2 0 16,3 1 12-16,-3-3-3 0,5-1 0 0,1 1 0 16,6-3-9-16,6 3-17 0,6-3 4 0,-1 3 1 0,7 0 12 0,6-3 0 15,-1 3 12-15,4-3-12 16,6-3-38-16,2 6-14 16,4 0-4-16,-4-1-647 0,1-1-129 0</inkml:trace>
  <inkml:trace contextRef="#ctx0" brushRef="#br0" timeOffset="47368.5282">13837 4159 403 0,'0'0'36'0,"0"0"-36"16,0 0 0-16,6-5 0 0,0-3 208 0,0 5 36 15,3 1 6-15,3-4 2 0,-3 4-191 0,2-1-37 0,4 1-8 0,-3-1-2 16,0 0-14-16,3 1 0 15,3-4 0-15,0 1 0 0,-3 2 8 0,5-2 1 16,1-3 1-16,0 3 0 0,0-3 6 0,3 3 2 16,0-1 0-16,-1 1 0 0,1 0 10 0,3 2 1 15,-3-2 1-15,0 2 0 0,2 3-16 0,4-3-3 16,0 1-1-16,3 2 0 0,-4-5-10 0,7 2 0 16,-3 3 0-16,6-5 8 0,-4 2-8 0,1 0 0 0,-3 1 0 15,0-1 0-15,-1 0 8 0,1 3 0 0,-3 0 0 16,3 0 0-16,-1 0 2 0,4 0 0 0,-9 6 0 0,3-4 0 15,2 1 1-15,-2 0 0 0,0 2 0 0,-3-2 0 16,-1 2-11-16,1 3 0 0,0-3 0 0,-6 0 8 16,3 3-8-16,-1 0 0 0,-2 0 0 0,0 0-11 15,0 0 11-15,3-3 0 0,0 3 0 0,2-2 0 0,-2 2 0 0,0 2 0 16,0-2 8-16,0 3-8 0,5-3 0 0,-2-1 8 16,-3 1-8-16,0 3 0 0,-3-3 8 0,2 3-8 15,-2-1 8-15,0 1-8 16,-3-3 8-16,0 2-8 0,-3-2 8 0,0 0-8 15,2 3 18-15,-5-1-1 0,3 1 0 0,-3-3 0 16,0 0-1-16,0 2 0 0,0-4 0 0,0 2 0 16,-3-1-4-16,0 1 0 0,-3 0-1 0,0 0 0 0,2-2-11 15,1 2 8-15,-3-1-8 0,0 1 8 0,0 0-8 16,0 0 0-16,0 0 0 0,0 0 8 0,-3 5-8 0,3-2 0 16,0 0 0-16,-3-1 0 0,3 1 0 0,-6 2 0 15,3 0 0-15,-3 0 0 0,0 1 8 0,0-1-8 16,-3 0 0-16,3 0 8 0,-3-2 0 0,0 2-8 15,-3 0 12-15,0 3-4 0,-6-3 5 0,3 3 1 16,0 0 0-16,0-3 0 0,-3 3-14 0,1 0 0 16,2-5 0-16,-3 2 0 0,0-2 0 0,0 2 0 0,0-3 0 0,0 4 0 15,-3-1 9-15,0-3-1 0,0 1 0 0,-2 2 0 16,-4 0-8-16,0 3 12 16,0 3-12-16,-6-3 12 0,3 2 9 0,-2 1 3 15,-1 2 0-15,0-5 0 0,-6 2 1 0,4-2 1 0,-1 3 0 16,3-3 0-16,-3 2-12 0,4-2-2 0,2-3-1 0,-3-2 0 15,0-1-3-15,0-2 0 0,1 3 0 0,-4-3 0 16,-3 0-8-16,3-3 8 0,-2 3-8 0,2-3 8 16,-3 3-8-16,0 0 8 0,1-5-8 0,-1 2 8 15,0 0-8-15,6-2 0 0,-3-3 0 0,1 3 0 16,-1-1 0-16,0 1 8 0,-3-3-8 0,1 0 0 16,-1 0 8-16,0-3-8 0,0 3 0 0,7 0 8 15,-4-2-8-15,0-1 0 0,0 0 9 0,4 3-9 16,-4-2 0-16,3-1 9 0,0 0-9 0,0 1 0 0,-2-3 8 0,2 2-8 15,0-2 0-15,0-1 0 0,-2 4 9 0,2-4-9 16,3 1 0-16,0 0 9 0,3 0-9 0,0-3 0 16,1 0 0-16,-1 2 0 0,3-2 0 0,0 3 10 0,0-3-10 0,3 3 10 15,0-6-10-15,4 3 12 0,-4 0-12 0,3-2 12 16,0 2-3-16,0-3 0 16,0 3 0-16,0 0 0 0,3 3-1 0,0-3 0 15,-6 0 0-15,6 0 0 0,-2 0-16 0,-1 3-4 16,3-3-1-16,-3 0 0 0,3 0 13 0,0 3 0 15,-3-3 0-15,0 3 0 0,3-3 0 0,0 0 0 16,-3 3 0-16,0-3 0 0,4 2 0 0,-1-2 0 16,-3 3 0-16,6-3 0 0,0 3 13 0,0 0-4 15,3-1-1-15,-3-2 0 0,0 3-8 0,0-3 0 16,3 3-12-16,0-3 12 0,0 0 0 0,0 0 0 16,-3 3 0-16,3-3 0 0,0 0 0 0,0-3 0 15,0 3 0-15,0 0 0 0,3-2 0 0,-3 2 0 0,0-3 0 0,3-2 0 16,-3 3 0-16,3-1 0 0,3-5 0 0,-3 0 0 15,0 3 0-15,3-3 0 0,0 0 0 0,0 0 0 16,3 0 0-16,-3 1 0 0,3-1 0 0,0-3 0 16,3 3 8-16,-3-5-8 0,-3 3 8 0,6-1-8 15,0 3 0-15,0-2 0 0,3-1 0 0,0 3 0 16,-1-2 0-16,4-1 0 0,0 1 0 0,6 2 0 0,-3-3-10 0,3 1 10 16,3-1 0-16,2 1-9 0,1-1 9 0,6 3 0 15,3 1 0-15,2 1 0 31,7 4-40-31,3-4-4 0,2 7 0 0,7-1-666 0,-4 0-134 0</inkml:trace>
  <inkml:trace contextRef="#ctx0" brushRef="#br0" timeOffset="50445.9874">19716 7697 1664 0,'3'18'0'0,"-3"-18"0"0,0 0 0 0,14-5 0 16,-8 5 0-16,3 3 0 0,0-1 0 0,0-4 0 15,0 2 0-15,3-3 0 0,-3 3 0 0,0 0-17 16,3-3-3-16,0 1-1 0,0-1 0 0,6 0 21 0,-4 1 8 16,1-1 0-16,0-2 0 0,0 2 18 0,0 1 3 15,3-6 1-15,-3 5 0 0,5-2-11 0,-2-1-3 16,3 4 0-16,0-4 0 0,0 1-3 0,0 2-1 16,0-2 0-16,-1 0 0 0,1 2-1 0,3 1-1 15,-3-1 0-15,0-2 0 0,3 2-10 0,-1 0 10 16,1 1-10-16,0-1 10 0,3-5 9 0,0 5 1 0,-4 1 1 0,4 2 0 15,-3 0-10-15,0-3-3 0,3 1 0 16,-4-1 0-16,1 6-8 0,0 2 0 16,3-3 0-16,-3 1 8 0,-1 0-8 0,1-1 8 0,3-2-8 15,-3 3 8-15,0 2-8 0,-1 3 0 0,1-2 0 16,0-1 0-16,-3 0 0 0,0 3 0 0,3-3 0 0,-4 3-11 16,1-2 11-16,0 2 0 0,0 0 0 0,-3-1 0 0,0-1 0 0,-4 2 0 15,1 0 0-15,0 0 0 16,0 2 0-16,0-2 0 0,-3 0 10 0,0 0-10 15,0 3 11-15,0-4-11 0,-3-1 12 0,2-1-12 16,1 6 12-16,-3-6-4 0,3 3 0 0,-6 2-8 16,3-2 0-16,-3 0 0 0,3 0 0 0,-3 0-9 15,3 3 9-15,-3-1 0 0,0-2 0 0,-3 3 0 16,0-1 0-16,3 1 8 0,-3-3-8 0,0 3 8 16,0-6 4-16,0 3 0 0,-3-3 1 0,3 3 0 15,-3 0-13-15,3-3 11 0,-6 6-11 0,0-6 10 0,3-5-10 0,-3 8 0 16,-3 0 0-16,0 0 0 0,0-3 18 0,0 6 2 15,0-1 0-15,0 1 0 0,-6-3-20 16,3 0 0-16,-3 5 0 0,0-2 0 0,0 2 16 0,0 3 0 16,-2-3 0-16,-1 0 0 0,0 0 1 0,0 1 0 15,-3-1 0-15,0 3 0 0,0-3-9 0,-3 3-8 0,1-6 9 16,2 4-9-16,-3-1 8 0,3 0-8 16,3-2 0-16,-3-1 0 0,-5 1 8 0,-1 0-8 15,3-1 0-15,3-2 0 0,-3-3 0 0,0 3 8 16,-2 0-8-16,2-3 0 0,0 3 14 0,0-5 0 15,0 2 0-15,0-2 0 0,1 5 10 0,-4-3 3 16,-3 1 0-16,3-1 0 0,0 3-13 0,0-3-2 16,4 0-1-16,-4 3 0 0,0-2-11 0,-3 2 8 15,0-1-8-15,4-1 8 0,-4 2-8 0,3-3 0 0,0 0 0 16,-3 3 0-16,7-3 0 0,-4 3 0 0,0-2 0 0,3 2 0 16,-3-6 10-16,3 1-10 0,-2 2 12 0,-4-2-12 15,3-3 0-15,0 3 0 0,3-1 0 0,1 1 0 16,-4-1 0-16,3 1 0 0,-3-3 0 0,3 3 10 15,0-6-10-15,1 3-16 0,2 0 4 0,0 0 1 16,0 0 19-16,0 0 3 0,3-3 1 0,0 1 0 0,1-1-12 0,-4 1 0 16,0-4 9-16,3 4-9 0,3-1 18 0,-6-2-1 0,3-1 0 0,0 4 0 15,-2-1-17-15,2 0-14 0,0-2 2 0,0 2 1 16,0 1 11-16,3-1 0 0,0-5 0 0,0 6 0 16,-3-1 0-16,4 0 0 15,-4 1 0-15,3-1 0 16,-3-2 0-16,3-1 11 0,0 4-3 0,0-3 0 0,0-1-8 15,3 1 0-15,-3 0 9 0,3-1-9 0,1 1 0 0,-1 2-8 16,-3-2 0-16,0 0 0 0,3 0 8 0,-3-3 0 16,6 2 0-16,-6-2 0 0,3 3 0 0,0 0-10 15,0-3 10-15,-3 3 0 0,3-1 0 0,1 1 12 16,-4-3 0-16,3 0 0 0,0 3-12 0,0-3 0 16,0 0 0-16,0 3 0 0,0-6-12 0,0 3-6 15,0-2-1-15,0 2 0 0,0 0 19 0,0-3 0 16,3 0 0-16,0 4 0 0,-2-4 0 0,5 0 0 0,-6 3 0 0,6 1 0 15,0-4 0-15,0 3 0 16,0 3 8-16,3-3-8 0,0-3 14 0,0 1 0 16,-3-1 0-16,3 0 0 0,0 1-14 0,-3 2 0 15,3-3 0-15,-3 3 0 0,0 3 0 0,0-3 0 0,3 3 0 16,0-3 0-16,0 3 0 0,0-3 0 0,3 0 0 16,0 0 0-16,-3 0-10 0,0 0-2 0,0-3 0 0,3 3 0 15,0-2 21-15,3-1 4 0,-3-2 1 0,6 2 0 16,0 1-14-16,-1-1-12 0,4-2 3 0,0 2 0 15,3 1 9-15,0-3 0 0,0 2 0 0,3-2 8 16,0 2-8-16,2 1 0 0,4-1 0 0,6 1 0 16,3-1 0-16,8-2 0 0,7 2 0 0,3 3 0 15,2-2 0-15,1-1-8 0,2 0 8 0,4 3-12 16,2-2-70-16,4 2-14 16,-4-3-4-16,4 3-886 0</inkml:trace>
  <inkml:trace contextRef="#ctx0" brushRef="#br0" timeOffset="51601.8088">14563 7728 680 0,'0'0'30'0,"9"-2"6"0,0-1-28 0,3 1-8 16,-3 2 0-16,3-3 0 0,0 0 57 0,-3 3 11 15,3-2 1-15,-4 2 1 0,4 2-42 0,-3-2-8 16,0-2-1-16,0 2-1 0,0-3-18 0,0 3 0 16,-3-5 0-16,0 5 0 0,3 0 8 0,-3-3 4 15,0 0 0-15,-6 3 1 0,6 0 15 0,0-2 2 16,3-4 1-16,-3 4 0 0,0-3-19 0,2-1-3 15,1 4-1-15,0-4 0 0,0 4-8 0,3-4-11 16,-3 1 3-16,3-3 0 0,0 5 8 0,0 1-10 16,-3-3 10-16,3-1-10 0,0 4 10 0,-1-4 0 15,-2 4 0-15,0 2 0 0,-3-3 11 0,3 0 1 16,-9 3 0-16,0 0 0 0,0 0 9 0,6 0 3 0,-6 0 0 0,0 0 0 16,0 0 6-16,0 0 2 0,0 0 0 0,0 0 0 15,0 0-15-15,0 0-2 0,0 0-1 0,0 0 0 16,0 0-3-16,-3 8-1 0,-3-2 0 15,0-1 0-15,-3 0-10 0,0 0 8 0,-3-2-8 0,-2 0 8 16,-1-1 13-16,0 4 3 0,3-4 0 0,-6 1 0 16,0 2 15-16,3-5 3 0,-3 6 1 0,1-4 0 0,-1 4-11 15,-3-1-3-15,0-3 0 0,0 4 0 16,-3 2-29-16,-5 0 0 0,-1 0 0 0,3-1 0 16,3-1-9-16,-5 2-8 0,-1-3-2 0,0 3 0 15,0 0-49 1,0 2-11-16,4-4-1 0</inkml:trace>
  <inkml:trace contextRef="#ctx0" brushRef="#br0" timeOffset="54982.4612">4211 4662 633 0,'0'0'56'0,"0"0"-44"0,0 0-12 0,0 0 0 16,9 0 81-16,0 0 15 0,0 0 2 0,-1 0 1 15,4 0-76-15,-3-3-15 0,0 1-8 0,0 2 8 16,0-3-8-16,-3 0 0 0,3 1-8 0,-3-1 8 16,0 0 0-16,0 3 0 0,-3-5 9 0,3 3-9 15,-6 2 35-15,3-6 0 0,-3 6 0 0,0 0 0 16,0 0 5-16,6-2 0 0,-3-1 1 0,-3 3 0 15,0 0-15-15,0 0-3 0,0 0-1 0,6 0 0 0,0 3-3 0,-1-1-1 16,1-2 0-16,0 0 0 16,-6 0 13-16,0 0 2 0,0 0 1 0,6 3 0 15,0 0 0-15,0-1 0 0,0 1 0 0,0-1 0 16,0 1 0-16,0 0 0 0,3 2 0 0,-3 3 0 16,0-3-5-16,3 6-1 0,-3-1 0 0,0 1 0 0,3 2 6 15,0 3 1-15,0 3 0 0,2-1 0 0,-2 3-18 0,3 3-3 16,0 3-1-16,3-1 0 0,-3 6 5 0,0 2 1 15,0 1 0-15,0 4 0 0,0-2-8 0,0 3-2 16,-7 0 0-16,4-3 0 0,0 0-9 0,-3 0 0 16,0-3 0-16,-3 3 0 0,3-2 8 0,0 4-8 15,-3 4 8-15,3 2-8 0,0-3 8 0,0 0-8 16,0-2 0-16,0 2 8 0,3-5 11 0,-3 3 1 16,3-3 1-16,0 5 0 0,0 1-5 0,-1-1 0 0,-5 0-1 0,6 3 0 15,-3-5 3-15,0 2 1 0,-3 1 0 0,0-4 0 16,3 1 2-16,-3 0 1 15,0 2 0-15,3 1 0 0,-3 1-22 0,0 4-13 16,3-3 1-16,-3 3 1 0,3-3 19 0,-3 0 3 16,6 0 1-16,-6 0 0 0,3-6-12 0,-3 1 0 0,3-3 0 0,-3 0 0 15,3 0 0-15,0 0 0 0,0-2 0 0,-4-6 8 16,1 0-17-16,3 0-4 0,-6 0-1 0,3-3 0 16,-3 4 14-16,0-1 0 0,0 0 0 0,0 0 0 15,-3-3 0-15,3 3 0 0,-3 3 0 0,0 0 0 16,0-3 0-16,3-3 0 0,-2-2 0 0,2 0 0 15,-3 3 0-15,0-6 0 0,3-3 0 0,0 1 0 16,3 2 12-16,0-5-12 0,-1 0 12 0,-2 0-12 16,3 5 16-16,0 0-3 0,0 0-1 0,0 0 0 15,0 0-2-15,0 1-1 0,3-1 0 0,-3 0 0 16,0 3-1-16,0-3 0 0,0 0 0 0,0 0 0 0,-3 0-8 0,0 1 0 16,3-4 0-16,-3 1 8 0,-3-4-8 0,0 1 0 15,0-2 0-15,3 1 0 16,0-1 0-16,-3-4 0 0,3 3 0 0,0-2 0 0,-3-3 0 15,3 3 0-15,-3-1 0 0,0-2 8 0,0 3-8 0,3-1 8 16,0 1-8-16,0-3 8 0,-6 2 4 0,3 4 0 16,3-4 0-16,0 1 0 0,-3-1 6 0,3 4 2 15,-3-1 0-15,3 5 0 0,0 1-20 0,0-1 0 16,0 1 0-16,0-1 0 0,0 1 0 0,3-1 0 16,0-2 0-16,-3 0 0 0,0-3 0 0,0-2 0 15,3 0 0-15,0-3 0 0,-3-1 0 0,0 1 0 16,0 0 0-16,0-2 0 0,0-6 9 0,0 8-1 15,0-3-8-15,0 0 12 0,0 0 0 0,0 3-1 0,0 3 0 16,3 0 0-16,-3-3 5 0,0 5 2 0,0 0 0 16,0 5 0-16,0-2-18 0,3 3 0 0,-3-3 0 0,0 0 0 15,0 0 0-15,0-1 0 0,0-4 0 0,-3 0 0 16,3-4 8-16,0 4-8 0,0-3 0 0,0-8 0 16,0 0 0-16,0 0-9 0,0 0 1 0,0 0 0 31,0 0-28-31,-6-5-6 0,0-1-1 0,0-7-769 0,4-11-153 0</inkml:trace>
  <inkml:trace contextRef="#ctx0" brushRef="#br0" timeOffset="55739.0173">4360 6837 1267 0,'0'0'56'0,"3"-5"12"0,-1-3-55 0,-2 0-13 0,3 0 0 0,0 0 0 16,3 0 110-16,3-3 19 0,-3 1 4 0,3 2 1 16,3 0-92-16,0-3-18 0,-3 3-4 0,3 3-1 0,3-3-11 0,0 5-8 15,0-2 9-15,-4 2-9 16,1 3 11-16,3 3-11 0,-3 0 12 0,3 2-12 15,-6 3 20-15,3 0-4 0,0 3 0 0,0-1 0 0,0 6 9 16,-1 3 2-16,4 2 0 0,-3 2 0 0,6 1 9 16,-3 0 3-16,3 3 0 0,0 2 0 0,3-3-7 0,-1 3 0 15,4-2-1-15,-6 2 0 0,3 3-11 0,-3-3-1 16,0 2-1-16,-4-1 0 0,-2-1-3 0,0-3-1 16,3-2 0-16,-3 0 0 0,0-3-5 0,0 0-1 15,-3-5 0-15,0 0 0 0,3-3-8 0,-6-2 12 16,0-1-12-16,0-2 12 0,-6-8-2 0,5 3 0 15,-5-3 0-15,0 0 0 0,0 0 16 0,6 0 3 16,0-3 1-16,3 0 0 0,-3-4 14 0,3-4 4 16,0 0 0-16,0-5 0 0,0-2-26 0,0-3-5 0,-3-3-1 0,6 0 0 15,-3-2-6-15,0-3-2 16,0-3 0-16,-1 0 0 0,1-2 20 0,0-3 3 0,0-3 1 16,-3-2 0-16,3-1-32 0,-3 4 0 0,0-1 0 15,-3 3 0 1,0 0-50-16,0 0-16 0,3 0-3 0,0 2-1 15,0 6-141-15,-3-2-28 0,6 1-5 0</inkml:trace>
  <inkml:trace contextRef="#ctx0" brushRef="#br0" timeOffset="57338.3194">4672 9528 1414 0,'-9'-11'63'0,"6"8"13"15,-3 1-61-15,3-4-15 0,3 4 0 0,-3-6 0 16,3 3 35-16,0 2 4 0,0-2 1 0,0 2 0 15,0-2-23-15,3-1-4 0,0 4-1 0,0-3 0 0,0-3-12 16,0 2 0-16,0 1 0 0,3 0 0 0,-3-1-13 0,3 4 1 16,-3-4 0-16,3 1 0 0,-3 0 12 0,3-3 0 15,-3 0 0-15,0 3 0 0,0-3 0 0,3 2 0 16,-3 4 0-16,0-3 0 0,0-3 0 0,0 2 0 16,0 1 0-16,0 0 0 0,-3-1 15 0,3-1-1 15,-3 1 0-15,0-2 0 0,0 3 22 0,-3-3 4 16,3 0 0-16,0 0 1 0,0 3 4 0,0-3 1 15,0-3 0-15,-3 3 0 0,3 6-10 0,0 2-1 16,-3-6-1-16,3 1 0 0,0 0-9 0,0 5-1 16,-3-3-1-16,3 3 0 0,0 0-23 0,0 0 9 15,0 0-9-15,0 0 0 0,0 0 0 0,0 0 0 0,3 6 0 16,-3-6 0-16,3 7 0 0,0-1 0 0,-3 2 0 16,0 0 0-16,0 0 0 0,0 2 0 0,0 1 0 15,3 2 0-15,-3-2 0 0,3 4 8 0,0 1 0 16,-3 3-8-16,3 5 36 0,2 5 1 0,-2 3 0 0,3 5 0 15,0 5 13-15,0 6 2 0,0-4 1 0,0 9 0 16,0 0-25-16,3 6-6 0,0-1-1 0,0 0 0 16,3 5-6-16,0-2-2 0,3-2 0 0,-3-1 0 15,2 0-13-15,1 0 0 0,-3 3 0 0,0-5 0 16,3 2 8-16,-3-3-8 0,0-2 0 0,3 3 0 0,-6-1 0 0,0 1 0 16,-3-1 0-16,2 1 0 0,1-3 0 0,-3 3 8 15,-3-4-8-15,0 1 0 16,3 0 8-16,-3-2 0 0,0-1-8 0,-3-3 12 15,3 1 7-15,0-3 1 0,-3-3 0 0,0-2 0 16,0-3-20-16,-3-2 0 0,0-4 0 0,0 1 0 16,0-6 0-16,0 1 16 0,0-6-3 0,0 0-1 0,0-2-12 0,0-1 0 15,0 1 0-15,0-3 0 0,0-3 0 0,0 3 0 16,3-6-10-16,-3 1 10 0,-2 2 0 0,2-5 0 16,3 3 0-16,0-1 11 0,-3 1-11 0,3-3 0 15,0 2 0-15,0-2 0 0,0 0 0 0,0 0 0 16,0 0-10-16,3-3 10 0,0 1 0 0,-3-1 0 15,0 0 0-15,0 1 0 0,0-6 0 0,0 5 0 16,0 0 0-16,0 0-9 0,0 1 9 0,0-6 0 16,0 5 0-16,0-2 0 0,0-3 0 0,0 5 0 15,0-5 10-15,-3 5-10 0,-3 1 0 0,6-6 0 0,0 0 0 0,-3 5 0 16,0 3 0-16,0-3 8 16,3 3-8-16,0 3 12 0,0-3-4 0,-3 2 0 0,0 1-8 15,0-1 12-15,3 4-12 0,3-4 0 0,-6 1 8 16,3 2-8-16,3-5 19 0,-3 2 1 0,0-4 0 0,0-1 0 15,0-5-11-15,0 0-1 0,0 0-8 0,0 0 12 0,-3 8-12 0,3-8 0 16,0 0 0-16,0 0 0 16,0 0-26-16,0 0 2 0,0 0 0 0,0 0 0 15,0 0 3-15,0 0 1 0,0 0 0 0,0 0 0 32,0 0-37-32,0 0-7 0,0 0-2 0,0 0 0 15,0 8-152-15,0 0-30 0,-3 10-7 0,-6 1-591 0</inkml:trace>
  <inkml:trace contextRef="#ctx0" brushRef="#br0" timeOffset="58047.0695">4729 10631 2113 0,'0'0'46'0,"0"0"10"0,0 0 1 0,0 0 3 0,0 0-48 0,0 0-12 16,0 8 0-16,0 0 0 0,0-3 40 0,3 6 6 16,0-3 1-16,3 5 0 0,-1 0-16 0,1 3-3 15,3 0-1-15,0 5 0 0,0 3-27 0,3 2 0 16,0 1 8-16,0 5-8 0,3-1 8 0,-3 1 0 15,3-3 0-15,-6 3 0 0,2-3 11 0,1-3 1 16,0 1 1-16,-6-3 0 0,3-3-1 0,-6 0-1 16,0 0 0-16,0 0 0 0,-6-2 5 0,0-3 0 0,6-3 1 0,-3 0 0 15,3-5-4-15,-3 0-1 0,-3-3 0 16,3-5 0-16,0 0-6 0,0 0-2 16,0 0 0-16,0 0 0 0,3 6 58 0,-3-6 11 15,0 0 3-15,0 0 0 16,0 0-93-16,9-3-19 0,0 0-3 0,0-2-1 0,-6 0 32 0,9-3 12 0,0-5-1 15,6-6 0-15,-4 1 11 0,4-4 2 0,0-1 1 0,0-6 0 16,3-1-25-16,3-1 0 0,-4-4 0 0,7-4 0 31,-3-1-20-31,6-5-5 0,-3 3-2 0,2-1 0 16,4-4-109-16,-3 4-23 0,0 1-4 0,-1 2-996 0</inkml:trace>
  <inkml:trace contextRef="#ctx0" brushRef="#br0" timeOffset="60556.9813">5782 12980 1324 0,'0'0'118'0,"0"0"-94"16,0 0-24-16,0 0 0 0,-3-2 56 0,3 2 8 16,0 0 0-16,0 0 1 0,0 0-47 0,0 0-10 15,0 0-8-15,0 0 12 0,0 0-12 0,0 0 0 16,0 0 0-16,0 0 8 0,0 0-8 0,0 0 0 15,0 0 0-15,0 0 0 0,0 0 10 0,0 0 0 16,0 0 0-16,0 0 0 0,0 0 28 0,0 0 6 0,0 0 0 0,0 0 1 16,0 0-11-16,0 0-2 0,0 0-1 0,0 0 0 15,6 2 9-15,3 4 1 0,0-4 1 0,-3 4 0 16,3-4-20-16,-3 4-4 0,3 2-1 0,0-3 0 16,3 5 2-16,0-2 0 0,0 0 0 0,-1 3 0 15,4 2-3-15,0 0 0 0,3 3 0 0,0-3 0 16,-3 3-6-16,3-2-2 0,0-1 0 0,2 0 0 15,1 3-8-15,-3-3 10 0,0 0-10 0,3 1 10 16,3-1-2-16,-4 3-8 0,1-3 12 0,3 0-4 0,0 3-8 0,0 0 10 16,-3 0-10-16,-1 2 10 15,4 1 3-15,3 5 1 0,-6-3 0 0,0 5 0 16,0-2-4-16,2 3-1 0,-2-1 0 0,0 0 0 16,0 1-9-16,0 2 10 0,0-3-10 0,-1 1 10 15,1-1-10-15,0 1 0 0,-3 2 0 0,6-3 8 16,-3-2-8-16,-1 3 8 0,1-4-8 0,3 4 8 0,-3-1 11 0,3-2 1 15,-4-3 1-15,4 1 0 0,0 1-2 0,-3-1-1 16,0-1 0-16,0 0 0 0,-1-3-6 0,1 4 0 16,0-4-1-16,3 3 0 0,-3 0-11 0,3 1 0 15,2-1 9-15,-2 3-9 0,-3-3 0 0,3 3 8 16,6-1-8-16,-4 1 0 0,-2 3 0 0,3 2 0 16,3-3 0-16,3 1 0 0,-1 2 19 0,-2-3-1 15,-6-2 0-15,3 0 0 0,2-3-18 0,1 0-14 16,-9-2 2-16,3-1 1 0,0 1 11 0,2-1 12 0,1 1-2 0,-9-3-1 15,-3 0-9-15,3-3 0 16,6 3 0-16,-4-3 0 0,-2 3 0 0,0-3 0 16,6 3 0-16,-3-6 8 0,0 4 2 0,-1-1 0 0,-5 3 0 0,6-3 0 15,3 3-10-15,-3 0 0 0,-6-3-12 0,3 3 12 16,2 0 0-16,1 2 0 0,-6 1 0 0,3-3 0 16,-6-1 0-16,6 1 0 0,3 3 0 0,-4-3 8 0,-8-3 4 0,6 3 1 15,3-3 0-15,3 0 0 16,-3 3-13-16,-3-5 0 0,0-1 8 0,-1 1-8 15,7 0 8-15,-6-4-8 0,0 4 11 0,0 0-11 0,0-1 9 0,3-2-9 0,-6 3 0 0,0-1 9 16,2 1-9-16,1 2 8 0,-3 0-8 0,3 1 8 16,-3-1-8-16,3 0 0 0,0 0 0 0,0 3 0 31,0-3 0-31,-4 3 0 0,4-3 0 0,0 3 0 0,0 0 0 0,0 0 0 16,0 0 0-16,0-3 0 0,0 0 0 0,-1 1 0 15,-2-1 0-15,3 0 0 0,0-2 0 0,-3-1 0 16,0 4 0-16,0-7 0 0,0 4 8 0,0 0-8 15,0-3 8-15,-3 2-8 0,2-2 24 0,1 3 0 16,-3-1 0-16,0-2 0 0,3 0-24 0,0 3 0 16,-3-1-12-16,3-2 12 0,-3 0 0 0,0 5 16 15,3-5 0-15,-3 3-1 0,-1-3-15 0,1 0-12 16,0 2 3-16,0-2 0 0,-3 0 9 0,3 0 0 0,0 0 0 0,-3 0 8 16,0-3-8-16,3 1 0 15,-3-4 0-15,0 4 0 0,3-4 0 0,-3 4 0 16,0-4 0-16,0 1 8 0,-6-3-8 0,6 5 0 15,2 0 0-15,-2-2 0 0,-6-3 0 0,6 8 0 16,0-3 0-16,0 1 0 0,0-1 0 0,0-2 8 0,-3 2-8 16,3 3 0-16,0-3 8 0,3 3-8 15,-6-3 8-15,3 3-8 0,6-3 8 0,-6 3-8 0,-3-2 10 0,0-1-10 16,-3-5 8-16,6 8-8 0,0 0 0 0,0-3 0 16,-6-5 8-16,6 5-8 0,-6-5 0 0,6 6 9 15,-6-6-9-15,8 2 8 0,-2 6-8 0,3-2 8 16,-3-1-8-16,-6-5 0 0,6 5 0 0,0-2 0 15,0 7 0-15,0-7 8 0,0 5-8 0,-3 0 0 16,3-3 0-16,0 3 8 0,-3-3-8 0,0 1 0 0,3-1 0 0,-3 0 0 16,0 3 0-16,0 0 0 0,3-2 0 0,-3-1 0 15,0 0 0-15,0-2 0 16,-3-3 8-16,6 8-8 0,-3-3 0 0,3 0 8 16,-6-5-8-16,5 8 0 0,-5-8 0 0,6 6 0 15,0 1 0-15,0-1 0 0,-3 2 8 0,3-3-8 0,0 0 0 16,0 3 0-16,0-3 0 0,-3 3 0 0,-3-8 0 15,6 6 0-15,0 2 0 0,0-3 0 0,-6-5-18 16,3 3 1-16,3 2 0 0,0-5 0 16,3 5-21-16,0 0-4 0,3-2-1 0,0-3 0 15,2 8-24-15,7-3-5 0,0-5 0 0,0 6-729 16,0-4-146-16</inkml:trace>
  <inkml:trace contextRef="#ctx0" brushRef="#br0" timeOffset="61407.4516">8330 14557 1555 0,'0'0'138'0,"0"0"-110"0,0 0-28 0,0 0 0 15,0 0 145-15,0 0 24 0,-3 3 5 0,3-3 1 16,0 0-96-16,0 8-19 0,3 0-4 0,0 0-1 16,3-3-41-16,-3 3-14 0,6 0 9 0,-3 0-9 0,0 0 0 15,3 0 0-15,0 2 0 0,3-2 0 0,-3 3 0 0,0 0 0 16,3 2 0-16,-1 3 0 16,4-1 0-16,-3 7 16 0,3-4 0 0,0 1-1 15,0 2 22-15,0 0 5 0,0 0 1 0,0 0 0 16,-4 1-7-16,-2-1 0 0,6-3-1 0,0 3 0 0,0-2-19 0,0 2-4 15,-3-2-1-15,0-1 0 16,3-2-3-16,-3-3-8 0,-4 0 12 0,1 1-4 0,0-4-8 0,-3-2 8 16,-3 3-8-16,3-3 8 0,-3-3-8 15,-3 3 12-15,3-3-12 0,-3 3 12 0,-3-3 8 0,3 1 1 16,-3 2 1-16,-3-3 0 0,0 0 0 0,-3 1 0 16,0-1 0-16,-2 0 0 0,-4 3-11 0,0-3-3 15,-3 3 0-15,0-2 0 0,-3 2-8 0,0-1 0 16,-5 1 0-16,-1 3 0 0,0 0 0 0,-6-1 0 0,3 1 0 0,-2 2 0 15,-1 3-15-15,-3-3-5 0,-2 0 0 0,5-5-1 32,0 8-84-32,-3-5-17 0,1-1-3 0,-1 1-1051 0</inkml:trace>
  <inkml:trace contextRef="#ctx0" brushRef="#br0" timeOffset="62999.918">10456 13877 932 0,'0'0'41'0,"0"0"9"0,0 0-40 0,0 0-10 15,0 0 0-15,0 0 0 0,0 0 92 0,0 0 16 16,0 0 3-16,0 0 1 0,0 0-74 0,0 0-14 16,0 0-4-16,0 0 0 0,0 0-20 0,0 0 0 15,0 0 0-15,0 0 0 0,0 0 0 0,0 0-8 0,0 0 0 0,0 0 0 16,0 0 8-16,0 0 11 0,0-8-3 0,3 3 0 15,-3 3 29-15,-3-4 6 0,3 1 1 0,-3 0 0 16,0-1 13-16,3 1 3 0,-3 2 1 0,3-2 0 16,-3 0-29-16,0 5-7 0,3 0-1 0,0 0 0 15,0 0-1-15,0 0-1 0,-6-3 0 0,6 3 0 0,0 0-4 0,0 0-1 16,0 0 0-16,0 0 0 16,0 8 9-16,-3 0 2 0,3 0 0 0,0 3 0 15,0 2 9-15,3 0 3 0,0 0 0 0,0 6 0 16,3-1-21-16,-3 6-4 0,0 3-1 0,3 2 0 15,2 0 8-15,-2 3 2 0,3-1 0 0,0 1 0 16,0 2 8-16,0-2 1 0,3 0 1 0,-3 2 0 16,3 1-34-16,0 2 0 0,0 2 0 0,0 1 0 15,-3 2 0-15,2-2 0 0,1 3-12 0,-3-4 3 16,0 4 9-16,-3-1 0 0,-3 5 0 0,0 1 0 0,0-3 0 0,0 3 0 16,-3-3 0-16,-3-6 0 0,3 1 0 0,-3 0 0 15,3-3 0-15,0 0 0 0,0-3 0 0,0 1 0 16,0-1 0-16,3 0 0 0,-3 1 0 0,3-1 0 15,3 1 8-15,-3-1-8 0,3 0 18 0,-3 3-1 16,3 0 0-16,-3 1 0 0,0-7 5 0,3 6 1 0,-6 0 0 0,3-2 0 16,0-1-11-16,-3 1-3 15,0-4 0-15,-3 1 0 0,0-5-9 0,0-1 10 16,-3-5-10-16,3 0 10 0,0-5-10 0,3-3 8 16,-6 1-8-16,3-4 8 0,3-7-8 0,-3 5 0 15,0-3 0-15,3-5 8 0,-3 5-16 0,3-5-4 0,0 0-1 0,-6 0 0 16,0 3 21-16,0-6 4 0,6 3 0 15,-6-5 1 1,-3 0-37-16,0-6-7 0,3-5-1 0,-6-7-754 0,1-7-150 0</inkml:trace>
  <inkml:trace contextRef="#ctx0" brushRef="#br0" timeOffset="63907.5447">10813 14531 172 0,'0'0'8'0,"0"0"1"0,0 0-9 0,0 0 0 16,0 0 0-16,0 0 0 0,-3 0 371 0,-3 0 72 15,6 0 14-15,0 0 3 0,0 0-310 0,0 0-62 16,-6 3-13-16,0 2-3 0,6-5-43 0,0 5-9 15,-3 3-1-15,3 0-1 0,0 3-18 0,-3 2 10 16,6 0-10-16,-3 0 8 0,0 3-8 0,0 3 10 0,0 2-10 0,0 0 10 16,3 0 2-16,-3 0 1 15,3 3 0-15,-3-3 0 0,0 3 6 0,-3-3 1 16,3-2 0-16,-3 2 0 0,0-5 10 0,0 0 2 16,0-3 1-16,-3 0 0 0,0-2-7 0,3-1-2 15,0-2 0-15,0 0 0 0,-3 0-4 0,3-3-2 16,3-5 0-16,-3 6 0 0,3-6-10 0,0 0-8 0,0 0 12 0,0 0-12 15,0 0 8-15,0 0-8 0,0 0 0 0,0 0 0 16,0 0 8-16,0 0-8 0,0 0 9 0,0 0-9 16,0 0 8-16,0 0-8 0,-6 2 0 0,6-2 0 15,-6 0 11-15,6 0-11 0,-6 0 12 0,0-2-12 16,-2-1 18-16,2 3-3 0,-3-5-1 0,3 0 0 16,-3 2 9-16,0-2 1 0,0-3 1 0,0 0 0 15,-6 0-10-15,3-3-3 0,0 1 0 0,-3-4 0 16,0-1 16-16,-2 1 4 0,2-4 0 0,-3 2 0 0,-3-5-42 0,3 2-8 15,-3-5-2-15,1 3 0 16,-1-3-24 0,0 3-4-16,-3-3-2 0,0 1 0 0,0-1-160 0,-2 0-32 15</inkml:trace>
  <inkml:trace contextRef="#ctx0" brushRef="#br0" timeOffset="65814.0634">10122 11065 723 0,'0'0'32'0,"0"0"7"0,0 0-31 0,0 0-8 0,0 0 0 0,3-5 0 16,-3 5 81-16,3-6 15 0,0 1 4 0,-3 5 0 16,3-5-46-16,-3 5-9 0,6-3-1 0,-3-2-1 15,3 2-43-15,-6 3 0 0,0 0 0 0,6-3 0 16,-6 3-26-16,6-2 2 0,-6 2 1 0,3 0 0 15,-3 0 23-15,6 0 0 0,-6 0 0 0,0 0 0 16,0 0 18-16,0 0 8 0,0 0 2 0,0 0 0 16,0 0 8-16,6 0 1 0,0-3 1 0,-6 3 0 15,0 0 10-15,0 0 3 0,0 0 0 0,0 0 0 16,0 0-3-16,0 0-1 0,0 0 0 0,0 0 0 16,0 0-9-16,0 0-2 0,0 0 0 0,3 3 0 15,-3-3-9-15,6 5-3 0,0 0 0 0,-3 3 0 16,0-2-13-16,0 2-3 0,2 0-8 0,1 2 12 0,-3 1 0 0,3-1-1 15,-3 4 0-15,3 1 0 0,0 7 4 0,0-1 1 16,0 3 0-16,0 2 0 0,0 0 2 0,-3 4 1 16,3-1 0-16,-3 0 0 0,6-3-1 0,-3 3 0 15,-3 0 0-15,3-2 0 0,0 2 2 0,3 3 0 16,0-1 0-16,0 1 0 0,-4 3-4 0,4-1 0 16,-3 0 0-16,3 1 0 0,0-1-1 0,0 1-1 0,-3-4 0 0,3-2 0 15,-3 1-14-15,0-1 0 0,0-3 0 0,0-2 0 16,0 0 0-16,-3-3 0 15,3 0 0-15,-3 0 0 0,3-2 0 0,-3-1 0 16,0-2 0-16,-3 0 0 0,6 0 0 0,-3 0 0 16,-1-3 0-16,1 0 0 0,0 0 0 0,-3-2 9 15,3-3-1-15,0 0 0 0,-3 0-8 0,0-8 0 0,0 0 0 0,0 5 0 16,0-5 0-16,0 0 0 0,0 0 11 0,0 0-11 16,0 0 20-16,3 5-3 0,-3-5 0 0,0 0 0 15,0 0-27-15,0 6-6 0,0-1 0 0,0 0-1 16,0-5 7-16,0 6 2 0,0-1 0 0,0 0 0 15,-3 1 0-15,0 1 0 0,0-1 0 0,0 2 0 16,3 0 8-16,-5 0-10 0,2-1 10 0,0-1-10 16,3-6 10-16,-3 5 0 0,3-5-9 0,-3 5 9 15,-3-2-9-15,6-3 9 0,-6 0-12 0,0 0 12 16,0-3-129 0,-3 1-19-16</inkml:trace>
  <inkml:trace contextRef="#ctx0" brushRef="#br0" timeOffset="66648.4611">10473 11594 403 0,'-3'-8'36'16,"3"8"-36"-16,-3-5 0 0,0 0 0 0,0-1 152 0,3 1 24 15,0 0 5-15,0-1 1 0,-2 1-119 0,2 0-24 16,0-1-5-16,0 6-1 0,-3-5-33 0,3 5 0 16,0 0-15-16,0-5 5 0,-3 2 10 0,3 3 12 15,0 0-2-15,0 0-1 0,0 0 2 0,0 0 0 16,-3-2 0-16,3 2 0 0,0 0 22 0,0 0 5 15,-6 0 1-15,6 0 0 0,0 0 17 0,0 0 3 16,0 0 1-16,-3 5 0 0,3-5 3 0,0 8 1 16,-3 0 0-16,6 0 0 0,-3 2-2 0,3 1 0 15,0 2 0-15,0 0 0 0,-3-2-38 0,3 5-8 0,-3-3-2 16,3 3 0-16,2 0 0 0,-2-3 0 0,0 0 0 0,0 0 0 16,3 1 16-16,-3-1 3 0,3 3 1 0,-3-3 0 15,0 3-18-15,3 0-3 0,-3-3-1 0,0 0 0 16,0 0-12-16,-3 1 9 0,0-4-9 0,0-2 8 15,0 0-8-15,0 0 0 0,0-3 9 0,-3 3-9 16,3-8 0-16,0 0 8 0,0 0-8 0,0 0 0 16,0 0 9-16,-3 3-9 0,3-3 12 0,-6 0-12 15,0 0 22-15,0-3-2 0,-3-2-1 0,3 2 0 16,0-2 10-16,-2-3 3 0,-1 0 0 0,0-2 0 0,-3-1-10 0,3 0-2 16,-6-2 0-16,3 3 0 0,0-4-6 0,0 4-2 15,-3-1 0-15,-2 1 0 16,-1-1-12-16,0 1 0 0,0-4 0 0,0 6 0 15,0-2-23-15,-3 2-1 0,4-3 0 0,-4 3 0 16,0 3-86-16,0-3-18 0,-6 0-3 0,3 3-545 16,4-3-110-16</inkml:trace>
  <inkml:trace contextRef="#ctx0" brushRef="#br0" timeOffset="68114.1858">9384 10782 172 0,'0'0'8'0,"0"0"1"0,0 0-9 0,0 0 0 0,0 0 0 0,0 0 0 15,0 0 225-15,0 0 43 0,0 0 9 0,0 0 2 16,0 0-204-16,0 0-41 0,0 0-8 0,0 0-2 15,0 0-16-15,0 0-8 0,0 0 8 0,0 0-8 16,0 0 10-16,0 0-10 0,0 0 12 0,0 0-12 0,0 0 36 16,0 0 0-16,0 0 0 0,0 0 0 15,-3 5 22-15,0-2 5 0,3-3 1 0,-6 5 0 0,0-2-15 0,6-3-2 16,-3 2-1-16,3-2 0 0,-6 6-21 0,6-6-4 16,-3 2-1-16,3-2 0 0,0 0-4 0,0 0 0 15,-6 3-1-15,6-3 0 0,0 0 10 0,0 0 3 16,0 0 0-16,0 0 0 0,0 0-8 0,0 0 0 15,0 0-1-15,0 0 0 0,0 0-19 0,0 0 0 16,0 0 0-16,0 0 0 0,0 0 0 0,0 0 12 16,0 0-3-16,0 0 0 0,0 0-1 0,0 0 0 15,0 0 0-15,-3 5 0 0,0 0-8 0,0 1 0 16,-3-1 0-16,0 0 8 0,0 3-8 0,1-2 0 16,-1 2 0-16,-3 2 0 0,-3-2 0 0,0 3 0 15,0-1 0-15,-3 3 0 0,0 1 0 0,0-1 0 0,-6 0 0 16,4 0 0-16,-4 3 0 0,-3 0 0 0,-3 3 0 0,0-4 0 15,-2 7 0-15,-1-4 0 0,-3 3 0 0,3-2 0 0,1 2 12 0,-4 0-2 16,0-2-1-16,0 2 0 16,1 0-9-16,-4 3 10 0,-6-3-10 0,3 0 10 15,1 3-10-15,-1 0 0 0,-3 0 0 0,1-1 0 16,-1 1 0-16,0 0 0 0,-2-3 0 0,-1 3 0 16,0-3 0-16,1 3 0 0,2 0 0 0,-3 0 0 15,-5-1 0-15,5 1 0 0,7-3 0 0,-4 6 0 16,0-1 0-16,1-2 0 0,2-3 9 0,0 3-9 15,6-3 12-15,-2 0-3 0,-1 1 0 0,3-4 0 16,9 1-9-16,-5-3 0 0,-1-3 0 0,0 0 8 16,6 0-8-16,0-2 0 0,1 2 0 0,-1-2 0 15,-3-3 0-15,6 2 0 0,3-2 0 0,-5 0 0 16,-4 3 0-16,6-3 0 0,0 2 0 0,0 1 0 0,0-3 0 16,-5 2 8-16,2 1-8 0,3-1 0 0,0 4 0 0,-3-1 0 15,-2 0 0-15,2-2 0 0,0 2 0 0,0 3 0 16,0 0 0-16,-2 0 0 0,2-3 0 0,0-3 0 0,3 4 0 0,-3-4 0 15,0 1 0-15,1-1 0 16,2-2 0-16,0 0 0 0,-3 3 0 0,3-3 0 16,0 0 0-16,1 0 0 0,-1 0 0 0,0-1 0 15,0 1 0-15,3-2 0 0,0 2 0 0,1 0 0 16,-1 2 0-16,3-2 0 0,0-3-12 0,0 3 12 16,0 0-10-16,0 0 10 0,3-2-8 0,-3 1 8 15,4 1 0-15,-4-2-9 0,0-1 9 0,3 0 0 0,-3 3 0 16,0-3 0-16,0 1 0 0,3-1 0 0,-3 3 0 0,1-3 0 15,-1 1 12-15,0-1-3 0,6 0 0 0,0 0 0 16,-3 3-9-16,0-2 0 0,0 2 0 0,0-3 8 16,0 0-8-16,3 1 0 0,1-1 0 0,-1 0 8 15,3-2-8-15,-3-1 0 0,3 4 0 0,0-4 0 16,6-2-15-16,0 0 5 0,0 0 1 0,-6 6 0 16,0-4-2-16,6-2 0 0,0 0 0 0,0 0 0 0,0 0-11 0,0 0-2 15,0 0-1-15,0 0 0 16,9-2-105-1,0-1-21-15,6-5-4 0,0-3-1 0</inkml:trace>
  <inkml:trace contextRef="#ctx0" brushRef="#br0" timeOffset="68715.9613">7726 11433 1382 0,'0'0'123'0,"-6"-3"-99"0,-6-2-24 0,6 2 0 16,6 3 134-16,0-5 22 0,-9 2 4 0,6-2 0 15,3 5-86-15,0 0-18 0,-3-5-3 0,3 5-1 16,-3-6-35-16,3 6-7 0,6-2-2 0,-6 2 0 16,0 0-8-16,0 0 0 0,9-3 0 0,0 0-11 15,-3 6 11-15,0 0 0 0,-3-1 0 0,6 4 0 16,3-1 9-16,-3 0 4 0,-9-5 1 0,6 11 0 15,0-1 2-15,0 1 0 0,-6-3 0 0,0 5 0 0,-3-2-16 0,0 2 11 16,0 0-11-16,0 0 10 16,-9 3-10-16,6 0 0 0,0 0 0 0,-3-3 8 0,-3 3-8 0,0 0 8 15,3-3-8-15,0 3 8 0,9-3 2 0,-3 3 0 16,-6-3 0-16,6 3 0 0,3-3-10 16,-2-2 0-16,-7 2 9 0,3 1-9 0,3-1 0 15,0-3 0-15,0 4 0 0,0-1 0 0,-3-3 10 0,3 4-2 16,6-4-8-16,-3 1 12 0,-3-3 2 0,3 0 0 0,9 0 0 0,0 0 0 15,3-3 6-15,-4 0 2 16,4 3 0-16,6-3 0 0,9 3 7 0,-3-2 2 16,-9-1 0-16,9 0 0 0,2 3 5 0,1-3 2 15,-3 1 0-15,3-1 0 0,-3 0-21 0,5 1-4 16,4-1-1-16,-3 0 0 0,-3 0-22 0,2 1-5 16,10-4-1-16,-3 4 0 15,-1-4-176-15,1 4-35 0</inkml:trace>
  <inkml:trace contextRef="#ctx0" brushRef="#br0" timeOffset="71333.7516">5574 8845 1094 0,'0'0'97'0,"0"0"-77"0,-3 3-20 0,3-3 0 15,0 0 46-15,0 0 6 0,0 0 0 0,0 0 1 16,0 0 3-16,0 0 0 0,0 0 0 0,0 0 0 16,0 0-29-16,6 5-6 0,-6-5-1 0,6 8 0 15,-6-8-9-15,6 5-3 0,3-2 0 0,-3-1 0 16,-6-2 5-16,9 3 1 0,0 0 0 0,0-1 0 16,-1 4 4-16,1-4 1 0,0 1 0 0,0 0 0 15,3-1-6-15,3-2-1 0,-3 3 0 0,0 0 0 0,3-1 3 0,0-2 0 16,2 6 0-16,1-6 0 0,0 2-2 0,0 1 0 15,3-1 0-15,0 1 0 0,0 2-5 0,2 1 0 16,1-1-8-16,0-2 12 0,3-3 6 0,0 5 1 16,2-5 0-16,1 3 0 0,3-3 8 0,3 0 1 15,2 0 1-15,4-3 0 0,0 3-18 0,2 0-11 16,-2 0 12-16,3 3-12 0,-1-6 12 0,4 3-12 0,-3 3 12 0,5-3-12 16,7-3 8-16,-1 3-8 15,1 3 0-15,-1-1 0 0,4-4 12 0,-4 2-12 16,4 2 12-16,-1 1-12 0,-2 0 10 0,6-3-10 15,2 2 8-15,-2 1-8 0,-10 5 0 0,10-6 0 0,5 4 8 16,1-4-8-16,-7 1 0 0,4 0 0 0,2-3 0 16,3 2 0-16,7 1 0 0,-7-3 0 0,1 0 0 0,-1 0 8 15,1-5-8-15,2 2 0 0,-6 3 0 0,4 0 0 16,-1-5 0-16,-2-1 0 0,2 4 9 0,-2-4-9 16,-4 4 8-16,4-1-8 0,-4 1 8 0,1-4-8 15,2 6 0-15,-2 0 0 0,-4-2 0 0,4-1 8 16,-4 3-8-16,-2 3 0 0,2-1 0 0,1-2 8 15,-4 0-8-15,1 0 0 0,-1 0 0 0,1 3 0 16,-4-3 0-16,1 0 0 0,-1 0 0 0,1 0 0 16,2 0 0-16,-2 0-10 0,-3 0 10 0,-1 0 0 0,1-3 0 15,2 3 0-15,-2-2 0 0,-1-1 0 0,4 0 0 0,-3-2 0 16,2 2 0-16,-5-2 0 16,-1 0 0-16,1 2 0 0,-3 0 0 0,2 1 0 15,1-3 0-15,-4 5 0 0,1-6 9 0,-3 6-9 0,-4-2 0 16,4-4 0-16,-3 4 8 0,2-1-8 0,1-5 0 0,-3 3 0 15,-1-3 0-15,1 3 8 0,0-3-8 0,-1 2 8 16,-2 1-8-16,0-3 8 0,-4-2-8 0,1 2 0 16,0 0 0-16,0-3 0 0,-4 0 0 0,4 4 0 15,0-1 0-15,2 0-11 0,1-3 11 0,0 0 0 16,-3 1 10-16,-1 2-10 0,-2 0 0 0,-3 0 0 16,3-2 0-16,-4 2 0 0,7 2 0 0,-3 1 0 15,0-3 0-15,-7 3 0 0,4 2 0 0,-3-2 0 16,3-3 0-16,-4 5 0 0,4 3 0 0,-3-2 0 15,0-1 0-15,0 0 0 0,-7-2 0 0,4 2 0 16,0-5 0-16,-3 6 0 0,0-1 0 0,2-2 8 0,-2 0-8 0,0-1 9 0,6 4-9 0,-3-1 0 16,-3-2 9-16,5 2-9 0,-2 0 8 0,3 1-8 15,0-1 8-15,-3 0-8 0,-1 3 0 0,-2-2 0 16,3 2 0-16,0 0 0 0,-3-3 0 0,0 1 8 16,-1 2-8-16,1-3 0 15,0 3 9-15,0 0-9 0,0 3 12 0,-3-3-12 0,2-3 16 0,1 3-4 16,0 0-1-16,0 0 0 15,0-3-11-15,0 1 0 0,-1 2 9 0,4-3-9 16,0 0 0-16,3 1 0 0,0 2 0 0,-4-3 0 16,1 0 0-16,3-2 0 0,0 0-8 0,0-1 8 15,-1 1 0-15,4 0 0 0,-3 0 0 0,0-1 0 16,0 4 0-16,-1-6 0 0,4 2 0 0,0 4 0 16,-3-1 10-16,-1 0 1 0,1 1 0 0,0-1 0 15,-6 3 0-15,3 0 0 0,-1 0 0 0,1 0 0 16,-3 0-11-16,0 3 0 0,0-3 0 0,0 0 8 0,-4 0-8 0,1 0 0 15,3 2 0-15,-3-2 0 0,0-2 0 0,-3 2 0 16,-3-3-10-16,0 3 10 0,5 0-11 0,-2 0 11 16,0 0-12-16,0-2 12 0,3-1-13 0,0 0 4 15,-6 3 1-15,6-2 0 0,-4-1 8 0,4 3-13 0,-6-5 5 0,3 2 8 16,-3 0-20-16,-3 3 4 0,0-2 1 0,-9 2-661 31,0 0-132-31</inkml:trace>
  <inkml:trace contextRef="#ctx0" brushRef="#br0" timeOffset="72110.2301">10226 8422 1324 0,'0'0'118'0,"0"0"-94"16,-3-6-24-16,3 6 0 0,0 0 132 0,0 0 21 15,0 0 5-15,0 0 1 0,6 3-127 0,0 5-32 16,0 0 0-16,0 0 0 0,3 0 0 0,0 0 0 0,0 2 0 0,0-2 0 16,0 5-20-16,3-2 4 15,-3 0 0-15,3 2 0 0,-1-5 16 0,-2 2-10 16,0 1 10-16,0 0-8 0,6-3 8 0,0 2 0 16,-3-2 0-16,3 5 0 0,3 0 0 0,0 3 0 0,-4-5 0 0,1 2-8 0,3 0 8 15,0-2 12-15,-3 0-2 0,3 2-1 16,-3 0 7-16,3-2 0 0,-4 2 1 0,4-3 0 15,-6 1-17-15,3 0 10 0,0-1-10 0,-3-2 8 16,-3 0 0-16,3 0-8 0,-3 0 12 0,0 0-4 16,-1-3-8-16,1 3 0 0,-6-3 0 0,6 3 8 15,-3-2-8-15,0-1 0 0,-6-5 0 0,3 5 8 16,3 0 0-16,-3 1-8 0,-3-6 12 0,0 0-4 16,0 0 5-16,0 0 1 0,3 5 0 0,-3-5 0 0,-6 5-2 15,3 1-1-15,3 2 0 0,-6 0 0 16,0-3 3-16,0 0 1 0,-3 0 0 0,0 3 0 15,-2 0 3-15,2 0 1 0,-3 0 0 0,-3 3 0 0,0 2-1 0,0 0 0 0,-3-2 0 0,-3-1 0 16,-2 1-2-16,-1 2-1 0,-3 0 0 0,-3 1 0 16,-3-1-5-16,4 3-1 0,2 2 0 0,-3-2 0 15,0 0-9-15,-2 0 8 0,2 0-8 0,-3 2 8 16,3 3-8-16,-5 1 0 0,2-4-10 0,-3 6 10 16,0 2-24-16,-2 1 2 15,2-1 0-15,0 3 0 16,1 6-158-16,-1 2-32 0,-33 32-7 0,16-19-1 0</inkml:trace>
  <inkml:trace contextRef="#ctx0" brushRef="#br0" timeOffset="75596.2675">5473 4003 633 0,'-9'-8'28'0,"9"3"6"0,-3 2-34 0,0 1 0 0,-3-4 0 0,6 4 0 15,0 2 95-15,-3-3 12 0,0 0 2 0,0 1 1 16,3 2-62-16,0 0-12 0,-3-6-2 0,3 6-1 16,0 0-25-16,0 0-8 0,0 0 0 0,0 0 0 0,0 0 8 15,0 0-8-15,-6 0 0 0,6 0 0 0,0 0 29 0,0 0-1 16,0 0 0-16,0 0 0 0,0 0 1 16,0 0 0-16,0 0 0 0,0 0 0 15,0 0-8-15,0 0-1 0,0 0-1 0,6 8 0 0,-3-2-3 16,6-1 0-16,0 0 0 0,-3 1 0 0,3-1 2 0,0 0 0 0,0 0 0 0,3 3 0 15,-4-2 2-15,4-1 0 0,0 0 0 0,0 3 0 0,3-3 20 0,-3 1 4 32,3 2 0-32,0 0 1 0,3 0-32 0,-1 2-13 15,1-2 11-15,0 3-11 0,3-1 13 0,0-2-3 0,6 5-1 0,-1-2 0 16,-5 2-9-16,6-2 8 0,0 2-8 0,3-2 8 0,-4 2-8 0,4 0 0 16,0 0 9-16,0 1-9 0,-1-4 0 0,1 3 0 15,0-2 0-15,0 0 8 16,2-1 2-16,1 1 1 0,0 2 0 0,3-2 0 15,-1 2 1-15,4 0 0 0,-3 0 0 0,0 3 0 16,2 0-12-16,4 0 8 0,-3 0-8 0,5-3 8 16,1 5-8-16,3-2 0 0,2 3 0 0,1-6 0 15,-1 3 0-15,-2 0 0 0,3 2 0 0,-7 1 0 16,4-1 0-16,-4 1 0 0,7 2 0 0,3 0 0 16,-4-2 0-16,-2 2 0 0,0 0 0 0,-1 0 0 15,4-2 0-15,-7 2 0 0,4-3 0 0,0 4 0 0,5-4 15 0,-2 6 1 16,-7-3 0-16,-2 0 0 15,3 0-16-15,-1 1 0 0,4 1 0 0,-6 1 0 0,-1 0-12 0,1-3-4 16,9 3-2-16,-4 0 0 16,-2 0 18-16,3-3 0 0,-4 0 0 0,1 0 0 15,-3-2 0-15,2-1 0 0,-2 1 0 0,0-1 0 16,-1 1 0-16,-2-1 0 0,3-2 0 0,-1 3 0 0,-2-3 11 16,-3-1 5-16,-1 1 2 0,-2 0 0 0,0 3-29 0,-3-3-5 15,2 2-2-15,-2-5 0 0,3 1 18 0,-3-1 0 16,2 3 0-16,-2-3 0 0,0 3 16 0,0-3 0 15,-1 0 0-15,1 0 0 0,0 3-16 0,0-2-13 16,0-1 2-16,-1 0 1 0,4-2 10 0,-3 2 0 16,3-3 0-16,2 4 0 0,-2-4 0 0,0 3 0 15,-4-2 0-15,4 0 8 0,0 2-8 0,0-3 11 16,-4 4-11-16,1 2 12 0,-3-6-12 0,3 3 0 16,-3 3 0-16,-1-3 0 0,1 1 0 0,-3-1 0 15,3-2 0-15,0-1-11 0,-4 1 19 0,1-1 4 0,-3-2 1 0,3 0 0 16,3 0-13-16,-4 0 0 15,4-3 0-15,-3 1-10 0,3 2 10 0,-3-1 11 0,-1 1-3 16,-2-2 0-16,3-1-8 0,-3 0 12 0,0 1-12 16,0 2 12-16,-1-3 0 0,-2 0 1 0,0 3 0 0,3-3 0 15,-3 3-13-15,3 3 11 0,0-3-11 0,-1 0 10 0,-2 0-10 0,0 2 0 16,3-2 0-16,0 3 0 16,3-1 0-16,-4 1 0 0,1-3 0 0,0 0 0 15,0 2 0-15,0-2-12 0,0 0 4 0,-1 0 8 16,1 0-13-16,0 0 5 0,3 0 8 0,0 0-13 15,-3-3 13-15,2-2 0 0,1 2 0 0,0 0 0 16,0 3 0-16,0 0 0 0,-1-2 0 0,-2 2 0 16,3 0 10-16,0-3-10 0,-3 3 8 0,3 0-8 15,-4 0 0-15,1 2 8 0,0-2-8 0,-3 0 0 16,0 3 0-16,3-3 0 0,-4 0 0 0,1-1 0 0,0 1 0 0,3 0 0 16,-3 0 0-16,0 3 0 0,-3-3 0 15,2 0 0-15,4-3 0 0,-6 3 0 0,-3 0 0 0,3-3 0 16,0 1 8-16,0 1-8 0,3 1 0 0,-4 0 0 15,1-2 0-15,0-1 0 0,-3 3 0 0,3 0 0 16,0-3 8-16,0 3-8 0,-3 3 0 0,3-3 0 0,-3-1 0 16,2-1 0-16,-2 4 0 0,3-2 8 0,-3 0-8 0,3 0 0 15,0-3 0-15,0 3 0 16,3-2 0-16,-4 2 0 0,4-3 0 0,0 3 0 16,-3 0 0-16,3-3 0 0,3 3 0 0,-6 0 0 15,-3 0 0-15,2 0 0 0,1-3 0 0,3 0 0 16,-3 1 0-16,3 2 0 0,3 0 0 0,-3 0 12 15,-1-1-4-15,-2-1 0 0,3 2-8 0,-3-3 0 0,3 3 0 0,-3 0 0 16,0 0 0-16,0 0 10 0,-1 2-2 16,1-2-8-16,3 0 10 0,-6 3-10 0,3-1 8 0,0-2-8 15,0 0 15-15,0-2-3 0,0-1 0 0,-1 0 0 16,1 3-12-16,0 0-16 0,6-3 3 0,-9 1 1 16,-3-1 12-16,0 0 0 0,3 0 0 0,3 1 0 15,-1-1 0-15,1 0 0 0,0-2 0 0,3 5 0 16,-3-3 0-16,0 3 15 0,-3-3-3 0,3 3-1 0,0-2-2 0,-1 2 0 15,1-3 0-15,-3 3 0 0,-3 0 3 0,3 0 0 16,0 0 0-16,-3 0 0 0,0-3-12 0,0 3 0 16,0-3-10-16,-3 3 10 0,3-5 0 0,-1 2 0 15,1 0 0-15,0 1 0 16,0-1 0-16,-3-3 0 0,0-2 0 0,3 6 0 0,-3-6 0 0,3 2 0 16,-3 1 0-16,0 0 0 0,0-1 0 0,3-2 0 15,-9 0 0-15,3 3 0 0,-3-3 0 0,6 0 0 16,0 3 0-16,-6-3 0 0,0 0 0 0,6 2 0 15,3 1 0-15,-3-3 0 0,-1 3 0 0,-5-3 0 16,6 2 0-16,0 1 0 0,0 0 0 0,0-3 0 16,0 2 8-16,-6-2-8 0,9 3 0 0,-9-3 0 15,0 0 8-15,6 0-8 0,0 2 0 0,0-2 0 16,0 6 0-16,3-6 0 0,-9 0 8 0,6 2-8 16,0 1 0-16,0 0 0 0,0 2 0 0,3-2 0 15,-3-1 0-15,3 1 0 0,-1 2 0 0,1 0 0 0,-3 3 0 0,3-2 0 16,0-1 0-16,3 0 0 0,-3 1 9 0,0 2-9 15,0-3 9-15,3 3-9 0,-3 0 8 16,3-3-8-16,-3 3 8 0,2 0-8 0,-2 0 8 16,3 2-8-16,-3-2 8 0,3-2-8 0,-3 2 0 0,3-1 8 15,0 1-8-15,-3 0 0 0,3 0 0 0,0-2 0 0,0-4 9 0,2 4-9 16,-2 1 10-16,0-1-10 16,0 2 10-16,3-3-10 0,0 3 10 0,0-3-10 15,0 6 0-15,-3-1 8 0,-4 1-8 0,1-3 0 16,3 2 0-16,0-2 0 0,3 0 0 0,0 3 0 15,0-3 0-15,0 2 0 0,-3-2 0 0,3 0 0 16,-4 0 0-16,1 0 0 0,0 3 0 0,0-6 0 16,0 0 0-16,3 1 0 0,-6-1 8 0,3 0-8 0,0-2 0 15,0 2 0-15,0 0 0 0,2-2 0 16,-2 0 12-16,-3 2-4 0,3 0-8 0,0 1 12 0,0-1-12 0,3 0 0 16,-3-2 0-16,0 2 0 0,0 6 0 0,-4-3 8 15,4-3-8-15,-3 3 9 0,3-3-9 0,0 1 0 16,-3 1-12-16,0 1 12 0,-6-2 0 0,3-1 0 15,0 0 0-15,0 1 0 0,-3-1 0 0,3 0 0 16,0 3 0-16,3-3 0 0,-9-5 0 0,9 6 0 0,0-1 0 0,-1 0 0 16,4 1 0-16,0 4 0 0,-3-2 8 0,3 0-8 15,0 0 0-15,0 0 0 16,0 0 0-16,3 0 0 0,-3-3 0 0,2 3 0 16,-2-3-8-16,-3 1 8 0,0 1-19 0,-3 4 1 15,0-3 0-15,-3 3-703 16,-3-1-141-16</inkml:trace>
  <inkml:trace contextRef="#ctx0" brushRef="#br0" timeOffset="76368.5183">10149 5569 1720 0,'0'0'38'0,"0"0"8"0,0 0 2 0,0 0 0 0,6 6-39 0,3-1-9 0,3 0 0 0,0 3 0 16,3 0 0-16,-4 3 0 0,1-3 0 0,3 5 0 15,-3-2 0-15,0-1-11 0,0 1 11 0,0-1-8 16,3 1 8-16,-3-3-10 0,0 0 10 0,-4 2-10 16,4 1 10-16,-3 0 0 0,0-1 8 0,0 1-8 15,0-1 32-15,3 1 1 0,0 2 1 0,0 0 0 16,3 3-14-16,0 3-4 0,2-3 0 0,-2 2 0 16,0 1 1-16,0-1 0 0,0 1 0 0,0 2 0 0,0-3 7 15,-3-2 0-15,0 0 1 0,-1-3 0 0,4 3-25 0,-6-3-9 16,3-2 0-16,-3 0 0 0,-3-1 27 15,0-5 6-15,0 3 0 0,0-2 1 0,-3-1 4 16,-3-5 1-16,3 8 0 0,0 0 0 0,-3-8-9 0,0 8-1 16,-3 0-1-16,0 0 0 0,-3 0-7 0,0 0-2 15,-3 2 0-15,0-2 0 0,-6 3 1 0,-6-1 0 16,-2 1 0-16,-7 2 0 0,-3 0-11 0,-6 1 12 16,1-1-12-16,-7 3 12 0,0 0-12 0,-5 2 0 15,-1 1 0-15,-2-1 0 16,-1 3-32-16,3 0-4 0,1-2-2 0,2 2-637 15,1-2-127-15</inkml:trace>
  <inkml:trace contextRef="#ctx0" brushRef="#br0" timeOffset="78596.9883">14733 5170 748 0,'0'0'67'0,"0"0"-54"16,0 0-13-16,0 0 0 0,3-3 98 0,-3 3 17 0,6-2 3 16,-6 2 1-16,0 0-91 0,0 0-19 15,6-3-9-15,-6 3 10 0,0 0-22 0,0 0-5 16,0 0-1-16,0 0 0 16,6 0-6-16,0-3-2 0,-6 3 0 0,6-2 0 0,-6 2 26 0,6-3 0 0,0 0 0 0,-1-2-8 15,-2 3 20-15,-3 2 5 0,0 0 1 0,6-3 0 16,-6 3 27-16,0 0 6 0,0 0 1 0,6 0 0 15,-6 0-19-15,0 0-3 0,0 0-1 0,0 0 0 16,3 5-6-16,-3 0-2 0,0-5 0 0,0 0 0 16,0 0-1-16,3 6 0 0,-3 2 0 0,0-3 0 0,0-5 18 0,0 8 3 15,0-8 1-15,0 5 0 0,3 3-2 0,-3-3 0 0,3 3 0 0,0 3 0 16,0-3-11-16,0 2-2 0,0 4-1 0,3-1 0 31,-3 3-11-31,3 0-3 0,0 0 0 0,0 5 0 16,0 0 0-16,-3 3 0 0,3 0 0 0,3 2 0 15,-3 3-3-15,3 0-1 0,0 3 0 0,0 0 0 0,-1 5-8 0,1-3 0 16,0 3 0-16,0-2 0 0,-3-1 8 16,3 0-8-16,-6 1 8 0,6-4-8 0,0 1 13 0,0 0-2 15,-3 2-1-15,0-2 0 0,0-3-10 0,0 0 10 16,0 6-10-16,0-4 10 0,0 4-10 0,-1 2 8 16,1-3-8-16,0 1 8 0,0-1 4 0,0 3 0 15,0 3 0-15,0-3 0 0,3-3-2 0,-3-2 0 0,0 0 0 16,0 0 0-16,0-6-2 0,0 0-8 0,-3 1 12 0,3-3-4 15,-3 2 0-15,3-5 0 16,-3 3 0-16,0-3 0 0,-3 3 3 0,6 0 0 16,-3 0 0-16,3 2 0 0,-3 1-3 0,0-1 0 15,0 1 0-15,0-4 0 0,-1 1-8 0,4 0 0 16,-3-3 9-16,3 3-9 0,0-3 0 0,0 0 8 0,0 1-8 16,0-1 0-16,0-5 11 0,0 2-3 0,0 1 0 0,-3-4 0 15,3 4 4-15,-3 0 0 0,3-1 0 0,0-5 0 16,-3 0 4-16,3 3 2 0,-6-2 0 0,3-1 0 15,-3 3-9-15,0 0-1 0,0-3-8 0,0 0 12 16,0 0-12-16,-3-2 8 0,3 5-8 0,0-6 0 16,0 1 0-16,0-3 8 0,0 0-8 0,0 0 0 15,-3 0 0-15,3-3 0 0,0-5 8 0,0 8-8 16,0-3 0-16,0 3 0 0,0 0 0 0,0 0 0 16,0-8 0-16,0 8 0 0,0-8 0 0,-3 8 0 0,3-8 0 0,0 5 0 15,-3 3 0-15,3-8 0 0,0 0 10 0,0 5-10 16,0-5 10-16,0 8-10 15,0 0 11-15,0 0-11 0,0-8 12 0,-3 5-12 16,3 3 10-16,-3 0-10 0,3 0 8 0,0 0-8 16,0-2 12-16,0 1-4 0,0 1 0 0,3-2 0 0,-3-1-8 15,0-5-9-15,0 3 9 0,0 2-13 0,0-5 13 0,0 8-11 16,0-6 11-16,0-2-10 0,0 0 10 0,0 0 0 16,0 0-9-16,0 0 9 0,0 0-21 0,0 0 0 15,0 0 0-15,-6 0-726 16,0 0-145-16</inkml:trace>
  <inkml:trace contextRef="#ctx0" brushRef="#br0" timeOffset="80504.2384">13575 7684 1090 0,'0'0'48'0,"0"0"11"0,0 0-47 0,0 0-12 16,0 0 0-16,0 0 0 0,6 0 74 0,-6 0 13 16,0 0 2-16,6 0 1 0,0 0-54 0,0-3-12 15,-3 3-1-15,3 3-1 0,-6-3-22 0,0 0 0 0,0 0 0 0,6 0 0 16,3 0 0-16,-9 0 0 16,0 0 0-16,0 0 0 0,0 0 0 0,0 0 0 15,0 0 0-15,6 0 0 0,-6 0 24 0,0 0 6 16,0 0 2-16,6 0 0 0,-1 0 17 0,-5 0 4 15,0 0 1-15,0 0 0 0,0 0-31 0,0 0-7 0,0 0 0 16,0 0-1-16,0 0-15 0,0 0 11 0,0 0-11 0,0 0 10 16,0 0-10-16,0 0 8 0,0 0-8 0,0 0 8 15,0 0 5-15,0 0 1 0,0 0 0 0,6 0 0 16,-6 0 0-16,0 0 0 0,0 0 0 0,6 0 0 16,3 0 8-16,-3 0 2 0,-6 0 0 0,0 0 0 15,0 0 3-15,6 0 1 0,-6 0 0 0,0 0 0 16,0 0-4-16,6 0-1 0,-6 0 0 0,9 0 0 15,-9 0-23-15,0 0 0 0,0 0 0 0,6 0 0 16,0 5 0-16,3-3 12 0,-3 1 0 0,-6-3-1 16,0 0-11-16,9 3 0 0,-3-1 0 0,3 4 0 0,0-4 24 0,-3 4 0 15,3-4 0-15,-1 6 0 0,1 3 16 0,0 2 4 16,0 0 0-16,0 0 0 16,3 1-26-16,0 2-5 0,0-1-1 0,3 1 0 0,-3 3-12 15,3-3 9-15,-1 0-9 0,1-3 8 0,-3 0-20 16,3 0-5-16,0 3-1 0,0-3 0 15,3-2-109-15,-3-3-21 0,2 2-5 0</inkml:trace>
  <inkml:trace contextRef="#ctx0" brushRef="#br0" timeOffset="84940.5962">15188 6162 1036 0,'0'0'92'0,"0"0"-73"16,0 0-19-16,0 0 0 16,0 0 54-16,0 0 7 0,0 0 2 0,0 0 0 15,0 8-39-15,0-8-7 0,3 8-1 0,0-3-1 16,-3-5-15-16,0 0 0 0,0 0 8 0,3 8-8 15,-3-8 0-15,0 6 8 0,0 1-8 0,0-7 0 16,0 0 0-16,0 0 0 0,0 6 0 0,0-1 0 16,0-5 15-16,0 0 6 0,-3 5 2 0,0 1 0 15,0-1-6-15,3-5-1 0,0 0 0 0,0 0 0 16,-6 5-8-16,6-5-8 0,-3 3 12 0,3-3-12 0,0 0 0 0,0 0-16 16,0 0 2-16,0 0 0 15,0 0 14-15,0 0 0 0,0 0 0 0,0 0 0 16,0 0 26-16,0 0 8 0,0 0 2 0,0 0 0 15,0-5-12-15,0-1-1 0,0 6-1 0,0-8 0 16,0 8-13-16,0 0-9 0,0 0 12 0,3-5-12 16,-3 5 8-16,0 0-8 0,0-5 0 0,0-1 0 0,0 1 12 0,0 5-4 15,0-5 0-15,0 5-8 0,3-3 10 0,-3 3-10 16,3-5 8-16,-3 5-8 0,0-5 16 0,3-1-1 16,-3 4-1-16,0 2 0 0,0 0 13 0,0 0 2 15,3-6 1-15,-3 6 0 0,3-5-8 0,-3 5-2 16,0 0 0-16,0 0 0 0,6-5 1 0,0 2 0 15,-6 3 0-15,0 0 0 0,0 0-21 0,0 0-12 16,0 0 2-16,0 8 0 0,3 0 10 0,-3 3 9 0,0-3-1 16,0 5-8-16,-3-3 16 0,3 4-3 0,0-4-1 0,0 3 0 15,0 3-12-15,0-2 9 16,0-1-9-16,0 0 8 0,0-2-8 0,0 2 0 16,0 0 0-16,-3 3 0 0,3 2 0 0,-3-2 8 0,0 3-8 15,3 2 0-15,-6 0 11 0,3-2-3 0,-3 2-8 16,3 0 12-16,-3 0-12 0,0 0 0 0,0-2 8 0,3-1-8 15,-2 1 0-15,2-1 0 0,0-2 0 0,3 0 0 16,-3 3 0-16,3-1 0 0,3-2 0 0,-3-3 0 16,3 3 0-16,-3-5 0 0,3 2 0 0,0-5 0 15,-3 3 11-15,2-1-11 0,1-2 12 0,-3 0-12 16,3-3 15-16,-3 3-4 0,0 0-1 0,0 0 0 16,-3-3-10-16,3-5 0 0,0 0 9 0,-3 8-9 15,1-2 0-15,-1-4 0 0,3-2 0 0,-6 6 0 16,3-1 0-16,0 0 0 0,3-5-9 0,-3 3 9 15,3-3-8-15,-3 5 8 0,-3-2-10 0,6-3 10 0,-3 5 0 0,3-5-9 16,0 0 9-16,0 0 0 0,0 0 0 0,0 0 0 16,-3 0 0-16,3 0 0 15,0 0 0-15,0 0 0 0,-6 0 8 0,6 0-8 0,0 0 8 16,-3 0-8-16,-3-3 8 0,6 3-8 0,-6 0 0 0,6 0 0 16,-3 0 0-16,-3 3 0 0,0 0 8 0,3-3-8 15,-3-3 10-15,3 3-10 0,-3 3 21 0,0-1-1 16,0-2-1-16,3 3 0 0,-6 0-28 0,6-3-6 15,-3-3-1-15,6 3 0 0,-6 3 26 0,1-3 5 16,-4 0 1-16,3-3 0 0,0 0-26 0,3 1-5 16,-6-4-1-16,3 4 0 0,3-4 16 0,-3 1 12 15,0-3-3-15,0 3 0 0,3-3 19 0,-3 3 3 16,0-1 1-16,0 1 0 0,3 0-10 0,-3-3-2 16,3 3 0-16,-3-3 0 0,-3 0-10 0,-3 0-2 15,4-3-8-15,2 1 12 0,-3-1-12 0,0 3 8 0,0-2-8 0,0-4 0 16,3-4 9-16,-3 2-9 0,0 0 8 0,0-2-8 15,-3-1 11-15,3-2-3 0,-3 0-8 0,0-1 12 16,-2 1-12-16,2-2 11 0,0 1-11 0,-3-1 10 16,0-1-10-16,0 3 0 0,0-6 0 0,-3 9 0 15,4 2 0-15,-4 2-11 0,0 1 11 0,-3-3-12 32,0 0-146-32,0 1-30 0</inkml:trace>
  <inkml:trace contextRef="#ctx0" brushRef="#br0" timeOffset="101837.5128">1722 3487 1126 0,'0'0'50'0,"0"0"10"0,0 0-48 0,0 0-12 16,0 0 0-16,0 0 0 0,0 0 19 0,0 0 1 16,0 0 0-16,0 0 0 0,9 0-2 0,0 3 0 15,-9-3 0-15,6 3 0 0,6-1-10 0,-3 1-8 16,-9-3 12-16,6 5-12 0,0-2 18 0,3-1-3 15,-6 6-1-15,3 0 0 0,0 3-2 0,0 2 0 16,-3 3 0-16,3 5 0 0,-6 8 5 0,3 0 1 16,0 8 0-16,-1 6 0 0,-2 2 6 0,0 5 2 15,0-2 0-15,-2 4 0 0,-1 1-16 0,0-2-10 16,-6-4 12-16,3 4-12 0,-3-4 0 0,3-2 0 16,0-5 0-16,0-3 0 0,-3-3 0 0,9-2 0 0,-9-5 0 15,9-1 0-15,-9-5 8 0,6 0-8 0,3-5 0 0,-6 0 0 16,3 0 12-16,3-3-12 0,-6 0 12 0,6-2-12 15,0 0 8-15,0-6-8 0,0-5 0 0,0 0 0 16,0 0 35-16,0 0 0 0,0 0 0 0,0 0 0 16,0 0-7-16,0 0 0 0,0 0-1 0,0-11 0 15,-6-2-27-15,6 0 0 0,0-3 0 0,3 0 0 16,-3-2 8-16,0-4-8 0,0 1 8 0,0-3-8 16,3 1 8-16,-3-4-8 0,-3 3 0 0,3-5 8 15,-3 0-8-15,3 3 0 0,-3-1 0 0,0-2 0 0,0 0 0 0,3-3 0 16,0 3 0-16,-6-3 0 0,3 1-8 0,-3-1 8 15,6 0-10-15,0 0 10 16,0 1-20-16,-3-1 3 0,6 0 0 0,-3 3 0 16,6-5 5-16,-6 2 2 0,3 3 0 0,3-3 0 15,0 0 10-15,0 3-12 0,-3 0 12 0,3 0-12 0,-3 0 3 16,6 2 0-16,0 4 0 0,0 1 0 0,0 1 1 16,3 3 0-16,-3 4 0 0,3 1 0 0,-3 0 8 0,-6 5 0 15,2-2 0-15,7 4 0 0,-6 1 0 0,0 0 0 16,-3 2 0-16,6 0 0 0,-9 3 0 0,0 0 0 15,0 0 0-15,9 0 0 0,0-2 0 0,-9 2 0 16,0 0 0-16,9-3 0 0,0 3 0 0,-9 0 0 16,6-3 0-16,-6 3 0 0,0 0 0 0,9 3 0 15,-9-3 0-15,0 0 0 0,6 5 0 0,0-2 0 16,3 2 0-16,-3 1 0 0,0-1 14 0,-3 5-2 0,2 1 0 0,1 5 0 16,3 2 3-16,-3-2 0 0,3 8 0 0,0 0 0 15,0 2 3-15,3 6 1 16,0 3 0-16,3-1 0 0,-3 0-3 0,6 1-1 0,-7 2 0 15,7 0 0-15,-3-3-15 0,0 1 8 0,0 2-8 0,3-3 0 16,-6 3 15-16,6-3-3 0,-6 6-1 0,5 0 0 16,-5 0 22-16,3 5 5 0,0-3 1 0,-3 0 0 0,0-2-28 0,0-6-11 15,-3 3 8-15,0-5-8 16,-3-5 0-16,0-1 8 0,-1 0-8 0,-2-2 0 31,3-3-81-31,-6-2-22 0,0-3-4 0,0-6-1 0</inkml:trace>
  <inkml:trace contextRef="#ctx0" brushRef="#br0" timeOffset="102122.4213">1791 4011 1728 0,'0'0'153'0,"0"0"-122"16,0 0-31-16,0 0 0 0,0 0 103 0,3 0 14 15,6 3 3-15,6-3 1 0,-4 0-102 0,7 0-19 16,3 0 0-16,3 0-13 0,3 0 5 0,0-3 8 0,5-5-13 0,1 3-618 15,3-6-123-15</inkml:trace>
  <inkml:trace contextRef="#ctx0" brushRef="#br0" timeOffset="103179.7324">1731 8797 1209 0,'-6'-2'108'0,"6"2"-87"0,0 0-21 0,6-6 0 16,-6 1 90-16,6 0 14 0,-12-3 2 0,6 3 1 15,0 5-78-15,0 0-15 0,9 0-3 0,0 0-1 16,-9 0 0-16,9 0 0 0,-9 0 0 0,9 2 0 16,-9-2-2-16,3 6 0 0,-3-6 0 0,6 5 0 15,6 0-8-15,-9 0 0 0,-3-5 0 0,3 11 0 16,0 0 0-16,3-1 0 0,0 1 9 0,-3 2-9 16,3 6 36-16,0 4 4 0,-4-1 0 0,1 7 0 15,6 5 0-15,-6 3 0 0,0 0 0 0,0 3 0 16,3 2-10-16,0 0-2 0,-6 1 0 0,9-1 0 0,-9 0-12 0,3 1-4 15,3-4 0-15,0 1 0 0,0-8-12 0,-3 0 0 16,0-1 0-16,0-4 0 16,0-3-31-16,0-3-9 0,-3-3-1 0,6-2-1 15,-6 0-18-15,0-3-3 0,-6-5-1 0,6 0 0 16,0-8 0-16,0 0-1 0,0 0 0 0,0 0-417 0,0 0-83 0</inkml:trace>
  <inkml:trace contextRef="#ctx0" brushRef="#br0" timeOffset="103848.4986">1818 8879 1728 0,'-9'-13'153'0,"9"5"-122"0,0-2-31 0,0-1 0 31,0-2-20-31,3 0-11 0,3-1-1 0,0 1-1 0,2 3 53 0,4-1 10 0,3 3 2 0,-6 0 1 16,12-2-5-16,-6-1 0 0,3 3-1 0,3 0 0 15,5 0-15-15,-5-2-2 0,9 2-1 0,-6-3 0 16,3 3-9-16,2 0 12 0,1 3-12 0,3 0 12 16,-3-1-12-16,-1 1 10 0,-2 2-10 0,0 1 10 15,-3 4-10-15,0 1 0 0,-4 2 0 0,1 1 8 0,-9 2-8 16,6-1 0-16,-9 7 0 0,-3-1 0 0,0 0 0 15,-6 3 10-15,0 0-10 0,-6 2 10 0,-3 1 2 0,-3 2 1 16,-3-2 0-16,0 2 0 0,-6 0-13 0,1 0 0 16,-4-2 0-16,0-1 0 0,0 1 54 0,0-3 8 15,1-1 2-15,2 1 0 16,-6-5-106-16,6-1-21 0,-3 1-4 0,3 2-1 0,1-2 51 0,2 2 17 16,-3-5-12-16,6-3 12 0,-3 1 0 0,3-4-9 15,6 4 9-15,0-4 0 0,-2 1 0 0,5 2-8 16,3 0 8-16,3-5 0 0,0 0 0 0,0 0-10 15,3 6 10-15,6-1 0 0,2-2 0 0,1 2 0 16,3 0 0-16,6 1 0 0,-3-4 0 0,3 1 0 16,0-3 0-16,-1 2 0 0,4 1 0 0,3 0 0 0,-3-3 11 0,6 2-11 15,-4 4 27-15,-2-1-2 0,0-2 0 0,0-1 0 16,-9 4-16-16,3-4-9 0,-1 6 10 0,-8 0-10 16,3 0 27-16,-3 0-1 0,0 5 0 0,3-2 0 15,-9-1-6-15,3 1 0 0,-3 2-1 0,0-2 0 0,-3-1-7 0,0 1-2 16,-3 2 0-16,0-2 0 0,-3 5 1 15,-3-3 0-15,-3 0 0 0,0 0 0 0,-6 1 5 0,1-1 2 16,-4 3 0-16,-6 2 0 16,3-5-3-16,-6 3-1 0,1 0 0 0,2-3 0 15,-9 3-6-15,0-3-8 0,1 1 11 0,-1-4-11 16,-3 4 10-16,1-4-10 0,-4-2 8 0,3-3-8 16,0-5 0-16,4 0-12 0,5-2 0 0,0-1 1 15,0 0-110-15,4-2-23 16,5-3-4-16</inkml:trace>
  <inkml:trace contextRef="#ctx0" brushRef="#br0" timeOffset="105143.0449">3175 12467 1324 0,'0'0'118'0,"0"0"-94"0,0 0-24 0,0 0 0 16,0-2 87-16,0 2 13 0,0 0 2 0,0-6 1 16,-6-2-43-16,0 3-8 0,3-3-1 0,3 0-1 15,-3 0-21-15,-3 0-4 0,0 0-1 0,0 0 0 16,-3 0-24-16,3 1-16 0,-9-1 3 0,6 2 0 0,1-2-1 0,-4 3 0 16,-3 0 0-16,0-1 0 0,0 1 14 0,3 3-9 15,-6-1 9-15,3 3-8 16,-3-3 8-16,-2 6 0 0,2 0 0 0,0 2 0 15,-6 3 15-15,3 0-2 0,-6 0 0 0,4 5 0 0,-1 0 11 16,-3 0 3-16,0 1 0 0,3 4 0 0,4-2 10 0,-1 2 3 16,0 1 0-16,0 2 0 0,3 0-7 0,-3 3-1 15,4-3 0-15,-1 6 0 0,3-1-11 0,0 1-2 16,3-1-1-16,0 1 0 0,0 2-10 0,6-3-8 16,-3 3 12-16,6-2-12 0,6 2 16 0,3-3-4 15,3 1-1-15,0 2 0 0,9-3 4 0,6 3 1 16,0-2 0-16,2-3 0 0,1 2-4 0,6-2-1 15,9-3 0-15,-4 0 0 0,1-2-11 0,6-1-11 16,-4-4 3-16,4-4 0 16,3 3-102-16,2-2-20 0</inkml:trace>
  <inkml:trace contextRef="#ctx0" brushRef="#br0" timeOffset="106672.6112">12262 17378 806 0,'-12'-13'36'0,"9"7"7"0,0 4-35 0,3-9-8 0,-3 3 0 0,3 3 0 15,0-3 122-15,0 0 22 0,-2-3 5 0,2 6 1 16,0-3-76-16,0 3-15 0,0-3-3 0,-3 5-1 0,3-2-20 0,-3 0-4 16,3-3-1-16,0 2 0 0,0-1-9 0,0 1-1 15,-3-2-1-15,3 3 0 16,0-3-19-16,0 3 0 0,0-3 0 0,0-3 0 15,3 6 0-15,0-3 0 0,-3 8 0 0,0-5 0 16,0 5 16-16,0 0 5 0,0 0 2 0,0 0 0 16,0 0 17-16,0 0 3 0,0 0 1 0,3 5 0 15,2 6 6-15,-2-1 2 0,0 6 0 0,3 0 0 0,0 8-21 16,0 2-4-16,-3 3-1 0,3 0 0 0,0 6-10 0,0 5-3 16,-3-9 0-16,0 9 0 0,-3 5-13 0,3-5 11 15,0-1-11-15,-3 6 10 0,3-5-10 0,-3-3 0 16,3-3 9-16,-3 1-9 0,0-3 0 0,0-1 8 15,0 1-8-15,0-5 0 0,0-1 0 0,0 0-8 16,-3 1 0-16,0-9 0 16,0 4-25-16,0-4-5 0,0-5-1 0,3 1 0 15,-3-9-41-15,3 0-8 0,0-5-1 0</inkml:trace>
  <inkml:trace contextRef="#ctx0" brushRef="#br0" timeOffset="107122.0307">12218 17304 1958 0,'0'0'174'0,"0"0"-139"0,0 0-35 0,0 0 0 0,3-11 32 0,-3 9-1 0,-3-9 0 0,0 8 0 16,6-7 4-16,0 4 1 0,0 4 0 0,6-9 0 16,-1 9-36-16,4-4 0 0,3-2 0 0,0 3 0 0,0-3 0 0,0-2 0 15,6 10 0-15,-3-6-9 16,-1-2 9-16,1 8-13 0,-3 0 5 0,6 0 8 0,-3 0 0 16,0 6 0-16,0-1 0 0,2-2 0 0,4 7 11 0,-3-2-3 15,3 0-8-15,3 5 12 0,2-2-12 0,-2 2 0 16,3-5 0-16,0 5 0 0,-3 0 13 0,-4 1-3 15,4-1-1-15,-3 0 0 0,0 0 4 0,0 6 1 16,-7-1 0-16,1 1 0 0,-3 2 3 0,-3 0 1 16,-3 3 0-16,0 2 0 0,-6 1 8 0,-3-1 2 15,-3 1 0-15,-3-1 0 0,0 1 6 0,-3-1 2 16,-3 1 0-16,-3-3 0 0,-2 2-12 0,-4 0-3 16,-3-4 0-16,-6-4 0 0,0 6-4 0,-5-3-1 15,2-8 0-15,-3 1 0 16,0-1-37-16,4 0-8 0,-4-2-2 0,0-3 0 15,4-8-15-15,-7 0-3 0,0-6-1 0,0-2-690 16,-2 0-139-16</inkml:trace>
  <inkml:trace contextRef="#ctx0" brushRef="#br0" timeOffset="107886.7054">11983 12917 1213 0,'0'0'53'0,"0"0"12"0,-6-3-52 0,0 3-13 16,0 0 0-16,6 0 0 0,-6 0 65 0,6 0 11 15,-6 0 1-15,6 0 1 0,0 0-15 0,-3 6-3 16,0-1-1-16,0 0 0 0,3-5-18 0,3 11-3 16,0-3-1-16,0 5 0 0,0 3-17 0,3 5-3 15,0 5-1-15,0 6 0 0,0 3 0 0,2 4 0 16,1-2 0-16,0 8 0 0,-3 3 4 0,0 2 0 16,0 3 0-16,0-3 0 0,0 1-5 0,-3-1-1 15,3-2 0-15,0-3 0 0,0-3-14 0,-3-2 0 16,0-3 8-16,0-6-8 15,0 1-30-15,-3-3-9 0,3-5-1 0,-3-3-1 16,0-2-40-16,0-6-8 0,0-2-2 0</inkml:trace>
  <inkml:trace contextRef="#ctx0" brushRef="#br0" timeOffset="108216.989">11956 12861 1670 0,'0'0'148'0,"0"0"-118"16,0 0-30-16,6-5 0 0,0 0 81 0,6 0 11 15,-1-1 1-15,1 1 1 0,6 2-57 0,-3 1-11 16,6-4-2-16,-3 4-1 0,6-4-23 0,-4 6 0 15,-2-2 0-15,6-1 8 0,0 0-8 0,3 1 0 16,0-1 0-16,2 1 0 0,-2-1 0 0,0-2 0 0,-3 2 0 0,2-2 0 16,-2-1 0-16,-3 4 0 0,0-4 0 0,0 1 0 15,-3 0-15-15,2 2-1 0,-2-2 0 0,0 2 0 16,-6 1-29-16,3-1-7 0,-3 6 0 0,-3-1-1 16,0 1-135-16,-3 2-28 0</inkml:trace>
  <inkml:trace contextRef="#ctx0" brushRef="#br0" timeOffset="108475.1783">11893 13388 1792 0,'-15'5'80'0,"15"-5"16"0,0 0-77 0,0 0-19 0,0 0 0 0,0 0 0 15,0 0 40-15,0 0 4 0,6 6 0 0,3-1 1 16,3-3-13-16,3 4-4 0,6-1 0 0,0-2 0 16,2-3-28-16,7 2 0 0,0-2 0 0,6 0 0 0,-1-2 0 0,4-1 0 15,3-2 0-15,0-1 0 16,-7 1 0-16,4 0 0 0,-3 0 0 0,-4-3 0 16,1 2-46-16,-3 1-2 0,0-3-1 15,-1 3 0-15,-2 0-142 0,0-3-28 0,27-3-5 16,-22 6-2-16</inkml:trace>
  <inkml:trace contextRef="#ctx0" brushRef="#br0" timeOffset="108669.5404">11997 13869 1094 0,'-14'6'48'0,"8"-4"11"0,0 1-47 0,0-3-12 0,0 3 0 0,3-3 0 15,3 0 211-15,0 0 40 0,0 0 8 0,0 0 1 16,12-3-195-16,3 0-39 0,2 1-8 0,10-6-2 31,3 0-44-31,6-3-8 0,-1-2-3 0,10 0-852 0</inkml:trace>
  <inkml:trace contextRef="#ctx0" brushRef="#br0" timeOffset="109509.8642">11628 10165 1612 0,'3'-5'144'0,"0"0"-116"15,3-3-28-15,3 2 0 0,-3 4 50 0,0-1 4 16,3 1 1-16,-3-1 0 0,3 3-27 0,0 3-4 15,-9-3-2-15,9 2 0 0,0 1-10 0,0 2-3 0,-3 3 0 16,-1 3 0-16,-2-1-9 0,3 3 0 16,-3 6 0-16,0 2 0 0,-3 3 0 0,3 5 0 0,0 3 0 15,-3 2 0-15,0 3 0 0,0 3 12 16,0 2-2-16,-3 1 0 0,0-1 15 0,3 3 3 0,-3 0 1 16,3 5 0-16,3-2-29 0,0-3 0 0,0 2 0 0,-3-4 0 0,0-6 0 15,0 0 9-15,0-8-9 0,-3-3 8 16,0-2-8-16,0-5-9 0,3-1 9 0,-3-5-13 31,-3-2-31-31,1-3-5 0,2-3-2 0,-3-2-805 0</inkml:trace>
  <inkml:trace contextRef="#ctx0" brushRef="#br0" timeOffset="109810.0617">11572 10255 1764 0,'0'0'78'0,"0"0"16"0,0 0-75 0,0 0-19 16,6-2 0-16,3-1 0 0,0 0 65 0,-1 3 10 15,7 0 1-15,0 0 1 0,3 0-45 0,3-2-10 16,-3-1-2-16,6 0 0 0,5 1-9 0,1-1-3 15,0-5 0-15,3 3 0 0,-1 0-8 0,-2-1 0 16,0-2 9-16,6 3-9 0,-7-3 0 0,1 3 0 0,0-3 0 0,3 0 0 31,-4 0-23-31,-2 3-2 0,-6-3-1 0,-3 2 0 16,3 1-118-16,-3 3-23 0,-3-4-5 0,-4 1 0 0</inkml:trace>
  <inkml:trace contextRef="#ctx0" brushRef="#br0" timeOffset="110021.8921">11697 10602 979 0,'-9'5'43'0,"9"-5"9"16,0 0-41-16,0 0-11 0,0 5 0 0,6 3 0 15,3-2 235-15,3 2 45 0,3-3 8 0,5-2 3 16,4-1-211-16,6 1-43 0,3-1-8 0,2 1-1 15,-2-3-16-15,3 3-4 0,3-3 0 0,-1 2 0 0,1-2-18 0,0-2-4 16,-4-1-1-16,7 0-613 16,0-2-124-16</inkml:trace>
  <inkml:trace contextRef="#ctx0" brushRef="#br0" timeOffset="111372.3197">16849 3405 691 0,'15'0'61'0,"-9"0"-49"0,3-5-12 0,-3 2 0 16,0 1 104-16,3 2 19 0,6-3 3 0,-3 3 1 15,-3 0-83-15,2-3-17 0,4 6-3 0,-3 0-1 16,0-1-13-16,0-2-2 0,3 0-8 0,0 0 12 0,-3 0-12 0,3-2 0 16,-4-1 0-16,1 0 0 0,6 1 20 0,-6-1 2 15,-3 0 0-15,0 1 0 0,0-1-2 0,0 0 0 16,-9 3 0-16,0 0 0 0,0 0 8 0,0 0 2 16,3-5 0-16,-6 0 0 0,-6 2 3 0,3 1 1 15,3-4 0-15,-3 1 0 0,-3 2-10 0,0-2-3 16,-3 2 0-16,3 1 0 0,0-4-13 0,1 4-8 0,-10-3 8 15,6 5-8-15,0-8 0 0,-3 5 0 16,0 0 0-16,-3 3 0 0,3-8 0 0,-3 8 0 0,1-5 0 0,-4 5 0 16,0 0 0-16,0 0 0 15,6 0 0-15,-3 3 0 0,1-1 0 0,-1 6 0 16,0-2 0-16,3 4 0 0,-3 1 0 0,-3-1 0 16,0 4 8-16,4-1-8 0,-1 0 16 0,0 8 0 0,0-8-1 15,0 3 0-15,3 5 0 0,-3-2 0 0,3 0 0 16,1-1 0-16,2 3-3 0,0 0-1 0,0 3 0 0,3 0 0 15,-3 0-11-15,6 0 8 0,-3-1-8 0,3 4 8 16,0 2 4-16,0-3 0 0,3 6 0 0,0-3 0 16,0 3-4-16,0-3 0 0,3 0 0 0,-3 3 0 15,3 0 7-15,0 0 1 0,0-1 0 0,3 1 0 16,0 0-16-16,3 0 0 0,0-3 0 0,3 0 0 16,-3-3 0-16,3-2 11 0,0-3-11 0,3 0 10 15,-3-2 22-15,0-3 4 0,3-3 0 0,0 0 1 0,2 0-6 0,1-2-2 16,-3-3 0-16,3 0 0 0,6 0-13 15,-3-6-2-15,0 1-1 0,0 0 0 0,2-3-13 0,1 0 8 0,0-3-8 0,-6-2 0 16,-3-3 9-16,3 0-9 0,0 0 8 0,-1-3-8 16,-5 1 8-16,-3-3-8 15,6-1 8-15,-6 1-8 0,0-3 13 0,0 0-2 0,-6 1-1 0,0-1 0 16,6 0 2-16,-6-3 0 0,-6 3 0 0,0 3 0 16,0-3-1-16,0 3 0 15,0 0 0-15,-3 0 0 0,-3 2-11 0,7 3 0 16,-1-3 0-16,0 4 0 0,-9-1 0 0,3 0 0 15,3 2 0-15,3 1 0 0,-6 0 0 0,3 2 0 16,-3 0 0-16,3 1 0 0,3-1-14 0,0 3-5 16,-3 3-1-16,3-3 0 0,6 0 20 0,0 0-8 15,0 0 8-15,0 0 0 0,0 0-15 0,0 0 4 16,6 5 1-16,0 0 0 0,3 1 10 0,3 2 16 0,9-3-4 0,0 0-1 16,6 1-11-16,2-1 10 0,4 0-10 15,3 0 10-15,9-2-20 0,-1 2-4 0,4-2-1 0,2 2 0 31,7-5-72-31,0 3-14 0,-4 0-3 0,-2-3-846 0</inkml:trace>
  <inkml:trace contextRef="#ctx0" brushRef="#br0" timeOffset="112289.64">16700 7400 1382 0,'9'0'123'0,"-6"-5"-99"0,3 2-24 0,-6 3 0 16,0 0 72-16,6-2 8 0,3 2 3 0,0 0 0 15,-9 0-35-15,6 2-6 0,3 1-2 0,-3 2 0 16,3-2-28-16,-3 2-12 0,3 6 8 0,3-3-8 0,2 0 0 0,-5 2 0 16,0 1 0-16,0 5 0 15,3 2 0-15,-3 4 0 0,-3-1 0 0,-3 3 0 16,3 5 16-16,0 2-1 0,0 4-1 0,-3 2 0 16,-6 0 3-16,3 3 1 0,3-3 0 0,-3 0 0 15,0 0 2-15,0-3 0 0,0-2 0 0,3 0 0 16,0 2-10-16,-3-5-2 0,-3 0 0 0,3 3 0 15,6-6-8-15,-6 3 0 0,-3-5 0 0,0 0-11 16,6-5-17-16,0-1-4 0,0-2-1 0,-3-3 0 16,-3-2-22-1,3-3-4-15,3-3-1 0,-3-5-734 0</inkml:trace>
  <inkml:trace contextRef="#ctx0" brushRef="#br0" timeOffset="112552.7688">16852 7977 1843 0,'21'-8'81'0,"-12"3"18"0,-6 2-79 0,6-2-20 0,0 0 0 0,6 5 0 15,3 0 98-15,-4 0 16 16,1 0 3-16,6 0 1 0,3 0-102 0,0 2-16 0,-3 1-11 0,-1-3 2 31,7 0-21-31,-3-3-4 0,-3 1-1 0,-3 2 0 16,0-6-35-16,-1 4-7 0,7-3-2 0,-3-3 0 15,-6 2 15-15,3-2 4 0,0 3 0 0,0-3 0 16,-1-2-35-16,-2-1-6 0</inkml:trace>
  <inkml:trace contextRef="#ctx0" brushRef="#br0" timeOffset="112815.3528">17263 7374 1843 0,'0'0'81'0,"0"0"18"0,0 0-79 0,0 0-20 15,0 0 0-15,0 0 0 0,0 0 49 0,3 16 7 16,-9 2 0-16,6 6 1 0,3 5-41 0,0 3-8 15,-9 5-8-15,3 5 12 0,0 3 13 0,-3 3 3 16,6 5 1-16,0-3 0 0,-3 3-14 0,0-3-3 16,6 3-1-16,-3-2 0 0,-3-4-11 0,0 3 0 15,3-5 0-15,0 0 0 16,3-2-24-16,-3-6-8 0,-3-3 0 0,0-2-604 0,6-3-121 0</inkml:trace>
  <inkml:trace contextRef="#ctx0" brushRef="#br0" timeOffset="113641.6836">21085 6194 1825 0,'0'0'40'0,"0"0"8"0,0 0 1 0,9 5 3 0,-9-5-41 0,6 5-11 16,3 6 0-16,0 2 0 0,-3 3 0 0,-1 3 0 15,1 5-12-15,3 2 12 0,-6 0 0 0,0 6 0 16,3 0 0-16,-3 2 12 0,3 3-12 0,-3 0 0 16,-3 3 0-16,0 2 0 0,3 6 9 0,-3 0 0 0,-3-1 0 15,3 4 0-15,-3-4-1 0,0 1-8 0,0-3 12 0,0-8-4 16,0 0-8-16,0-3 0 15,0-5 0-15,-3 0 0 16,0-2-152-16,0-6-36 0,1-2-8 0,-1-3 0 0</inkml:trace>
  <inkml:trace contextRef="#ctx0" brushRef="#br0" timeOffset="114000.5075">20710 6247 1728 0,'0'0'76'0,"6"-3"16"0,3-2-73 0,3 0-19 16,-1 2 0-16,4 0 0 0,6 1 54 0,0-1 7 15,0 0 2-15,6 1 0 0,-1-1-63 0,4 3 0 16,0 0 0-16,3 0-10 16,-1 0-15-16,1 0-3 0,0 0-1 0,0 0 0 0,2-3 17 0,1 1 3 15,3-1 1-15,-3 0 0 16,-4 3-24-16,1-2-5 0,0 2-1 0,0-3 0 15,-7 3-33-15,1-2-6 0,-3 2-2 0,-3 0-580 0</inkml:trace>
  <inkml:trace contextRef="#ctx0" brushRef="#br0" timeOffset="114374.8194">20772 7181 1152 0,'0'0'102'0,"0"0"-82"15,0 0-20-15,6 5 0 0,0 0 196 0,0 1 34 16,0-4 7-16,6 4 2 0,0-4-159 0,3 4-32 16,0-1-7-16,6-5-1 0,2-3-40 0,4 1 0 15,6-1-11-15,0 0 3 16,-1-2-16-16,4 0-4 0,0-3 0 0,2 2 0 15,1-4-45-15,3 2-10 0,0-3-1 0,2 3-732 0</inkml:trace>
  <inkml:trace contextRef="#ctx0" brushRef="#br0" timeOffset="120497.8749">14453 4083 172 0,'0'0'16'0,"0"0"-16"0,9-3 0 0,-3 3 0 0,-6 0 58 0,9 0 9 16,-9 0 1-16,6-5 1 0,3 2-59 0,3 0-10 15,-3 1 0-15,0-1-10 0,-1 0-2 0,-2 3-1 16,3-5 0-16,-3 5 0 0,-6 0 29 0,9-3 5 16,-3 1 2-16,0 2 0 0,-6 0 45 0,0 0 8 15,0 0 3-15,9-3 0 0,0 3-11 0,-9 0-1 16,0 0-1-16,0 0 0 0,0 0-19 0,0 0-4 16,0 0-1-16,0 0 0 0,0 0-10 0,0 0-3 15,0 0 0-15,0 0 0 0,0 0 7 0,0 0 0 16,6 3 1-16,-6-3 0 0,0 0-17 0,0 0-3 15,0 0-1-15,6 5 0 0,-6-5-3 0,0 0-1 0,0 0 0 0,0 0 0 16,3 8 16-16,-3-8 4 0,0 0 0 0,0 0 0 0,0 8-10 0,0-8-2 16,0 0 0-16,0 0 0 0,0 0-3 0,0 8-1 15,0-8 0-15,0 0 0 0,3 5 8 0,-3-5 0 16,0 0 1-16,0 0 0 16,0 0-25-16,0 8 0 0,0-8 0 0,0 8 0 15,0-8 14-15,0 5-2 0,0-5-1 0,0 8 0 16,0-8-11-16,-3 6 0 0,3 2 0 0,0-8 8 15,-3 5-8-15,3 3 0 0,0 2 0 0,0 1 0 16,3-1 0-16,-3 6 0 0,0 0 8 0,3 3-8 16,0-1 0-16,0 6 8 0,0-3-8 0,3 3 0 0,-3 0 0 0,3 2 8 15,0 1-8-15,0-1 0 0,0 6 0 0,-4-3 0 16,4 3 0-16,0 2 0 16,-3 1 0-16,3-1 0 0,0 0 8 0,0-2-8 15,-3 0 8-15,3-3-8 0,0 0 0 0,-3-2 8 16,3-1-8-16,0-2 12 0,-3 2-12 0,0 1 12 0,6-3-3 15,-3-1 0-15,0 7 0 0,-3-1 0 0,6-6 2 0,-3 4 0 16,0-1 0-16,3-2 0 0,-6 0-11 0,5-5 10 16,1 2-10-16,-3-3 10 0,0 1 7 0,0-3 2 15,0-1 0-15,0-1 0 0,-3 2-19 0,3-3 0 16,-3-3-11-16,-3 1 11 0,3 0 0 0,-3-4 0 16,-3 4 0-16,0-3 0 0,3 0 0 0,0 3 0 15,0-4 0-15,-3 1 0 16,-3 3-34-16,3-3 0 0,0 3 0 0,0 2 0 15,0 0-85-15,-3 0-17 0</inkml:trace>
  <inkml:trace contextRef="#ctx0" brushRef="#br0" timeOffset="121828.7296">15072 7723 1422 0,'0'0'63'0,"0"0"13"16,0-2-61-16,0 2-15 0,0-3 0 0,0 0 0 15,0 3 43-15,0 0 5 0,0 0 2 0,0 0 0 0,3 0-38 0,-3 0-12 16,0 0 0-16,0 0 0 16,3-2-40-16,-3 2-14 0,3 0-3 0,-3 0-1 15,0 0-3-15,0 0-1 0,0 0 0 0,0 0 0 0,0 0 53 0,0 0 9 16,0 0 0-16,0 0 8 0,-3-3 32 0,3 3 6 16,-3-3 2-16,0 1 0 0,0-1-16 0,0 0-4 15,3-5 0-15,-3 6 0 0,3 2 0 0,0 0 0 16,-3-5 0-16,6-1 0 0,-3 6-16 0,0-2-3 15,3-4-1-15,-3 1 0 0,0 5-8 0,3-3 0 16,0-2 0-16,-3 5 8 0,3-3 15 0,-3 3 2 16,3-5 1-16,-3 5 0 0,0 0 8 0,0 0 2 15,0 0 0-15,0 0 0 0,0 0-13 0,0 0-3 16,0 0 0-16,0 0 0 0,0 0 8 0,0 0 0 16,3 8 1-16,-3 0 0 0,3 0-5 0,-3 3 0 0,0-4-1 0,3 4 0 15,-3 5-7-15,0 2-2 0,3 1 0 0,0 5 0 16,0 0-5-16,0 2-1 0,0 3 0 0,3-2 0 15,0 2 12-15,0 0 3 0,0 3 0 0,0 2 0 16,0 3-5-16,-3 0-1 0,3 3 0 0,-3-3 0 16,0 2-9-16,3-2-8 0,-4 3 12 0,1-5-12 0,0-4 0 0,0-2 0 15,-3-2 0-15,6-1-12 16,-3 3-46 0,3-5-9-16,-3 0-1 0,3 0-889 0</inkml:trace>
  <inkml:trace contextRef="#ctx0" brushRef="#br0" timeOffset="123123.6061">19844 7697 345 0,'0'0'15'0,"0"0"4"0,0 0-19 0,6-3 0 0,0-2 0 0,-1 0 0 16,1 2 74-16,-6 3 11 0,6-3 3 0,0-2 0 15,-3 2-71-15,3-2-17 0,-6 5 0 0,3-3 0 16,-3 3 12-16,3-5-2 0,-3 5 0 0,0 0 0 16,0-8 5-16,0 8 1 0,0 0 0 0,3-5 0 15,-3 0-16-15,0 5 11 0,0 0-11 0,0 0 10 16,0 0-10-16,6-6 8 0,-6 6-8 0,0 0 8 16,0 0 22-16,0 0 4 0,0 0 1 0,0 0 0 15,6-2-11-15,-6 2-3 0,0 0 0 0,0 0 0 16,0 0 34-16,0 0 6 0,3-3 2 0,-3 3 0 15,0 0 11-15,0 0 2 0,0 0 1 0,6 3 0 16,0-1-26-16,0 4-6 0,-3 1-1 0,3 4 0 16,0 2-15-16,0 3-3 0,-3 0-1 0,0 5 0 15,-3 3 9-15,0 5 2 0,3 3 0 0,-3 0 0 16,0 5 8-16,3 0 3 0,3 0 0 0,-3 5 0 0,-3 0-19 0,3-2-3 16,0-3-1-16,0 0 0 0,2 0-24 0,1-2 0 15,-3-4 0-15,0-2 0 16,3-2-44-16,-3-6-15 0,0 3-2 0,0-6-1 15,0 1-142-15,0-6-28 0</inkml:trace>
  <inkml:trace contextRef="#ctx0" brushRef="#br0" timeOffset="124602.5842">10226 9763 403 0,'0'0'36'0,"0"0"-36"16,0 0 0-16,0 0 0 0,0 0 91 0,0 0 11 16,0 0 2-16,0 0 1 0,0 0-70 0,0 0-15 15,0 0-2-15,0 0-1 0,0 0-17 0,0 0 0 16,0 0 8-16,0 0-8 0,0 0 0 0,0 0 0 16,0 0 8-16,0 0-8 0,0 0 11 0,0 0-2 15,0 0 0-15,0 0 0 0,0 0 27 0,0 0 6 16,0 0 1-16,0 0 0 0,0 0-7 0,0 0 0 15,0 0-1-15,0 0 0 0,0 0 9 0,0 0 1 16,0 0 1-16,0 0 0 0,0 0-2 0,0 0 0 0,0 0 0 0,0 0 0 16,0 0 14-16,0 0 2 0,0 0 1 0,0 0 0 15,0 0-18-15,0 0-4 0,6 3-1 0,-6-3 0 16,0 0-20-16,0 0-4 0,0 0-1 0,6 5 0 16,-3 0-13-16,0 1 9 0,-3-6-9 0,3 8 8 15,0 0-8-15,0 2 0 0,-3-2 0 0,6 5 0 16,-3 3 12-16,0 0-4 0,0 8 0 0,0 0 0 15,3 2 8-15,0 3 2 0,-3 0 0 0,-3 8 0 16,3 3 8-16,0 0 2 0,-3 5 0 0,3 5 0 16,-3 0-5-16,0 3-1 0,-3 3 0 0,3-6 0 15,3 0-10-15,-3-5-1 0,3 0-1 0,-3-2 0 16,0-4-10-16,0-2 0 0,0 0 0 0,0-2 8 16,-3-4-8-16,3 1-9 0,-3-5 9 0,0-1-13 15,0-2-21-15,3-3-4 0,-3-5-1 0,3-3-591 16,-3-2-118-16</inkml:trace>
  <inkml:trace contextRef="#ctx0" brushRef="#br0" timeOffset="126821.3151">10268 12478 921 0,'0'0'40'0,"0"0"10"0,0 0-40 0,0 0-10 16,0 0 0-16,0 0 0 0,0 0 86 0,0 0 15 15,0 0 3-15,0 0 1 0,0 0-93 0,0 0-12 0,0 0-17 0,0 0 4 32,0 0-14-32,0 0-2 0,0 0-1 0,0 0 0 0,0 0 22 0,0 5 8 15,0 3 0-15,0-3-9 0,-3 3 37 0,3-2 7 16,0-6 1-16,0 5 1 0,0-5 35 0,-3 8 6 0,3 0 2 0,0-3 0 15,0-5-40-15,0 0-8 16,0 0-2-16,0 8 0 0,0-3 6 0,0 0 2 16,0 1 0-16,0-6 0 0,0 0-4 0,0 0-1 0,3 8 0 15,-3-8 0-15,0 0-5 0,0 0 0 16,0 0-1-16,0 0 0 0,0 0-4 0,0 8-1 0,3-3 0 0,0 3 0 16,0-3-6-16,-3 6 0 0,0-3-1 0,0 0 0 15,0 0-6-15,0 5-1 0,0 0 0 0,0-2 0 16,0 4-8-16,0 1 0 0,0 3 0 0,0-1 8 15,0 1-8-15,0-1 0 0,0 4 0 0,0-1 0 16,3 3 0-16,0-3 0 0,0 3-9 0,0-3 9 16,-3 3 0-16,3 2 0 0,0-2 0 0,-3-3 0 15,0 0 0-15,3 3 0 0,-3 0 0 0,0 0 0 16,3-3 0-16,-3-3 0 0,0 3 0 0,0 1 0 16,3-4 0-16,0 3 0 0,0-2 0 0,0-1 0 0,0 4 0 15,3-1 0-15,0-3 0 0,-3 1 0 0,3 5 0 0,-1-3 0 16,1-3 0-16,-3 1 0 15,3 2 0-15,0 0 0 0,0 0 0 0,-3 0 0 0,0-5 0 16,0 0 0-16,-3 0 0 0,0-3 0 0,0 0 16 16,0-2 4-16,0 0 1 0,0-1 0 0,-3-2-21 0,0 0 0 15,3-8 0-15,3 8 8 0,-6-3 0 0,3 3 1 16,0-2 0-16,0 2 0 0,0-3-9 0,0 3 0 16,-3-3 9-16,3-5-9 0,3 8 0 0,-3-3 0 15,-3 1 0-15,3-1 0 0,0 0 0 0,0 0 0 16,0 1 0-16,0-6 0 0,-3 5 0 0,3-5 0 15,0 0 0-15,0 8 0 0,-3-5 0 0,3-3 0 0,0 0 0 16,0 0 0-16,0 0 0 0,0 0 0 16,0 0 0-16,0 0 0 0,0 0 0 0,0 0 8 0,-3 5-8 0,3-5 0 15,0 0 0-15,0 0 0 0,0 5 0 0,0-5 0 16,-3 5 0-16,3-5 0 0,0 6 0 0,0 2 0 16,0-8 0-16,0 0 0 0,0 0 0 0,0 5 0 15,-3 0 0-15,3 1 0 0,-3-1 0 0,3-5 0 16,3 5 0-16,-3-5 0 0,0 8 0 0,0-8 8 15,0 0-8-15,0 0 8 0,0 0-8 0,-3 5 8 16,3-5-8-16,0 0 0 0,0 0 8 0,0 0-8 16,0 0 0-16,0 0 0 0,0 0 0 0,0 0 0 15,0 0-20-15,0 0-3 0,3-8 0 0,0 3 0 16,3-3-27-16,-3 0-6 0,0-2 0 16,0-4-576-16,0 1-114 0</inkml:trace>
  <inkml:trace contextRef="#ctx0" brushRef="#br0" timeOffset="128270.3379">10432 15838 172 0,'0'0'16'0,"0"0"-16"0,0 0 0 0,0 0 0 16,0 0 208-16,0 0 40 0,0 0 7 0,0 0 1 15,0 0-199-15,0 0-40 0,0-5-8 0,0 5-1 16,0 0-8-16,0 0 0 0,-3-8 0 0,3 8 0 15,0-3 0-15,0 3 0 0,-3-5 8 0,3 5-8 16,0 0 0-16,0 0-12 0,0 0 2 0,0 0 0 16,0 0 38-16,0 0 7 0,0 0 1 0,0 0 1 15,0 0 27-15,0 0 6 0,0 0 1 0,0 0 0 16,0 0-23-16,0 0-5 0,0 0-1 0,0 0 0 16,0 0 1-16,0 0 0 0,0 0 0 0,0 0 0 15,0 0-8-15,0 0-2 0,0 8 0 0,0-3 0 0,3 3 11 0,0 0 1 16,0 2 1-16,-3 1 0 15,3 0-6-15,0 2 0 0,0 0-1 0,0 6 0 16,3-1-17-16,-3 3-3 0,0 0-1 0,2 3 0 0,-2 3-2 0,0 2 0 16,0 0 0-16,3-3 0 0,0 6-8 0,-3-3-8 15,3-5 9-15,-3 3-9 0,3-1 8 16,0 3-8-16,0 0 0 0,0-2 0 0,-3-1 0 16,3-2 0-16,-3 5 0 0,0 0 0 0,0-2 10 0,-3 2-10 15,3 2 10-15,-3-4-10 0,0 5 12 16,0 5-4-16,0-8-8 0,0 3 12 0,3-1-12 0,-3 1 0 15,0-3 8-15,0 0-8 0,3-2 0 0,0-1 0 0,-3 1 0 0,3-6 0 16,0 5-12-16,0-7 12 0,0 2-12 0,0-3 12 16,0-4-12-16,0-1 4 0,0 0 8 0,0 0-13 15,-3 1 13-15,3 2 0 0,-3-6 0 0,0 1 0 16,0 2 0-16,0-5 0 0,0 5 0 0,0-5 0 16,0-3 0-16,3 6 0 0,-3-3 0 0,0-8 0 15,0 0-9-15,0 0 1 0,0 0 0 16,0 0 0-1,0 0-17-15,0 0-3 0,0 0-1 0,0 0 0 16,0 0-25-16,0 0-5 0,0-13-1 0,3 5-563 0,-3-8-113 0</inkml:trace>
  <inkml:trace contextRef="#ctx0" brushRef="#br0" timeOffset="129432.9343">5110 12232 460 0,'0'0'41'0,"0"0"-33"0,0 0-8 0,0 0 0 16,0 0 56-16,0 0 10 0,0 0 2 0,0 0 0 16,0 0-56-16,0 0-12 0,0 0 0 0,0 0 0 15,0 0 0-15,0 0 0 0,0 0 0 0,0 0 0 16,0 0 0-16,0 0 0 0,6-8 0 0,-3 2 0 15,-3 6 18-15,0 0 0 0,0 0 0 0,0 0 0 0,0 0 41 0,0 0 8 0,0 0 1 0,0 0 1 16,6-7-8-16,-6 7-1 0,0 0-1 0,0 0 0 31,2-6-25-31,-2 6-5 0,0 0-1 0,0 0 0 0,3-5-12 0,-3 5-2 16,0 0-1-16,0 0 0 0,-3-5 6 0,3 5 1 16,3-6 0-16,-3 6 0 0,0 0 8 0,0 0 1 15,0 0 1-15,0-5 0 0,0 5-30 0,0 0 0 16,0 0 0-16,0 0 0 0,0-8 8 0,0 8 8 15,0 0 1-15,0 0 1 0,0 0 25 0,0 0 5 16,0 0 0-16,0 0 1 0,0 0-25 0,-3 5-4 16,3 3-2-16,0 0 0 0,-2 3 6 0,2-1 0 15,-3 4 1-15,3-1 0 0,0 0-6 0,3 3-2 16,-3 0 0-16,2 2 0 0,1 4-1 0,0-1-1 16,-3 3 0-16,3-1 0 0,3 4-3 0,-3 2-1 15,0 3 0-15,3 2 0 0,-3 3-11 0,3 0 10 16,-3 3-10-16,0-6 10 0,0 3-10 0,0 0 0 0,0-2 0 0,-3-4 8 15,0-1-8-15,0-1 0 0,0 0 0 0,0-5 0 16,0-3-20-16,0-3 3 0,0 3 1 16,-3-5 0-16,3-2 4 0,0-4 2 0,0-2 0 0,0 0 0 15,0-8-20-15,0 0-4 16,0 0-1-16,0 0-541 0,0 0-109 0</inkml:trace>
  <inkml:trace contextRef="#ctx0" brushRef="#br0" timeOffset="130287.3176">4238 12266 288 0,'0'0'12'0,"0"0"4"0,0 0-16 0,0 0 0 16,0 0 0-16,2-3 0 0,-2 3 128 0,6-5 22 16,-6 5 5-16,0 0 1 0,0 0-111 0,3-2-21 15,-3 2-5-15,0 0-1 0,6-6-10 0,-6 6-8 16,3-5 9-16,0 2-9 0,-3 3 0 0,3-5 0 16,-3 5 0-16,0 0-10 0,3-5 10 0,3-1 0 15,-6 1 0-15,0 5-8 0,6-5 28 0,-3 0 5 16,0-1 2-16,-3 6 0 0,0 0 1 0,0 0 1 15,6-5 0-15,0 2 0 0,0-2-14 0,0 2-3 16,-6 3-1-16,0 0 0 0,0 0 6 0,0 0 2 0,0 0 0 0,0 0 0 16,0 0 17-16,0 0 3 0,0 0 1 0,0 0 0 15,0 6-3-15,-3-1 0 0,3-5 0 0,0 8 0 16,-6 0-12-16,3 0-2 0,-6 0-1 0,3 0 0 16,0 0-11-16,-3 2-3 0,-3 1 0 0,3 2 0 15,-2-2-8-15,-1 2 12 0,0 3-12 0,-3-3 12 16,-3 3-2-16,3 0 0 0,0 2 0 0,0 1 0 15,-6-3-10-15,7-1 0 0,-1 1 0 0,3 0 8 16,3 0-8-16,-3 0 0 0,3 0 0 0,3 0-11 16,3 2-31-16,-3-2-6 0</inkml:trace>
  <inkml:trace contextRef="#ctx0" brushRef="#br0" timeOffset="131992.3319">4246 8610 403 0,'0'0'36'0,"0"-6"-36"16,0 6 0-16,0 0 0 0,0 0 182 0,0-2 30 15,0-4 5-15,0 6 2 0,0 0-155 0,0 0-30 16,0 0-6-16,0 0-2 0,0 0-26 0,0 0 8 15,0 0-8-15,0 0 0 0,0 0 0 0,0 0 0 16,0 0 0-16,0 0 0 0,0 0 15 0,0 0-3 16,0 0 0-16,0 0 0 0,0 0 7 0,0 0 1 15,0 0 0-15,0 0 0 0,0 0 1 0,0 0 1 16,0 0 0-16,0 0 0 0,0 0 6 0,0 0 2 0,0 0 0 0,0 0 0 16,0 0-8-16,0 0-2 0,0 0 0 0,0 0 0 15,0 0 3-15,0 0 0 0,0 0 0 0,0 0 0 16,0 0 1-16,0 0 0 0,0 0 0 0,0 0 0 15,0 0-3-15,0 0 0 0,0 8 0 0,0 0 0 16,3 3-5-16,-3 2-2 0,0 0 0 0,3 0 0 16,0-2-4-16,-3 0-1 0,0 2 0 0,3 0 0 15,-3 3-1-15,0-3-8 0,0 6 12 0,0-6-4 16,0 3-8-16,0 2 12 0,0-2-12 0,3 3 12 16,0-1-4-16,0 1-8 0,-3 2 12 0,0 3-4 15,0 0 4-15,3 2 0 0,-3 3 0 0,3-2 0 16,0-1 2-16,-3 1 1 0,3 2 0 0,0-3 0 0,3-2-4 0,-3 0-1 15,0-3 0-15,0 3 0 0,0-6 0 16,3 1 0-16,-3-3 0 0,0-1 0 0,3 1-10 0,0-2 10 16,-6-1-10-16,3 0 10 0,3-2-10 15,0 2 0-15,-3-5 0 0,0 5 8 0,-3-2-8 0,0-1 0 16,3 1 0-16,-3-3 0 0,0 0-15 0,0 0 2 0,0 2 0 0,0-5 0 31,3 3-35-31,-3-8-8 0,0 0 0 0,0 6-1 16,6 2-24-16,-6-8-5 0,0 0-1 0,3 5-453 15,5-5-92-15</inkml:trace>
  <inkml:trace contextRef="#ctx0" brushRef="#br0" timeOffset="133478.9149">4312 3662 1036 0,'0'0'46'0,"0"0"10"0,0 0-45 0,0 0-11 16,0 0 0-16,0 0 0 0,0 0 9 0,0 0 0 16,0 0 0-16,6 5 0 0,3-2-1 0,0 2 0 15,-9-5 0-15,6 5 0 0,-6-5-8 0,6 6 0 16,-6-6 0-16,3 5 8 0,-3-5-8 0,0 0 0 16,0 0 0-16,0 0 0 0,0 0 18 0,0 0 2 15,9 3 0-15,-9-3 0 0,0 0 4 0,0 0 2 16,0 0 0-16,5 0 0 0,4-3-12 0,-3-2-2 15,0 2-1-15,-6 3 0 0,0 0-11 0,3-5 0 16,-3 2 0-16,0 3 8 0,0 0 2 0,-3-5 0 16,3-1 0-16,0 6 0 0,-6-2 0 0,0-1 0 0,6 3 0 0,-3-2 0 15,-3-4-2-15,1 4-8 0,2-1 12 0,-3 0-4 16,0 1-8-16,3-1 0 0,0 3 0 0,-3-3 0 16,3-2 0-16,0 2 0 0,-3 1 0 0,6 2 0 15,-3-3 0-15,0 1 0 0,-3-1 0 0,3 0 0 0,-3 3 0 0,6 0 8 16,-3-5 0-16,0 2 0 15,3 3 16-15,-3-2 4 0,-3-1 0 0,6 3 0 16,0 0-4-16,0 0 0 0,0 0 0 0,0 0 0 16,0 0-14-16,0 0-10 0,0 0 12 0,0 0-12 15,0 0 0-15,0 0 0 0,0 0 0 0,0 0 0 16,0 0 0-16,0 0 0 0,0 0 0 0,0 0 0 16,0 0 0-16,9 5 0 0,-9-5 0 0,3 8 0 15,3-5 15-15,0 5-4 0,-6-8-1 0,3 5 0 16,3 3 4-16,-3-3 1 0,0 3 0 0,0 0 0 15,0 0 0-15,-3 0 0 0,3 0 0 0,0 0 0 0,0 5 6 0,-3-2 2 16,3 5 0-16,0 2 0 0,-3 1 6 0,3 4 2 16,3 1 0-16,0 5 0 15,-6 3-7-15,5 3 0 0,1 2-1 0,0 2 0 0,-3 4-9 0,3-1-2 16,-3 3 0-16,3 3 0 0,0-3-12 16,-3-3 8-16,-3 3-8 0,3-5 0 0,0-1 0 0,-3 1-10 15,3-3 0-15,-3-5 0 16,0 2-141-16,0-7-28 0</inkml:trace>
  <inkml:trace contextRef="#ctx0" brushRef="#br0" timeOffset="136992.1543">14194 4424 1209 0,'0'0'108'0,"0"0"-87"0,0 0-21 0,0 0 0 0,0 0 32 0,0 0 1 15,0 0 1-15,0 0 0 0,0 0 9 0,0 0 1 16,0 0 1-16,0 0 0 0,0 0-20 0,0 0-4 16,0 0-1-16,0 0 0 0,0 0-20 0,0 0-12 15,0 0 2-15,6 5 0 0,-3 0 10 0,3 1 14 16,-6 2-3-16,0 0-1 0,0 0 11 0,3 2 3 16,-3 1 0-16,3 2 0 0,0 5 10 0,0 1 2 15,3 2 1-15,0 0 0 0,0 6-28 0,3-1-9 16,-3 3 0-16,0-2-525 15,3-3-111-15</inkml:trace>
  <inkml:trace contextRef="#ctx0" brushRef="#br0" timeOffset="140213.734">14462 8128 1555 0,'0'0'138'0,"0"-5"-110"0,6-1-28 0,-3 1 0 15,3 2 8-15,0 1-8 0,0-1 0 0,-3-2 8 16,-3 5 2-16,6 0 0 0,-6-5 0 0,0 5 0 16,0 0-10-16,0 0 0 0,0 0 0 0,0 0 0 15,0-3 10-15,0 3 0 0,0 0 0 0,0 0 0 0,0-11 34 0,0 6 6 16,0-3 2-16,6 6 0 0,0-4-31 0,3 4-5 16,-1-1-2-16,4 0 0 0,3 1-14 0,0-4 0 15,-3 4 8-15,3-4-8 0,0 4 0 0,0-1 9 16,-3 0-9-16,2 3 8 0,-5-2-8 0,0-1 0 15,0 3 0-15,0-2-11 0,-9 2 11 0,9 2 0 16,-9-2 0-16,6 0 0 0,0 5 30 0,0 1 8 16,-6-6 2-16,0 8 0 0,0 0-32 0,0 0-8 15,0 0 0-15,-3 2 0 0,-3 6 8 0,3 0 0 16,-3 0 0-16,0 2 0 0,-3 1-8 0,0-1 0 16,0 1 0-16,-3 2 0 15,1-3-20-15,-1 1-6 0,0 0-1 0,-3-4 0 0,3-1 27 0,-6-1 19 16,6 0-3-16,-3-2-1 0,-3-1-24 0,7 1-5 15,-1-3-1-15,6 0 0 0,-6-3 35 0,3 3 8 16,0-3 0-16,3-2 1 0,0 0-18 0,6-3-11 0,0 0 12 0,0 0-12 16,0 0 44-16,0 0 1 0,0 0 1 0,0 0 0 15,3-8-11-15,3 2-3 0,0-2 0 0,3 6 0 16,3-4-3-16,0 1-1 0,6-3 0 0,-4 3 0 16,4 0-12-16,0 2-4 0,0 0 0 0,0 3 0 0,0 0-12 0,0 0 0 15,-4-2 0-15,4 2-740 0,-3 0-152 0</inkml:trace>
  <inkml:trace contextRef="#ctx0" brushRef="#br0" timeOffset="141159.1252">15412 7919 1292 0,'-9'-5'57'0,"9"5"12"0,0 0-55 0,0 0-14 15,0 0 0-15,0 0 0 0,0 0 100 0,0 0 16 16,0 0 4-16,0 0 1 0,11-3-66 0,1-2-14 16,0 2-2-16,3 0-1 0,-3-2-9 0,6 3-1 15,0-4-1-15,0 4 0 0,-3-4-27 0,-1 4 0 0,1-1 0 0,0 3 0 16,-3-3 33-16,0 3 5 15,-3 0 1-15,0 0 0 0,-3 6-11 0,0-1-3 16,-3 3 0-16,0 0 0 0,0 2-25 0,-3 4-17 16,0-4 2-16,-3 1 1 0,0 2 33 0,3 0 6 15,-6-2 2-15,3 2 0 0,-3 3-12 0,3-3-3 0,-3 0 0 0,3 1 0 16,-3-1-12-16,-3 0 0 0,3-2 8 16,0-3-8-16,0 0 0 0,3-3-16 0,-3 0 3 0,6-5 1 15,0 0-3-15,0 0 0 0,0 0 0 0,0 0 0 16,0 0 15-16,0 0 12 0,0 0-3 0,9 3 0 15,0-1-9-15,0 1 0 0,0-3 0 0,3 0 0 16,-3 0 0-16,0 0 0 0,3-3 11 0,0 3-11 16,-6 3 12-16,2 2-3 0,1 1-1 0,0 2 0 15,0 0 4-15,0 5 1 0,-9-3 0 0,3 4 0 0,0-1 4 0,0 0 1 16,-6 0 0-16,0 0 0 0,-3 1-6 0,3-1 0 16,0 0-1-16,-6 0 0 15,0-5-11-15,3 3 0 0,6-3 9 0,-5-3-9 16,2 3 0-16,-3-3 0 0,0 1 0 0,0-4 0 15,0 4-28-15,0-4-1 0,-3 4 0 0,0-4 0 16,0 1-27-16,-3-3-6 0,0 0-1 0,-3 2-584 16,3-2-117-16</inkml:trace>
  <inkml:trace contextRef="#ctx0" brushRef="#br0" timeOffset="142578.119">14795 4437 115 0,'0'0'10'0,"0"0"-10"0,6-3 0 0,0 1 0 16,0-4 107-16,3 1 19 15,0 3 4-15,3-4 1 0,-3 1-82 0,3-3-16 0,-3 3-3 0,3-1-1 0,-3 1 19 0,0 0 4 32,-4 0 1-32,1-1 0 0,3 4 23 0,-3-4 5 15,-6 6 1-15,0 0 0 0,0 0-13 0,0 0-2 16,0 0-1-16,0 0 0 0,0 0-37 0,0 0-7 16,0 0-2-16,0 0 0 0,0 0-20 0,0 0 0 15,0 0 0-15,6 6 0 0,-3-1 8 0,-3-5-8 16,3 8 8-16,0 0-8 0,0 0 17 0,3 2-1 15,-3-2 0-15,-3 3 0 0,0-1-4 0,0 4-2 16,3-1 0-16,-3 0 0 0,0-2 46 0,0 5 8 16,3-3 3-16,-6 0 0 0,3 3-11 0,-3 0-3 15,3 0 0-15,-3 0 0 0,3 2-42 0,0-2-11 0,-3-3 0 16,3 0 0-16,3-2 0 0,-6-3-17 0,0 0 4 0,0-3 1 16,6 0 12-16,3 1 15 0,-6-6-3 0,0 0-1 15,0 0-11-15,6 0 0 0,3 2 0 0,-9-2 0 16,6 0 0-16,3 0 0 0,3 0 0 0,0-2 0 15,3-1 12-15,-1-2-4 0,7-1 0 0,-3 1 0 16,3-3-16-16,0 0-4 0,3 0-1 0,-4 0 0 31,4-5-16-31,0 3-3 0,-3-1-1 0,3-2 0 16,-3 5-25-16,-1-3-5 0,-2 1-1 0,-3 2 0 0,-9 0-14 16,6 3-3-16,0-3-1 0,-6 2 0 0</inkml:trace>
  <inkml:trace contextRef="#ctx0" brushRef="#br0" timeOffset="142963.0487">15206 4347 1785 0,'0'0'159'0,"0"0"-127"0,6-5-32 0,0 2 0 16,3 1-8-16,-9 2-8 0,6 0-2 0,3 0 0 15,0 2 34-15,-3-2 8 0,-6 0 0 0,6 3 1 16,3 2-15-16,-3 0-10 0,-3 1 12 0,-3-6-12 0,3 8 0 0,-3 0 0 15,5 0 0-15,-2 2 0 16,-3 1 9-16,0 2-9 0,0 0 0 0,0 3 9 0,3 3 15 0,-6 2 4 16,0 5 0-16,3 6 0 15,-5 2 7-15,2 6 1 0,-6-3 1 0,0 3 0 16,0 2-18-16,-3-2-4 0,0-3-1 0,0 0 0 16,-3-3-26-16,6 3-6 0,-3-2-1 0,6-4 0 15,-3-4-43-15,3-1-9 0,4-2-1 0</inkml:trace>
  <inkml:trace contextRef="#ctx0" brushRef="#br0" timeOffset="146148.9985">9953 12975 691 0,'0'0'61'0,"0"0"-49"0,0 0-12 0,0 0 0 16,0 0 144-16,0 0 27 0,0 0 5 0,0 0 0 16,0 0-104-16,0 0-20 0,0 0-5 0,0 0-1 15,8 3-21-15,-8-3-4 0,0 0-1 0,9 5 0 16,-9-5-20-16,0 0 0 0,0 0 0 0,0 0 0 31,3 8-23-31,-3-8-2 0,0 0-1 0,0 5 0 0,0 3 26 0,-3-2 0 0,-3-4 9 0,0 4-9 16,-2-1 23-16,-1 0-3 0,3 0 0 0,-3 1 0 15,-3-1-20-15,3 0 8 0,-3 1-8 0,0-1 0 16,0 3 8-16,0-3-8 0,0 0 8 0,3 1-8 16,-2-4 0-16,2 4 0 0,0-4 0 0,0 1 0 15,0 0 0-15,0-1 0 0,0-2 0 0,3 3 0 16,-3-3 0-16,3 0-8 0,0 0 8 0,0 2-8 0,0-2 8 0,0 3 0 16,0-3 0-16,0 0-8 0,6 0 8 0,0 0 0 15,-3 0 8-15,3 0-8 0,-6 3 11 16,6-3-3-16,0 0 0 0,0 0 0 0,0 0 2 0,0 0 0 15,0 0 0-15,0 0 0 0,-3-3 7 0,3 3 2 16,0 0 0-16,0 0 0 0,0 0 6 0,-3 8 2 16,3-8 0-16,0 0 0 0,-2 5-8 0,2 3-2 0,0-2 0 0,0 2 0 15,0-3 1-15,0 3 0 16,0 0 0-16,0 0 0 0,-3 2-18 0,3 1 10 16,0 2-10-16,-3 0 8 0,3 3-8 0,-3-3 0 15,0 1 0-15,0-1 8 0,0 0-8 0,0 0 0 16,0-2 0-16,0-1 8 0,0 1-8 0,3 0 0 0,-3-3 9 15,0-1-9-15,0-1 9 0,0-1-9 0,3-5 12 0,-6 5-12 16,6-5 0-16,0 0 0 0,0 0 0 0,0 0 0 16,0 0 0-16,0 0 0 0,0 0-12 0,0 0 3 15,0 0 9-15,0 0-10 0,0 0 10 0,0 0-10 16,0 0 10-16,0 0 0 0,9-2 0 0,-3-1-8 16,0-2 8-16,3-1-8 0,-3 1 8 0,3 0-8 15,-1 2 8-15,1 1 0 0,0-1 0 0,0 0 0 16,0 1 0-16,0 2 0 0,-3 2 0 0,3-2 0 15,0 3 0-15,3 0 0 0,-3-1 0 0,3 1 0 0,0 0 0 16,-1 2-8-16,1 0 8 0,0 0 0 0,-3 1 0 0,3-1 0 16,3-2 0-16,-3 2 0 15,-3-2 0-15,0 2 0 0,0 0 0 0,-3-2 0 16,0 5 0-16,0-3 0 0,-3 0 9 0,0 3-9 16,-3 0 26-16,0 0-2 0,-3 3 0 0,0-1 0 0,3 4 7 15,-6-1 1-15,0 3 0 0,-6 2 0 0,0 1-12 0,-3 2-3 16,3-3 0-16,0 1 0 0,-3-1-17 0,0 1 8 15,3-3-8-15,-2 0 0 0,-1-3 0 0,0 0-9 16,3 0-1-16,-3-2-636 16,3-3-127-16</inkml:trace>
  <inkml:trace contextRef="#ctx0" brushRef="#br0" timeOffset="148747.6991">10122 16425 799 0,'0'0'35'0,"0"0"8"0,0 0-35 0,0 0-8 0,0 0 0 0,0 0 0 15,0 0 76-15,3-2 12 0,-3-9 4 0,0 8 0 16,0 3-16-16,-3-5-4 0,3 0 0 0,0 5 0 16,-3-5-18-16,0-3-4 0,3 5-1 0,-3-2 0 15,0-3-29-15,0 5-7 0,3 3-1 0,-3-8 0 16,0 3-12-16,-3 0 0 0,3-3 0 0,0 5 0 16,0-2 0-16,-3-1 0 0,1 4 0 0,-1-1-10 15,0 1 10-15,3-4 0 0,-6 6 0 0,3-2 0 16,-3 2 0-16,0 0 0 0,0 0 8 0,0 0-8 15,-3 0 44-15,3 0 4 0,-3 2 0 0,0-2 1 16,6 6-17-16,-2-4-4 0,-1 1-1 0,0-1 0 0,3 4 7 0,0-1 2 16,-3-2 0-16,3 5 0 0,0-3-20 0,-3 8-4 15,3-8-1-15,0 3 0 0,3 3-11 0,-3 2 0 16,0-5 0-16,0 5 0 0,0 6 0 0,0-6 0 16,0 6 0-16,-3-1 0 0,4-2 0 0,-1 5 0 15,3 3 0-15,-3-3 0 0,3-2 0 0,-3 4 0 16,3-1 8-16,0-1-8 0,0 3 0 0,0-3 0 0,3-3 9 0,0 3-9 15,3-2 0-15,-3 0 0 0,3-1 0 0,0-2 0 16,3 2 0-16,-3-2 8 16,0 0-8-16,3-3 0 0,0 1 8 0,-1-1-8 15,4 0 8-15,0 0-8 0,0-5 0 0,0 3 0 0,3-3 0 16,0 0 0-16,0 2 0 0,-3-7 0 0,0-3 0 0,0 0 0 16,0 3 0-16,-3-6 0 0,3 0 8 0,-4-2-8 15,1 0 17-15,0 2-1 0,0-2 0 0,0-3 0 16,-3-3 10-16,3 3 2 0,-3-2 0 0,0-1 0 15,3-2-20-15,-6 2-8 0,0-2 8 0,0 0-8 16,0 0 12-16,0-1-4 0,-3 4 0 0,0-1 0 16,0 1-8-16,0 2 0 0,-6-3 0 0,3 3-11 15,-6 0 11-15,4-2 0 0,2 4 0 0,0-2 0 16,-3 8 0-16,-3-2-12 0,3-1 12 0,-3 3-12 16,3 0 12-16,-3 3-12 0,0-1 12 0,3-2-12 15,0 6-14-15,0-1-3 0,0-2-1 16,1 7 0-16,2-2-42 0,-3 0-9 0,0-3-2 0,3 3-783 15</inkml:trace>
  <inkml:trace contextRef="#ctx0" brushRef="#br0" timeOffset="149520.9522">10789 16327 576 0,'0'0'51'0,"0"0"-41"16,0 0-10-16,0 0 0 0,0 0 291 0,0 0 56 16,0 0 11-16,0 0 2 0,0 0-248 0,0 0-49 15,6 6-11-15,-6-6-1 0,6 2-38 0,3 1-13 16,-3 0 9-16,3-3-9 0,-3 0 0 0,3 0 0 16,-4 0 0-16,4 0 0 0,-3 0-15 0,3 0 5 15,0 0 1-15,3 0 0 0,0 0 9 0,-3-3 0 16,3 0 0-16,0 1 8 0,0-4 1 0,0 6 1 0,-1-2 0 0,1-1 0 15,-3 1-2-15,3-4-8 0,-3 12 12 0,0-12-4 16,-3 6-8-16,-6 0 0 0,0 0 0 0,9 0 8 0,0 0 5 0,-9 0 1 16,0 0 0-16,9 0 0 0,-9 0 2 0,0 0 1 15,0 0 0-15,9 0 0 16,-9 0-7-16,6 0-2 0,-6 0 0 0,0 0 0 16,6 0-8-16,-6 0 0 0,0 0 0 0,0 0 0 15,6-2 0-15,-6 2 8 0,0 0-8 0,0 0 0 16,0 0 9-16,0 0-9 0,0 0 10 0,0 0-10 15,6 2 29-15,-6-2 0 0,0 0 0 0,3 8 0 16,0-3 2-16,-3 6 0 0,-3-3 0 0,0 0 0 16,0-3-12-16,3 6-3 0,-6-1 0 0,3-4 0 15,-3 7-6-15,0-5-2 0,0 5 0 0,0 0 0 16,0 1-8-16,-3 1 8 0,0-1-8 0,3 1 8 16,0 4 2-16,-3-6 0 0,3 8 0 0,0-2 0 15,-3-1 13-15,3 1 2 0,-3-6 1 0,1 0 0 0,-1 6-26 0,0-3 0 16,-3 0 0-16,3-3 0 15,-3 3-19-15,3-6-9 16,-3 4-1-16,3-6-1 0,0-1-93 0,0 1-18 0,6-2-4 0,3-6-541 16,0 0-108-16</inkml:trace>
  <inkml:trace contextRef="#ctx0" brushRef="#br0" timeOffset="150835.5875">10640 13028 622 0,'0'0'28'0,"0"0"5"0,-3-3-33 0,3 3 0 15,0 0 0-15,0 0 0 0,-6 0 72 0,6 0 8 16,0 0 2-16,0 0 0 0,0 0-5 0,0 0-1 16,0 0 0-16,0 0 0 0,0 0-8 0,0 0-1 15,0 0-1-15,0 0 0 0,0 0-13 0,0 0-2 16,0 0-1-16,0 0 0 0,6 0-12 0,3 6-2 16,3 2-1-16,-3-3 0 0,0 3-15 0,0 0-2 15,0 0-1-15,3 0 0 0,2 0 6 0,-2 5 1 16,0-5 0-16,3 5 0 0,-3-5-7 0,6 3-1 0,-6 2 0 0,0-3 0 15,3 4-16-15,-3-4 0 16,2 1 8-16,-5 2-8 0,3 0 0 0,-6-2 0 16,0-1 0-16,0 1 0 0,0 2 9 0,-3-2 2 15,-3-1 0-15,0 1 0 0,0 0 7 0,-3-1 2 16,-3-2 0-16,3 3 0 0,-6-1-20 0,0 1 0 0,0-3 8 0,-3 2-8 16,1-2 0-16,-4 3 0 0,0-3 0 0,-3 0 0 15,0 0-16-15,3-3 4 16,0-2 0-16,0-1 0 0,3 1 12 0,1-3-12 0,-4-3 12 15,3 3-12-15,0-2 12 0,3-1 0 0,0-2 12 16,0-3-12-16,0 2 16 0,3-1-3 0,0-7-1 0,3 4 0 0,-3-1 4 0,6-2 1 16,-3 0 0-16,3-1 0 15,0 1-17-15,3-3 10 0,3 0-10 0,-3 3 8 16,0 0-8-16,3 0-17 0,3 0 4 0,-3-1 1 31,3 1-13-31,0 0-3 0,0 0 0 0,3-3 0 16,0 0-4-16,0 3 0 0,-1-1-1 0,1 1 0 0,3 0 5 0,0 0 2 15,0-1 0-15,0 4 0 0,-3-3 26 0,0 5 0 0,-3-3 9 0,0 1-9 16,2 2 23-16,-2 0-3 0,-3 2 0 0,0 1 0 16,0-3 26-16,0 3 5 0,-3-3 1 0,0 3 0 15,-3-1 2-15,0 4 1 0,0-4 0 0,0 1 0 0,-3 2-43 0,0-2-12 16,0 0 0-16,-3 0 8 16,0-1-8-16,0 1 0 0,-3-3 0 0,1 5 0 0,-1-2 0 0,0 0-13 15,0 0 3-15,0-1 1 0,-3 1-5 0,0 0-1 16,3-1 0-16,0 1 0 0,0-3-1 0,0 3-1 15,0 0 0-15,0 2 0 0,3-2 5 0,-2 2 0 0,-1 0 1 0,3 3 0 16,-3-2 23-16,3 4 5 16,-3 1 1-16,6 0 0 0,3-3 0 0,-6 8 0 15,0-3 0-15,3 3 0 0,0-3-18 0,-3 6 0 16,3-3-8-16,3 2 8 16,0 1-52-16,-3 2-4 0,3-2 0 0,3-1-857 0</inkml:trace>
  <inkml:trace contextRef="#ctx0" brushRef="#br0" timeOffset="153415.9345">9914 10197 864 0,'0'0'76'0,"0"0"-60"0,0 0-16 0,0 0 0 16,0 0 88-16,0 0 16 0,6-3 2 0,-6 3 1 16,0 0-31-16,0 0-7 0,3-5-1 0,-3 5 0 15,9-3-46-15,-3 1-10 0,0-1-1 0,0 1-1 16,-3-1 0-16,-3 3 0 0,0 0 0 0,5-3 0 0,-2-2-10 0,0 0-17 15,-3 5 4-15,0-3 1 0,3-2 28 16,-3 5 7-16,0-6 1 0,0 6 0 0,0-2 7 0,-3-4 1 16,-3 1 1-16,1 0 0 0,2 2-16 0,-3 1-3 15,6 2-1-15,-6-3 0 0,0 3-13 0,0 0 9 16,-3 0-9-16,0 3 8 0,-3-3-8 0,3 2 0 16,0-2 0-16,0 3 0 0,0-3 0 0,0 3 0 15,-3-1 0-15,3 1-11 0,4-1 11 0,-4 4 0 0,0-4 0 0,0 4 0 16,-3 2-8-16,3-3 8 15,3 3-8-15,0 0 8 0,-3 0-8 0,3 0 8 16,3 2-8-16,-3 1 8 0,6-3-8 0,0 2 8 0,0 1-8 0,0 0 8 16,3-1 0-16,0-2-8 0,3 3 8 0,0-3 0 15,0 2 0-15,0-2-8 16,3 0 8-16,0 0 0 0,-3-3 0 0,3-2 0 0,-3 2 0 0,3-2 0 16,-3 0 14-16,2-3 2 0,1 0 0 0,0 0 0 15,0-3-3-15,0 0 0 0,3-5 0 0,0 3 0 16,-3-3 3-16,0 3 0 0,0-6 0 0,0 3 0 0,3-2-5 0,-3-1-1 15,2 3 0-15,1 0 0 0,-3-2 16 0,0 4 3 0,0-2 1 0,-6 3 0 16,3 0-30-16,-3 0 0 0,-3 2 0 0,0 3-10 16,0 0 18-16,0 0 4 0,-3-5 1 0,-3 5 0 15,0 0-13-15,0 2 9 0,-3 1-9 0,0 2 8 32,3 0-8-32,-3 3 0 0,4 3 0 0,-1 0-11 15,0 2 11-15,3 0 0 0,-6 3 0 0,3 2 0 0,3 1 0 0,-3 2 0 16,0 0 0-16,0 6-8 15,0-1-16-15,0-2-2 0,-3 2-1 0,3-2 0 0,0 0 4 0,0-3 1 16,0 3 0-16,-3-3 0 16,3-2-23-16,0-1-5 0,0-2-1 0,1 3-730 0</inkml:trace>
  <inkml:trace contextRef="#ctx0" brushRef="#br0" timeOffset="154230.1176">10509 10097 979 0,'0'0'87'0,"0"0"-70"0,0 0-17 0,0 0 0 15,0 0 147-15,0 0 25 0,6-3 6 0,0 0 1 16,-6 3-112-16,6 0-23 0,0-2-4 0,0 2 0 16,3 2-29-16,-3-2-11 0,-6 0 8 0,0 0-8 15,6 0 0-15,-6 0 0 0,0 0-14 0,9 6 5 16,-6-4-1-16,-3-2 0 0,6 8 0 0,-6-3 0 15,3 3 26-15,-3 0 4 0,0 0 2 0,0 3 0 16,0-1 9-16,-3 4 1 0,0-1 1 0,0 0 0 0,0 3 8 0,0 0 2 16,-3 0 0-16,3 0 0 0,-3 5-19 0,3 3-4 15,0-3-1-15,-3 3 0 0,3 2-11 0,0 0-8 16,0 1 12-16,0-1-12 0,0-2 8 0,0 3-8 16,3-6 0-16,-3 0 0 0,3-3 8 0,0 1-8 15,-3 0 0-15,3-4 0 0,0 1 0 0,-3-3 0 16,0-2 0-16,3-3-9 0,0 0-38 0,0 0-7 0,0-8-2 0</inkml:trace>
  <inkml:trace contextRef="#ctx0" brushRef="#br0" timeOffset="157433.5862">3964 13100 1036 0,'-15'0'46'0,"9"-3"10"0,0-2-45 0,0 2-11 0,0-2 0 0,3-1 0 15,3-2 0-15,0-2-12 0,6-1 2 0,0-5-292 16,0 1-58-16</inkml:trace>
  <inkml:trace contextRef="#ctx0" brushRef="#br0" timeOffset="158561.3637">4312 12406 748 0,'0'0'33'0,"-6"-2"7"0,0-4-32 0,3 1-8 16,-3 2 0-16,3 1 0 0,3 2 179 0,0 0 33 16,-6 0 8-16,6 0 0 0,0 0-163 0,0 0-33 15,-3 0-6-15,3 0-2 0,0 0-8 0,0 0-8 16,0 0 12-16,0 0-12 0,0 5 0 0,3 3 0 16,-3 0 0-16,0 3 0 0,3-4 0 0,-3 7 0 15,3-4 0-15,0 6 0 0,0 3 12 0,-3-1 1 16,3 6 1-16,-3-3 0 0,0 6 24 0,3-4 5 15,-3 4 1-15,3-1 0 0,-3 1-16 0,3-1-4 16,-3 1 0-16,3-3 0 0,0-3-24 0,0 0 0 16,0-3 8-16,-3 4-8 0,3-7-18 0,-3 1-6 0,0-2 0 15,0-1-1 1,0 0-47-16,0-2-10 0,3-1-2 0,-3 1-406 0,0-1-82 0</inkml:trace>
  <inkml:trace contextRef="#ctx0" brushRef="#br0" timeOffset="159143.6582">4687 12457 1450 0,'0'0'64'0,"0"0"14"0,0 0-62 0,0 0-16 15,-3-3 0-15,3 3 0 0,0 0 56 0,0 0 8 16,0 0 1-16,0 0 1 0,0 0-29 0,0 0-5 16,-6 5-2-16,6-5 0 0,0 0-18 0,-3 6-3 15,0 1-1-15,3-7 0 0,0 0-8 0,0 6 0 16,-3 2 0-16,0-3 0 0,3-5 0 0,-3 11-11 15,3-3 3-15,-3 2 0 0,3-2 8 0,-3 3 0 0,3-1 0 0,0 3 0 16,0 3 19-16,3 0-1 16,-3 0 0-16,3 0 0 0,3 2-5 0,-3 1-1 15,0-1 0-15,0 1 0 0,3 0-12 0,0-1 9 0,0-2-9 16,0-3 8-16,-3 0-8 0,6 1 0 0,0-4 0 16,-6 1 0-16,3-3-12 0,-3-3 1 0,3-2 1 0,-6-3 0 15,0 0 10-15,8 0 0 0,-2 0 0 0,3-3 0 16,-3 0 28-16,0-2 8 0,3 2 2 0,-3-2 0 15,-3 0-8-15,3-3-2 0,-3 0 0 0,3 0 0 16,0-3 8-16,-3 4 0 0,-3-7 1 0,3 1 0 16,-3 0-29-16,3-3-8 0,-3 0 0 0,0 0 0 15,-3 0 0-15,3 3 0 0,0-5 0 0,-3 2-8 16,-3 0 8-16,0 0 0 0,0 0 8 0,0 3-8 16,-3 2-12-16,0 1-6 0,-3-1-2 0,0 3 0 15,4 0 10-15,-4 0 2 0,-3-2 0 0,3 4 0 0,0 4-2 0,0-4 0 16,0 4 0-16,3-1 0 15,-3 3-31-15,0 3-7 0,3 2 0 0,1 0-1 16,-1 1-107-16,0-1-22 0,3 3-4 0,3 3-1 0</inkml:trace>
  <inkml:trace contextRef="#ctx0" brushRef="#br0" timeOffset="160010.5604">5553 12404 230 0,'0'0'20'0,"0"0"-20"0,0 0 0 0,-3-6 0 16,-3 1 247-16,3 0 45 0,0 0 8 0,0-1 3 15,0 1-199-15,0 0-40 0,0-1-8 0,0-2-2 16,0 6-24-16,3 2-5 0,0 0-1 0,0 0 0 0,0 0-16 15,0 0-8-15,0 0 8 0,0 0-8 16,0 0 0-16,0 0 0 0,0 0 0 0,3 8 0 0,3 0 0 16,-3 2 12-16,0 1-4 0,0 2 0 0,0 3 9 15,0 0 2-15,-3 2 0 0,3 1 0 0,-6-1 8 0,3 4 1 16,0-1 1-16,0 0 0 0,-3 3-2 0,3 2-1 16,-3 1 0-16,0-4 0 0,3 1-12 0,0 0-2 15,0-3-1-15,0-2 0 0,3 2-11 0,-3-3 0 16,3-2 0-16,-3 0 0 0,0-3 0 0,0 1-16 15,3-1 4-15,-3-3 1 16,-3 1-37-16,3 0-7 0,0-6-1 0</inkml:trace>
  <inkml:trace contextRef="#ctx0" brushRef="#br0" timeOffset="160329.5243">5744 12348 1544 0,'0'0'68'0,"0"0"15"16,0 0-67-16,0 0-16 0,0 0 0 0,0 0 0 15,0 11 66-15,0-1 10 0,0 1 1 0,0-1 1 0,0 4-19 0,3-1-4 16,0 3-1-16,0 0 0 0,0 2-38 0,-3 6-7 16,3-3-1-16,2 6-8 0,-2-1 10 0,3 3-10 15,0 0 8-15,0 3-8 0,0-3 0 0,0 0 0 16,0-2 0-16,-3-3 0 0,3 2 0 0,0-5-9 16,0 3 0-16,-3-6-898 15</inkml:trace>
  <inkml:trace contextRef="#ctx0" brushRef="#br0" timeOffset="161824.5655">10622 10409 345 0,'0'0'31'0,"0"0"-31"0,0 0 0 0,0 0 0 16,0 0 149-16,0 0 24 0,6-6 5 0,-6 1 1 16,3 0-92-16,0 2-19 0,0-2-3 0,-3 5-1 15,3-5-25-15,-3 5-6 0,6-3-1 0,-3-2 0 16,0 2-32-16,-3 3 0 0,3-5 0 0,0-1 0 31,0 4-26-31,0-3-12 0,0-1-2 0,-3 1-1 0,3 2 30 0,0-2 11 0,0 0 0 0,3-1-9 16,-3 1-8-16,0 0-2 0,0 0 0 0,3-3 0 15,-3 0 19-15,3 2 0 0,-3 1 0 0,3 0 0 16,-4-1 25-16,4 1 9 0,0 3 2 0,-3-4 0 16,6 4 23-16,-6-1 5 0,-3 3 0 0,6-3 1 0,0 1-9 0,0-1-1 15,3 0-1-15,0 1 0 0,-6 2-16 0,6-3-3 16,0 3-1-16,3-3 0 0,-3 3-5 0,0 0-1 15,0 3 0-15,-1-3 0 0,1 0-17 0,0 0-11 16,0 0 12-16,0 3-12 0,0-1 0 0,0 4 0 16,-9-6 0-16,0 0 0 0,6 5 0 0,0 0 0 15,-6-5 10-15,6 8-10 0,-3 0 28 0,-3 0 0 16,3 0 0-16,-3 3 0 0,-3-3-16 0,0-1-2 16,0 4-1-16,0-3 0 0,0 3 13 0,-3-3 2 0,0-1 1 0,0 4 0 15,3-3-10-15,-3 3-3 16,-3-4 0-16,3 4 0 0,-3 0-12 0,3 2 0 0,0-3 0 15,0 1 0-15,1 0 0 0,-1-1 0 0,0 1 0 0,3-1 0 16,-6 1 21-16,3 0-1 0,3-4-1 0,-3 4 0 16,0-3-28-16,-3 0-6 0,3-3-1 0,0 1 0 15,6-6 16-15,-6 7 0 0,0-1 0 0,6-6 10 16,0 0-2-16,-9 5 0 0,9-5 0 0,0 0 0 16,0 0 9-16,0 0 2 0,0 0 0 0,0 0 0 15,-3 5-5-15,3-5-1 0,0 0 0 0,0 0 0 16,0 0 3-16,0 0 0 0,3 6 0 0,3-4 0 15,0 1 3-15,3 0 1 0,0-1 0 0,3-2 0 16,3 0-20-16,0-2-11 0,-3 2 2 0,5-3 0 16,4 0-4-16,3-2-1 0,0 2 0 0,0-2 0 15,0 0-13-15,2 2-2 0,1-2-1 0,0 0 0 16,0-1-102-16,-1-2-21 0,1 3-4 0,0 0-706 16</inkml:trace>
  <inkml:trace contextRef="#ctx0" brushRef="#br0" timeOffset="166863.1206">3609 8895 1332 0,'-8'-13'59'0,"8"13"12"0,0 0-57 0,0-3-14 0,-6-2 0 0,3 0 0 15,0 0 39-15,0 2 5 0,3-2 0 0,0-1 1 16,0 4-21-16,0 2-5 0,3-6-1 0,0 1 0 15,0 0-18-15,3 0 0 0,-6-1 0 0,2 4 0 16,-2 2 12-16,6-3-2 0,-6 3 0 0,6 3 0 16,3 2-10-16,-3 3 0 0,0 0-12 0,3 8 12 0,3 5 0 15,0 5 0-15,-3 3 12 0,0 3-4 0,0 2-8 16,-3 1 0-16,0 2 0 0,-3 0 8 0,0 3-8 0,0-6 0 16,-3 0 0-16,0-4 8 0,3-1-8 0,-3-3 0 15,0-2 0-15,0-3-11 0,-3 0-10 0,3-2-3 16,-3-1 0-16,0-4-664 15</inkml:trace>
  <inkml:trace contextRef="#ctx0" brushRef="#br0" timeOffset="167951.2887">3886 8890 115 0,'0'0'0'0,"0"0"10"0,0 0-10 0,0 0 0 0,0 0 0 0,0 0 0 16,0 0 188-16,0 0 36 0,0 0 8 0,0 0 0 16,0 0-155-16,6 5-31 0,0-2-6 0,-6-3-2 15,0 0-25-15,0 0-5 0,0 0 0 0,0 0-8 16,6 0 19-16,-6 0-3 0,0 0-1 0,0 0 0 15,0 0 12-15,0 0 2 0,0 0 1 0,0 0 0 16,9-3-10-16,-3 1-3 0,-6 2 0 0,0 0 0 16,0 0-9-16,3-3-8 0,0-2 12 0,-3 5-12 15,0 0 9-15,0 0-9 0,3-3 0 0,0-2 9 16,0 2-9-16,3-2 0 0,-3 2 0 0,3 1 0 0,0 2 0 16,0 0 0-16,3-3 0 0,-3 0 0 15,0 1 0-15,-1 2 0 0,1 0 0 0,-6 0 0 0,0 0 8 0,0 0-8 16,6 0 8-16,-6 0-8 0,0 0 28 0,0 0 1 15,3 8 0-15,0-1 0 0,-6-1-10 0,0 4-3 16,0-2 0-16,0 6 0 0,-6-1-4 0,4 3-2 16,-1 5 0-16,0 0 0 0,-6 0-10 0,3-2 0 15,-3 2 0-15,0 0 8 0,-3-2-19 0,6-1-4 16,-3-5-1-16,0 0 0 0,0 1 16 0,4-4-9 16,-4 1 9-16,3-3-8 0,0-3 8 0,3-2 0 15,0 2 0-15,3-2-8 0,3-3 8 0,0 0 0 0,-6 5 0 0,6-5 0 16,0 0 12-16,0 0-1 0,0 0-1 15,0 0 0-15,0 0 8 0,0 0 2 0,9-3 0 16,0 3 0-16,0 0-8 0,0-2-2 0,3 2 0 0,-1-3 0 16,1 3-10-16,3 0 0 0,0-3 0 0,0 3 0 15,0 0 0-15,3 0 0 0,-6 0 0 0,0 0 0 16,-1-2 0-16,1 2 0 0,-6 0-9 0,6 0 9 0,-3 2 0 0,-9-2 16 16,9 3-4-16,-9-3 0 15,0 0 20-15,9 5 3 0,0 1 1 0,-3 2 0 16,0 0-8-16,0-1 0 0,-3 4-1 0,0 0 0 15,-3-3-18-15,0 2-9 0,-3 3 10 0,0 1-10 16,-3-1 8-16,3 0-8 0,-6 0 0 0,0 1 9 16,-3-1-9-16,0 0 0 0,0-2 9 0,3 2-9 15,-6 0 0-15,1 0 8 0,-1 0-8 0,0-5 0 16,-3 0 0-16,6 0 0 0,0 0-12 0,-3 0 4 16,3-3-48-16,0 3-10 0,4-5-2 15</inkml:trace>
  <inkml:trace contextRef="#ctx0" brushRef="#br0" timeOffset="169144.2096">4446 8837 633 0,'6'-8'56'0,"-6"8"-44"0,6-5-12 0,-3 2 0 15,3-2 64-15,-3 0 12 0,0 2 1 0,0-2 1 16,-3-1-26-16,0 1-6 0,3 2-1 0,0-2 0 15,-3 5 11-15,0 0 1 0,0 0 1 0,3-5 0 16,0 0-30-16,0-1-5 0,-3 6-2 0,5-2 0 16,1-1-7-16,-6 3-2 0,0 0 0 0,6 0 0 0,3 0 4 15,-3 0 1-15,-6 0 0 0,9 5 0 16,-3 3 12-16,3 0 3 0,-3 3 0 0,0-1 0 16,0 6-7-16,0 3-1 0,0-1 0 0,0 1 0 15,0 2-7-15,-6 0-1 0,3 0-1 0,3 0 0 16,-3 3 4-16,0-3 1 0,-3-2 0 0,6-1 0 0,-3 1-36 15,0-3-6-15,0-3-2 0,-3-2 0 16,2-1-122-16,1-2-25 0,-3 3-5 0,0-11 0 0</inkml:trace>
  <inkml:trace contextRef="#ctx0" brushRef="#br0" timeOffset="169731.7274">4809 8734 691 0,'0'0'30'0,"0"0"7"0,0-8-29 0,0 3-8 15,0 5 0-15,0 0 0 16,3-6 56-16,-3 6 11 0,3-2 1 0,-3 2 1 15,0 0-51-15,0 0-10 0,0 0-8 0,6-3 9 0,-6 3 23 0,0 0 4 16,0 0 0-16,6 5 1 0,0 3-6 0,0-2-2 16,-3 2 0-16,0-1 0 0,3 1 0 0,0 0 0 15,-3 0 0-15,0 0 0 0,0 3 9 0,3-1 2 0,-4-2 0 0,1 3 0 16,0 0-15-16,0-1-2 0,0-2-1 0,0 3 0 16,3-3-6-16,-3-3-2 15,0 3 0-15,0-3 0 0,0 0-3 0,-3-5-1 16,6 6 0-16,-3-4 0 0,3 6-2 0,-6-8 0 15,0 0 0-15,0 0 0 0,0 0 0 0,3 3 0 16,3 0 0-16,3-1 0 0,0-2 0 0,0 0 0 16,6-2 0-16,-3 2 0 0,5 0-8 0,-5 0 0 0,3 2 9 0,3-4-9 15,-3-1 10-15,3 0-2 0,-3 1-8 0,0-4 12 16,2 1 4-16,1 0 1 0,-3-1 0 16,0 1 0-1,3-5-40-15,0 2-8 0,-3-3-1 0,0 3-1 16,2-2-23-16,-2 2-5 0,-3-3-1 0,3 0-620 0</inkml:trace>
  <inkml:trace contextRef="#ctx0" brushRef="#br0" timeOffset="170119.5679">5208 8578 1155 0,'0'0'51'0,"0"-5"11"0,0 5-50 0,0 0-12 15,-3-3 0-15,3 3 0 0,0-8 11 0,0 3-1 16,0 5 0-16,0 0 0 0,0 0-10 0,0 0 0 0,0 0 0 0,0 0 8 31,0 0-28-31,0 0-7 0,0 0-1 0,-3 5 0 16,0 3-1-16,3 2-1 0,-3 1 0 0,3 8 0 0,-3-1 57 0,0 3 11 0,0 3 2 0,0 3 1 16,3 2 26-16,-3 5 5 0,0 0 0 0,0 3 1 15,0 0-15-15,-3 1-3 0,3 1-1 0,-3-2 0 0,3 0-40 0,-3-2-14 16,3-4 9-16,-3-1-721 15</inkml:trace>
  <inkml:trace contextRef="#ctx1" brushRef="#br0">58 4609 0,'0'0'16,"0"0"-1,0 0 1,0 0-1,0 0 1,0 0 0,0 0-1,0 0 1,0 0 0,42 42-1,-36-39 1,-6-3-1,0 0 1,3 0 0,6 3-1,-9-1 1,3 1 0,3 0-16,-6-3 15,-6-6 1,3-2-1,0-5 1,-12-3 0,12 6-1,3 2 1,0 5 0,0 3-1,0 0 1,0 0-1,-12 0 1</inkml:trace>
  <inkml:trace contextRef="#ctx0" brushRef="#br0" timeOffset="184842.6234">3490 3985 403 0,'0'0'36'0,"0"0"-36"0,0 0 0 0,0 0 0 0,0 0 148 0,0 0 22 0,0-8 5 0,-3 2 1 0,3 1-83 0,0 0-16 0,3 2-3 0,-3 3-1 31,0-5-1-31,0 5 0 0,6-5 0 0,-3-1 0 16,0 1 2-16,0 2 0 0,0-2 0 0,-3 5 0 15,0 0-30-15,0 0-7 0,0 0-1 0,0 0 0 16,0 0-8-16,0 0-1 0,0-5-1 0,0 5 0 0,0 0-17 16,0 0-9-16,0 0 10 0,-6 2-10 15,0 1 10-15,0 2-10 0,0 1 10 0,3-1-10 16,-2 3 8-16,2 2-8 0,0 1 0 0,0 2 9 16,3 3 2-16,0-3 0 0,-3 3 0 0,3 5 0 15,0 1 1-15,-3-4 1 0,0 3 0 0,3-2 0 0,-3 5-2 16,0-3-1-16,0 0 0 0,3-3 0 0,-3 1 6 0,3-3 0 15,0-3 1-15,-3 0 0 0,3-2-9 0,0-1-8 16,0 1 12-16,0-6-12 0,0-5 9 0,3 8-9 16,-3-8 0-16,0 0 9 0,0 0-9 0,0 0 8 15,0 0-8-15,0 0 8 0,0 0-8 0,0 0 8 16,0 0-8-16,0 0 8 0,0 0-8 0,0 0 8 16,0 0-8-16,0 0 8 0,0 0-8 0,0 0 0 15,3-8 9-15,-3 3-9 0,0-3 0 0,0 0 0 16,0 0 0-16,3 0 0 0,-3 0 0 0,3-2 0 15,-3 2 0-15,0-3 0 0,3 1 0 0,-3 4 0 0,3-4 0 0,0 2 0 16,-3 0 0-16,0-3 0 16,3 3 0-16,-3 0 0 0,0 1 0 0,0-1 0 15,0 2 0-15,0-2 0 0,0 3 0 0,0 5 0 0,3-5 0 0,0 0 0 16,-3-3 0-16,0 5 0 0,0 3-9 0,0-5 9 0,3-1-9 0,-3 6 9 16,0 0-12-16,0 0 12 15,0 0-13-15,0 0 4 0,0 0 1 0,0 0 0 16,0 0 8-16,0 0-10 0,0 0 10 0,0 0-10 15,0 11 10-15,0 0 0 0,0-1 0 0,0 3-8 16,0 3 8-16,0 3 0 0,-3-1 0 0,3 1 0 16,0-1 0-16,-3-2 0 0,0 0 0 0,0 0 0 15,3 0 0-15,-3-3 0 0,0-2 0 0,3 2 0 16,0-5 0-16,0 2 0 0,3-4-9 0,-3-6 9 16,0 8-55-16,0-8-6 0,0 0-2 0,0 0-569 15,0 0-113-15</inkml:trace>
  <inkml:trace contextRef="#ctx0" brushRef="#br0" timeOffset="185303.064">3693 3950 1353 0,'0'0'60'0,"0"0"12"0,3-5-57 0,-3 0-15 0,3-1 0 0,-3 6 0 15,3-5 36-15,0 0 4 0,3 2 0 0,-3-2 1 16,-3 5 11-16,6-5 3 0,0 2 0 0,-6 3 0 0,5-3-18 0,1 3-3 16,-3 0-1-16,-3 0 0 15,9 0-12-15,-3 0-2 0,3 0-1 0,0 0 0 16,0-2-8-16,3-1-2 0,0 3 0 0,0-5 0 16,3 2 0-16,3-2-8 0,-1-3 12 0,4 0-4 15,0 0 5-15,0 0 1 0,0 0 0 0,0 0 0 0,-1-2 1 16,4 2 0-16,0-3 0 0,-3 3 0 0,-3 0 1 0,0 5 1 15,-4-4 0-15,-2 4 0 0,0-2-8 0,-6 5-1 16,-6 0-8-16,0 0 12 0,0 0-12 0,0 0 0 16,0 0 0-16,0 0-10 15,0 0-114-15,-3 5-22 0,-3 3-5 0,0-3-636 0</inkml:trace>
  <inkml:trace contextRef="#ctx0" brushRef="#br0" timeOffset="185795.2265">3925 3884 230 0,'0'0'10'0,"0"0"2"0,-3 3-12 0,0-1 0 32,-3-2 0-32,0 3 0 0,0-3 94 0,0 0 16 15,0 3 3-15,0-1 1 0,0-2-74 0,0 3-16 16,3-3-2-16,-3 0-1 0,3 3 19 0,3-3 3 0,0 0 1 0,0 0 0 16,-5 0-4-16,5 0 0 0,0 0 0 0,0 0 0 15,0 0 5-15,0 0 1 0,0 0 0 0,0 0 0 16,0 0 29-16,0 5 5 0,0-5 2 0,0 8 0 15,0-3-17-15,0 0-3 0,-3 1-1 0,3-1 0 16,0 3-18-16,0-3-4 0,-3 3-1 0,3-3 0 16,0 3-1-16,-3-2 0 0,3 4 0 0,-3-4 0 15,0-1-5-15,0 0-2 0,0 3 0 0,3 0 0 16,-3-5-14-16,3-3-4 0,0 0 0 0,0 8 0 16,0-3-12-16,0-5 0 0,0 0 8 0,3 8-8 15,3-3 0-15,0 3 0 0,3-3 0 0,-1 1 0 0,1-4 0 0,0 1 0 16,3 2 0-16,0 1 0 15,0-4 0-15,3 1 0 0,-3 2 0 0,0-2 0 0,0 2 0 16,-3 0 0-16,2-2 0 0,1 2 0 0,0 1 0 16,-3-1 0-16,-3-2 0 0,3 2 0 0,-3-3 0 0,-3 4 0 15,3-1 0-15,-3 3 0 0,0 0 8 0,-3 0 0 0,0 2-8 0,-3 1 12 16,0 0 20-16,0 2 3 16,-3 0 1-16,0 0 0 0,-3 1-13 0,0 1-3 15,0-1 0-15,0 1 0 0,-6 1-9 0,1-2-3 16,-1-1 0-16,0 0 0 0,-3 0 0 0,0 1-8 15,3-1 12-15,-3-3-4 0,4-2-8 0,-1 0 0 16,0-3 0-16,0 3 0 0,0-5-21 0,0 0 3 16,0-1 1-16,0-2 0 15,3-2-140-15,1-1-28 0,2-2-6 0,3-1-1 0</inkml:trace>
  <inkml:trace contextRef="#ctx0" brushRef="#br0" timeOffset="186501.0967">4553 3844 864 0,'0'0'76'0,"0"0"-60"0,-3-5-16 0,3 0 0 16,0 5 72-16,0-8 12 0,3 3 3 0,-3 2 0 15,0-2-19-15,0 2-3 0,0 3-1 0,3-8 0 16,-3 8-6-16,0 0-2 0,3-5 0 0,-3 5 0 16,0 0-3-16,0 0-1 0,3-6 0 0,-3 6 0 15,0 0-16-15,0 0-3 0,0 0-1 0,0 0 0 16,0 0 2-16,0 0 0 0,0 0 0 0,6 3 0 16,-3 0 2-16,-3-3 0 0,6 5 0 0,-6-5 0 15,6 8-11-15,-3-5-1 0,-3-3-1 0,6 5 0 16,-6-5-7-16,0 5 0 0,3 3-1 0,0 0 0 0,-3 0-2 0,0 0 0 15,0 3 0-15,0-3 0 0,0 5-2 0,-3 0-1 16,0 0 0-16,0 3 0 0,-3 0-1 0,3 2 0 16,0 4 0-16,0-4 0 0,-3 6 9 0,3-3 2 15,-3 6 0-15,0-4 0 0,6-1-20 0,-3-1 0 0,3 0 0 0,-3 3 0 16,6-6-12-16,-3 3-7 16,3-7-1-16,-3 2 0 0,3-6-14 0,0 3-3 15,0-7-1-15,-3 2 0 16,0-3-44-16,0-5-9 0,0 0-1 0,0 0-1 15,0 0-10-15,0 0-1 0,0 0-1 0,0 0-408 16,0 0-82-16</inkml:trace>
  <inkml:trace contextRef="#ctx0" brushRef="#br0" timeOffset="187245.3336">5053 3773 403 0,'0'0'17'0,"6"-5"5"0,3-1-22 0,0 4 0 16,-3-6 0-16,3 0 0 0,0 3 109 0,0 2 18 15,-3-2 3-15,3 2 1 0,-4-5-44 0,1 3-9 16,0 2-2-16,-6 3 0 0,0 0 7 0,0 0 1 16,0 0 0-16,0 0 0 0,0 0 8 0,0 0 3 15,0 0 0-15,0 0 0 0,0 0-19 0,0 0-3 16,0 0-1-16,0 0 0 0,-6 5-12 0,3 3-2 0,-3-2-1 0,4-1 0 15,-4 3-36-15,3 0-7 0,-3-3-2 0,3 0 0 16,0 1 0-16,0-1-1 16,0 0 0-16,0 1 0 0,-3 1 5 0,3-1 0 15,-3 2 1-15,3 0 0 0,-6 2-4 0,6 1-1 16,-3-3 0-16,-3 2 0 0,3 4 0 0,-3-1 0 16,0-3 0-16,0 6 0 0,0-3-12 0,3 1 0 15,-2 4 0-15,2-5 0 0,6 3 0 0,-3 3 0 0,-3-3 0 16,3 0 0-16,3-1 0 0,0 1 0 15,3-2 0-15,0-1 0 0,-3 5 0 0,3-4 0 0,3-4 0 16,0-2 0-16,-1 0 0 0,1 0 0 0,3 0 0 0,0 0 0 16,0-3 0-16,0 0 0 0,0 1 0 15,-3-6 0-15,6 0 0 0,-3 0 0 0,0 0 0 0,0-3 0 16,-3-2 0-16,0-1 0 0,6 1 0 0,-7 0 0 16,1-3 0-16,0 0 0 0,3-3 0 0,0 4 0 0,-3-4 0 0,0 0 0 15,0-2 0-15,0 0 0 0,0 2 0 0,0 1 0 16,-3-1 0-16,3-2 0 15,-3 5 8-15,3-3-8 0,-6 6 11 0,0-3-11 16,0 3 20-16,0-3-4 0,0 5 0 0,-3-2 0 16,-3 2-4-16,6 3-2 0,-3-2 0 0,-6-1 0 0,-3 3-10 15,3 3 0-15,0-3 0 0,-3 0 0 0,0 5 0 0,1-2 0 16,-4 5 0-16,3-3 0 0,0 3 0 0,0 0-11 16,-6 0 3-16,3 0 0 15,0 2-40-15,3-2-7 0,-2 3-1 0,-1-1-1 16,3-2-136-16,0 0-27 0,-15 5-6 0,9-2-1 0</inkml:trace>
  <inkml:trace contextRef="#ctx0" brushRef="#br0" timeOffset="202533.966">19391 7911 385 0,'0'0'8'0,"0"0"1"0,0 0 1 0,0 0 2 0,6-3-12 0,-6 3 0 15,0 0 0-15,3-5 0 0,3 2 80 0,0-2 12 16,-6 5 4-16,0 0 0 0,0-5-22 0,0 5-4 0,3-5-1 0,-3 5 0 0,0 0-11 0,0 0-2 16,3-6-1-16,-3 6 0 0,0 0-11 0,0-5-3 15,0-3 0-15,0 8 0 16,0 0 6-16,0 0 1 0,-3-3 0 0,3 3 0 15,6-5-16-15,-6 5-2 0,0 0-1 0,0 0 0 16,3-3-2-16,0 1-1 0,3-3 0 0,-6 5 0 16,0 0 0-16,0 0 0 0,0 0 0 0,0 0 0 15,0 0 3-15,3 7 1 0,3-1 0 0,-3 4 0 16,-3-2-10-16,0 0-3 0,0 3 0 0,0-1 0 16,3 4 7-16,-3 2 2 0,0-1 0 0,0 1 0 15,3 0-26-15,0 3 0 0,0-1 0 0,0 1 0 16,-3-3 9-16,3-1-9 0,3-1 10 0,-3-1-10 15,-3 3 0-15,0-3 0 0,3 0 0 0,0-2 0 0,-3-3 0 16,0 0 0-16,0-8 0 0,2 8 0 16,1-3-96-16,-3-5-21 0,0 0-5 0</inkml:trace>
  <inkml:trace contextRef="#ctx0" brushRef="#br0" timeOffset="203256.2837">19489 7932 1335 0,'0'0'29'0,"0"0"7"0,0 0 0 0,0 0 2 0,0 0-30 0,0 0-8 16,0 0 0-16,0 0 0 0,0 0 33 0,9 0 6 15,0 0 1-15,3 0 0 0,-3-2-40 0,0 2 0 16,3 0 0-16,3-3 0 0,-6 0 0 0,0 1 12 15,0-4-4-15,3 6 0 0,-4-2-8 0,1 2 0 16,0-3 0-16,0 3-8 0,3-3 8 0,-3 1 0 16,0-1 0-16,-3 3 8 0,3-3 29 0,0 3 7 15,0-2 0-15,3 2 1 0,-3-3-21 0,5 1-4 16,1-1 0-16,-3 3-1 0,-6 0-11 0,3 0-8 16,0 0 12-16,-3 3-12 0,-6-3 0 0,0 0 0 15,0 0 0-15,0 0 0 0,6 5 0 0,-6-5 10 0,0 8-10 16,-3 0 12-16,3 0 9 0,-3 0 3 0,0 0 0 0,-3-3 0 15,0 3-4-15,0-3 0 16,3 3 0-16,0-3 0 0,-3 3-8 0,3-3-3 0,0 3 0 0,0 0 0 16,0 0-9-16,0 0 0 0,0 3 0 0,3-1 0 15,0 4 43-15,-3-1 3 0,0 0 1 0,0 3 0 0,3 0-16 0,-2-3-3 16,2 6-1-16,-3-4 0 0,-3 1-13 0,3 0-2 16,3-3-1-16,-3 6 0 15,0-6-11-15,0 3 8 0,3-3-8 0,0-2 8 16,-3-1-24-16,3-2-4 0,-3-2-2 0,0 2 0 15,3-8-38-15,0 0-7 0,0 0-1 0,0 0-841 16</inkml:trace>
  <inkml:trace contextRef="#ctx0" brushRef="#br0" timeOffset="203955.4803">20216 7890 172 0,'0'0'8'0,"0"0"1"0,0 0-9 0,-3-3 0 15,-3 1 0-15,3-1 0 0,0 0 143 0,3 3 26 16,-3-2 6-16,0-1 1 0,0 0-88 0,3 3-18 16,0 0-3-16,0 0-1 0,-3-8-19 0,3 3-4 15,3 0-1-15,0 0 0 0,-3 5 8 0,3-3 2 16,-3 3 0-16,6-5 0 0,3 2 18 0,-9 3 4 16,0 0 1-16,0 0 0 0,0 0-19 0,0 0-4 0,0 0-1 0,3 8 0 15,-3-8-29-15,0 8-6 16,3-3 0-16,-3 8-1 0,-3-2 14 0,3 2 3 15,0 0 1-15,-3 3 0 0,3 0-3 0,0 0-1 0,3-3 0 0,0 6 0 16,0 2-14-16,0 3-3 0,0-3-1 0,3-3 0 16,0 1-11-16,-1-1 0 0,4 1 0 0,-3 0 0 31,0-1-46-31,-3-5-5 0,3 1-1 0,-6-4 0 16,0-2-12-16,0 0-4 0,3 3 0 0,-3-6-734 0</inkml:trace>
  <inkml:trace contextRef="#ctx0" brushRef="#br0" timeOffset="204651.7493">20567 7895 806 0,'18'-2'36'0,"-18"2"7"0,0 0-35 0,0 0-8 16,0 0 0-16,0 0 0 0,0 0 156 0,0 0 28 16,0 0 7-16,0 0 1 0,0 0-152 0,3 7-29 15,-3-7-11-15,3 6 0 0,3-1 12 0,0-2-12 16,-6-3 12-16,9 2-12 0,0 4 37 0,2-1 1 15,1 3 0-15,0 0 0 0,0 0-15 0,-3 2-3 16,3 1-1-16,0 2 0 0,-3 0-19 0,0 1 0 0,0 1 0 0,-3 1 0 16,3 0 0-16,-6 0 0 0,5-3 0 0,-2-2 0 15,0 2 0-15,-3 0 0 0,-6 1 0 0,0-4 0 16,0 3 35-16,0-2 9 0,-6-3 3 0,1 3 0 16,-1-4-24-16,0 4-5 0,0-3-1 0,0 0 0 0,-3-3-7 0,6 0-2 15,0-5 0-15,-3 0 0 0,3 0-8 0,0 0 8 16,0-2-8-16,0-1 8 0,0-2-8 0,3 0 10 15,-3-1-10-15,0-2 10 0,3 0-10 0,1 1 8 16,-1-4-8-16,0 0 8 0,3 1-8 0,0-1 0 16,0-2 0-16,0 2 0 15,3-2-11-15,0 0 3 0,-1 0 0 0,4-1 0 0,-6 4-13 0,3-1-3 16,6 1 0-16,-3-1 0 0,0 3 0 0,3 0 0 16,0-2 0-16,3 2 0 0,-3 2 3 0,0-2 0 15,0 3 0-15,0-3 0 0,0 3 21 0,0-3-11 0,-3 3 11 0,-3-3-8 16,2 3 8-16,-2-3 0 15,0 0 0-15,-3 2-8 0,-3-2 8 0,0 0 0 16,3 3 0-16,-3-3 0 0,-2 3 15 0,-1-3-2 16,3 3 0-16,0-1 0 0,0 1 5 0,0 0 1 15,-3-3 0-15,0 3 0 0,6 5-11 0,-6-3-8 16,-3 0 12-16,0 1-12 0,0-1 0 0,0 3 0 16,0 0 0-16,0 3 0 0,-3-3 0 0,0 2-9 15,4 4 9-15,-4-4 0 0,0 1 0 0,0 2-8 16,0 0 8-16,0 1 0 0,0-1 0 0,0 0 0 15,-3 1 0-15,9-1 0 0,0 0 0 0,3 1-8 0,-3-1 8 0,3 0 0 32,3 3-29-32,3-3-1 0,-3 3 0 0,3 0-756 0</inkml:trace>
  <inkml:trace contextRef="#ctx0" brushRef="#br0" timeOffset="207276.6936">14319 10911 172 0,'0'0'8'0,"0"0"1"0,0 0-9 0,0 0 0 0,0 0 0 0,0 0 0 15,0 0 176-15,0 0 32 0,0 0 8 0,0 0 0 16,0 0-160-16,0 0-32 0,0 0-6 0,6-2-2 16,-6 2 4-16,0 0 0 0,6-3 0 0,3 0 0 15,-3-2-20-15,-6 5 10 0,6-2-10 0,-6 2 8 16,6-3-8-16,-6 3 0 0,0 0 9 0,3-5-9 16,-3 5 18-16,0 0-1 0,0 0 0 0,0 0 0 15,0 0 27-15,6-3 6 0,-6 3 1 0,0 0 0 0,0 0 6 0,0 0 2 16,0 0 0-16,0 0 0 0,0 0-19 15,0 0-3-15,0 0-1 0,0 0 0 0,0 0-6 0,0 0-2 16,3 8 0-16,0-3 0 0,0 0 0 0,0 1 0 16,-3-1 0-16,0 6 0 0,3-3-6 0,-3 2-2 15,3 1 0-15,0-1 0 0,-3 4-12 0,3 1-8 16,-3 1 10-16,3 0-10 0,-3 3 14 0,0-1-3 16,0 1-1-16,0 2 0 0,0 0-10 0,3 3 0 15,-3-3 0-15,0 3 0 0,2-3 0 0,-2-2 0 16,0-1 0-16,0 1 0 0,3-1 0 0,-3-5 0 15,0 1 0-15,0-4 0 0,0 3-11 0,0-5-1 16,0 0 0-16,0-8 0 16,0 0-124-16,0 0-24 0,0 0-6 0,0 0-1 0</inkml:trace>
  <inkml:trace contextRef="#ctx0" brushRef="#br0" timeOffset="207888.0662">14194 10864 1220 0,'0'0'27'0,"0"0"5"0,0 0 2 0,0 0 0 0,0 0-34 0,0 0 0 0,0 0 0 0,0 0 0 16,0 0 55-16,0 0 4 0,0 0 1 0,0 0 0 15,0 0-39-15,0 0-7 0,0 0-2 0,0 0 0 16,0 0-3-16,0 0-1 0,0 0 0 0,0 0 0 16,0 0 7-16,0 0 1 0,0 0 0 0,0 0 0 15,0 0-16-15,0 0 0 0,0 0 0 0,9 0 0 16,-3 0-8-16,3 0-5 0,0-3-1 0,0 1 0 16,3-1 14-16,-3 0 0 0,3 3 0 0,-1-2 10 15,4-1-10-15,-3 0 0 0,3 1 0 0,0-1 0 0,3-2-11 0,-3 2-4 16,3-2-1-16,-4 2 0 15,4 0-56-15,-3-2-11 16,-3 3-2-16,3-1-299 0,0 0-60 0</inkml:trace>
  <inkml:trace contextRef="#ctx0" brushRef="#br0" timeOffset="208315.3339">14203 11361 172 0,'0'0'16'0,"0"0"-16"0,0 0 0 0,0 0 0 16</inkml:trace>
  <inkml:trace contextRef="#ctx0" brushRef="#br0" timeOffset="208570.7503">14182 11359 460 0,'0'0'41'0,"0"0"-33"16,0 0-8-16,0 0 0 0,0 0 107 0,0 0 19 0,0 0 4 0,0 0 1 15,0 0-66-15,0 0-13 0,0 0-2 0,9 2-1 16,0-2-21-16,-9 0-4 0,6 0 0 0,-6 0-1 16,9 3-13-16,-3-3-2 0,-6 0-8 0,6-3 12 15,-6 3 29-15,9 0 6 0,-3 0 1 0,-6 0 0 16,6 3 26-16,0-3 6 0,-6 0 0 0,9 0 1 15,-3 3-31-15,2-3-6 0,1 2-2 0,3-2 0 16,0 5-26-16,0-5-6 0,3 6-1 0,0-4 0 16,3 1-9-16,3-3 0 0,-4 0 0 0,4 0-551 15,3 0-112-15</inkml:trace>
  <inkml:trace contextRef="#ctx0" brushRef="#br0" timeOffset="211592.576">16087 10776 864 0,'0'0'38'0,"0"0"8"0,0 0-37 0,0 0-9 16,3-2 0-16,-3 2 0 15,0 0-24-15,3-3-6 0,3 1-2 0,-3-1 0 0,-3 3 32 0,6-3 16 16,-3-2-1-16,0 2-1 0,3 1 6 0,-6 2 0 15,3-3 1-15,-3 3 0 0,3-5 9 0,-3 5 2 16,0 0 0-16,0 0 0 0,0 0 11 0,0 0 2 16,0 0 1-16,0 0 0 0,0 0-8 0,0 0-2 15,0 0 0-15,0 0 0 0,0 0-16 0,0 0-4 16,0 0-1-16,0 0 0 0,0 0 11 0,-3 10 2 16,3-2 1-16,0 3 0 0,-3-3 1 0,3 5 0 0,0 6 0 0,-3-1 0 15,3 3-5-15,-3 3-1 0,0 2 0 0,-3 1 0 16,3-1-12-16,-3 4-4 15,0-1 0-15,0 0 0 0,0-3 6 0,-3 1 1 0,3-1 0 16,0-2 0-16,-2-3-3 0,2 0 0 0,0-2 0 0,0-1 0 16,0-4-12-16,0-1 8 0,3-3-8 0,-3 4 0 15,6-7 8-15,-3 1-8 0,0-2 0 0,0-1 0 16,3-5 8-16,0 0-8 0,0 0 0 0,0 0 0 16,0 0 12-16,0 0-3 0,0 0-1 0,0 0 0 15,0 0 6-15,0 0 1 0,0 0 0 0,0 0 0 16,0 0-5-16,0-8-1 0,0-3 0 0,3 1 0 15,0-1-9-15,-3-2 0 0,3 0 9 0,-3 0-9 16,3-3 0-16,-3 0 0 0,0 3 0 0,3-3 0 16,0 0 0-16,-3-3 0 0,3-2 0 0,-3 3 0 15,0-3 0-15,3 2 0 0,0-2 0 0,-3 0 0 0,3-3 0 16,0 0-8-16,3-2 8 0,0 2-12 0,-3-3 12 0,2 4-8 16,-2-4 8-16,3 3-8 0,0 0 8 0,-3 1 0 0,3 4 0 0,0 1 0 15,0-4 0-15,3 4 0 16,-3-1 0-16,3 3 0 0,0-2 0 0,3 5 0 15,-3 0 0-15,0-1 0 0,3 1 0 0,-3 2-8 0,-1 4 8 0,1-1 0 16,-3 2 0-16,0-2 0 16,0 3 0-16,0 2 0 0,0 1 0 0,0-1 0 15,-6 3 0-15,0 0 0 0,6 3 0 0,-6-3-8 16,3 5 8-16,-3-5 0 0,6 5-8 0,-3 1 8 16,0 2-8-16,0 2 8 0,0 1 0 0,0-1-8 15,0 1 8-15,0 2 0 0,0 0 0 0,0 3 0 16,0 0 0-16,3 0 0 0,0 5 12 0,-3 0 7 0,0 3 1 0,0 3 1 15,-3-1 22-15,3 6 4 0,-3 0 1 0,0-1 0 16,-3 1-16-16,3 0-4 0,0 0 0 0,0-3 0 16,-3 0-17-16,3-3-11 0,0 1 12 0,0-3-12 15,0-1 0-15,0-2 0 0,0-2-12 0,3-3 3 32,0-3-27-32,0 0-4 0,0-2-2 0,-3-6 0 0,0-5-166 0,0 0-32 15,14-8-8-15,1-2 0 0</inkml:trace>
  <inkml:trace contextRef="#ctx0" brushRef="#br0" timeOffset="211847.0336">16156 10893 864 0,'0'0'38'0,"0"0"8"0,0 0-37 0,0 0-9 16,-3 3 0-16,3-3 0 0,0 0 169 0,0 0 32 16,0 0 7-16,0 0 0 0,0 0-155 0,0 0-31 15,0 0-6-15,0 0-2 0,3 2-4 0,6-2-1 16,0 0 0-16,-1 0 0 0,4 0-9 0,0 0 0 16,3-2 0-16,-3-1 8 0,0 0-21 0,0-2-5 0,3 0-1 0,3-1-721 15</inkml:trace>
  <inkml:trace contextRef="#ctx0" brushRef="#br0" timeOffset="215161.4309">17492 10528 525 0,'0'0'23'0,"0"0"5"0,0 0-28 0,0 0 0 15,0 0 0-15,6-6 0 0,3 1 21 0,-6 3-1 0,-3 2-1 0,0 0 0 16,6-11-19-16,-3 6 0 15,3-3-13-15,-6 8 5 0,0-8-12 0,3 3-1 16,3-3-1-16,-3 2 0 0,-3 6 64 0,3-8 13 16,3 0 2-16,-3 3 1 0,-3 5 34 0,0 0 6 15,0 0 2-15,3-8 0 0,3 3-24 0,-6 5-5 16,0 0-1-16,0 0 0 0,0 0-34 0,0 0-8 16,0 0 0-16,0 0-1 0,0 0-27 0,0 0 0 0,0 0 0 15,0 0 0-15,0 0 8 0,0 5-8 0,3 0 8 0,0 3-8 16,-3-2 29-16,0 2 1 0,0 0 0 0,3 2 0 15,3 1 6-15,-4-1 2 0,-2 1 0 0,3 2 0 16,0 3 2-16,0 0 0 0,-3 2 0 0,-3 4 0 16,3-1 15-16,3 3 3 0,-3-1 1 0,0 4 0 15,-3 2-20-15,0 0-4 0,6 0-1 0,-3 0 0 16,-3-5-14-16,3 3-2 0,0-6-1 0,3 0 0 0,0-3-17 0,0 1 8 16,-6-3-8-16,6-3 0 0,3 0 0 0,-3-2 0 15,-6-3 0-15,3 0 0 16,0-8-19-16,0 0-1 0,0 0 0 0,-3 5 0 15,-3-2-17-15,6-3-4 0,0 0-1 16,0 0 0-16,0 0-32 0,0 0-6 0,9 0-2 0,0-3 0 16,0 0-90-16,0-2-19 0</inkml:trace>
  <inkml:trace contextRef="#ctx0" brushRef="#br0" timeOffset="216031.4035">17418 10364 1335 0,'0'0'29'0,"0"0"7"0,3-6 0 0,0 1 2 0,0 0-30 0,0 2-8 0,3-2 0 0,0 0 0 0,2-1-15 0,4 1-4 15,-3 0-1-15,6-1 0 0,-3 1 6 0,3 0 1 16,3 0 0-16,0-1 0 16,3 1-11-16,-1 2-3 0,-5-2 0 0,0 0 0 0,6-1 17 0,-3 4 10 15,-3-1-12-15,0 1 12 0,-6 2 46 0,2 0 16 16,4 0 3-16,-3 0 1 0,-6 2 5 0,3 1 1 15,3-1 0-15,0 4 0 0,-3-1-42 0,0 6-8 16,-3-1-2-16,3 1 0 0,-3 2-7 0,0 0-1 16,0 3-1-16,-1 0 0 0,1 0-11 0,-3 2 8 15,-3-2-8-15,-3 0 8 0,0-3 11 0,-3 1 1 16,1 2 1-16,-7-3 0 0,0 3-30 0,0-6-7 16,0 1 0-16,0 2-1 0,-6-2 17 0,3-3 0 0,0 2 0 15,6-2 0-15,3-3 0 0,-2 1 0 0,-1-1 0 0,0 0 0 16,9-5 0-16,-3 3 0 0,-9 0 0 0,6-1 9 15,6-2-9-15,0 0 0 0,-6 0 0 0,0 0 0 16,0-2 0-16,6 2 8 0,0 0-8 0,0 0 8 16,0 0-8-16,6-3 0 0,3-2 0 0,6-1 8 15,3 4-8-15,-3-1 0 0,-4 0 0 0,1 1 0 16,12-1 0-16,-3 0 0 0,-3 1 0 0,0 2 0 0,6-3 0 0,-4 3 0 16,1-3 0-16,3 3-11 15,-3-2 2-15,0 2 0 0,0 2 0 0,-4-2 0 16,-2 0 9-16,3 3 0 0,-3 0 0 0,3-1-8 15,-6 1 8-15,0 2 0 0,-3-2 0 0,0 2 0 16,-1 3 13-16,1 0 8 0,-6 0 2 0,0 3 0 16,0-3-3-16,0 2-1 0,-6 3 0 0,0 1 0 0,0-1-8 15,-3 3-2-15,0 0 0 0,-2-3 0 0,-4 3-1 16,0 0-8-16,0-3 12 0,-3 3-4 0,3-3-8 0,-6 0 12 16,3-2-12-16,-3 2 12 0,4-2 0 0,-4-3 0 15,-3-1 0-15,3 1 0 0,0-2 10 0,-3-1 2 16,-6 3 1-16,1-5 0 0,2 2-12 0,-3-3-2 15,-3 1-1-15,1 0 0 0,-7-3-26 0,3 0-4 16,3 0-2-16,4-3 0 16,-4 0-120-16,3-2-24 0,0 0-5 0,6 0-1 0</inkml:trace>
  <inkml:trace contextRef="#ctx0" brushRef="#br0" timeOffset="219251.9202">19406 10282 1036 0,'0'0'92'0,"0"0"-73"0,0 0-19 0,0 0 0 15,0 0 88-15,0 0 13 0,0 0 3 0,0 0 1 16,0 0-77-16,0 0-16 0,0 0-4 0,3 8 0 16,-3-8-8-16,0 0 12 0,0 0-12 0,3 5 12 15,-3-5-2-15,0 0 0 0,0 0 0 0,0 0 0 16,3 5 14-16,-3-5 4 0,-3 8 0 0,3-8 0 16,0 0 5-16,0 0 2 0,0 0 0 0,-3 5 0 15,3-5-7-15,0 0 0 0,0 0-1 0,0 0 0 16,0 0-13-16,-3 3-2 0,-3 0-1 0,6-3 0 15,0 0-11-15,0 0 0 0,0 0 0 0,0 0 8 0,0 0-8 0,0 0 0 16,-6 0 0-16,6 0 0 0,0 0 0 0,-6-3 0 16,6 3 0-16,0 0 0 0,-6-3 0 0,6 3 0 15,0 0 0-15,-3-5 0 0,0 0 0 0,3 5 0 16,0 0 0-16,0 0 0 0,0 0 0 0,0-5 8 16,0 5-8-16,0 0 0 0,0 0 12 0,0 0-2 15,0 0-1-15,0 0 0 0,0 0-9 0,0 0 8 16,0 0-8-16,0 0 8 0,0 0-8 0,0 0 12 15,0 0-12-15,0 8 12 0,0-3 7 0,0 3 1 16,0 2 1-16,0 4 0 0,0 1 3 0,0 4 0 16,3-3 0-16,0 5 0 0,-3 0-14 0,3 0-2 0,-3 6-8 15,3-3 12-15,-3-1-12 0,0 1 9 0,0 3-9 0,0-3 8 16,0-3 4-16,0 0 1 0,0-3 0 0,0 1 0 16,-3-1-13-16,0 1 11 0,-3-6-11 0,6 3 10 15,-3-5-10-15,3 2 0 0,-3-5 0 0,3 0 8 16,-3 0-24-16,3-8-4 0,0 0-2 0,0 0 0 31,0 0-57-31,0 0-11 0,0 0-2 0</inkml:trace>
  <inkml:trace contextRef="#ctx0" brushRef="#br0" timeOffset="219650.1599">19361 10319 1249 0,'0'0'55'0,"0"0"12"0,0-6-54 0,0 1-13 15,0 5 0-15,3-5 0 0,-3 5 41 0,3-5 6 16,-3 5 1-16,0 0 0 0,0 0-34 0,6 0-6 16,3-3-8-16,-3 3 11 0,-6 0-11 0,6 0 0 15,3 0 0-15,0 3 0 0,0-3 0 0,0 0 0 16,0 0 0-16,6 0 0 0,0 0 0 0,-1-3 12 0,-5 0-12 0,3 1 12 16,0 2 25-16,6-3 6 0,-3-2 1 0,0 2 0 15,0-2 3-15,0 2 1 0,-1 0 0 0,1 1 0 16,0-3-31-16,3-1-5 0,-3 1-2 0,0 0 0 15,0-1-21-15,0 1-4 0,0-3-1 0,-1 6 0 32,1-4-60-32,-3 1-13 0,0 0-3 0,-3 2-604 0</inkml:trace>
  <inkml:trace contextRef="#ctx0" brushRef="#br0" timeOffset="220100.2096">19272 10538 748 0,'0'0'67'0,"0"0"-54"16,0 0-13-16,0 0 0 0,0 0 128 0,0 0 22 15,0 0 5-15,0 0 1 0,0 0-111 0,0 0-21 16,0 0-5-16,6 6-1 0,-6-6-4 0,0 0-1 0,0 0 0 0,6 5 0 16,-6-5-13-16,6 5 9 0,-6-5-9 0,6 3 8 15,-6-3-8-15,6 3 12 0,-6-3-12 0,9 5 12 16,-9-5 16-16,6 0 3 0,0 0 1 0,-6 0 0 15,9 0 27-15,-3-3 5 0,0 3 2 0,2-2 0 16,-2 2-8-16,0-3-2 0,6 0 0 0,0 1 0 0,0-4-20 0,3 4-5 16,3-4-1-16,0 1 0 0,0 0-16 0,2-3-3 15,4 3-1-15,0-3 0 0,0 0-10 0,3 2 0 16,-4 1 0-16,1 0 0 16,0 0-8-16,0 2-4 0,0-2-1 0,0 2 0 15,-1-2-128 1,4-1-26-16</inkml:trace>
  <inkml:trace contextRef="#ctx0" brushRef="#br0" timeOffset="225838.1934">20772 10287 115 0,'0'0'10'0,"0"0"-10"16,0 0 0-16,0 0 0 0,0 0 36 0,0 0 4 15,0 0 2-15,0 0 0 16,6-3-31-16,-6 3-11 0,0 0 0 0,0 0 9 16,3-5 13-16,-3 5 2 0,0 0 1 0,6-5 0 15,-6 5 33-15,0 0 6 0,0 0 2 0,0 0 0 16,3-8-6-16,-3 8 0 0,0 0-1 0,0 0 0 16,0 0-17-16,0 0-3 0,0 0-1 0,0 0 0 15,3-5-7-15,-3 5-2 0,-3-6 0 0,0 4 0 16,0-4-3-16,3 6-1 0,-3-2 0 0,0-1 0 15,-3 0-13-15,3-2-4 0,3 5 0 0,0 0 0 16,-6-3-8-16,0 1 0 0,0-1 0 0,1 1 0 0,-1-1 20 0,0 3 1 16,-3-3 1-16,3 3 0 0,0 0 10 0,0 0 1 15,-3 0 1-15,3-2 0 0,-3 2-18 0,3-3-3 16,0 3-1-16,-3 0 0 0,0 0 0 0,0 0 0 16,3 0 0-16,-3 0 0 0,1 0-12 0,-1 3 0 15,-3-3 0-15,3 2 0 0,3-2 0 0,-3 3 0 16,0-3 0-16,0 3 0 0,3-1 8 0,-3 1-8 15,0 2 11-15,0-2-11 0,0-1 34 0,3 4 0 16,-3-1 0-16,1-2 0 0,2 5-10 0,-3-3-1 16,3 3-1-16,0 0 0 0,0 0 6 0,0 0 0 15,0 0 1-15,0-1 0 0,0 4-29 0,0-3 0 0,3 3 0 0,-3-3 0 16,3-1 0-16,3 4 0 16,-3-3 0-16,3 3 0 0,3-4 0 0,0 4 0 0,-3 0 0 15,0-1 0-15,3 3 16 0,3-2 1 0,-3 2 0 0,3 1 0 16,0-1 0-16,0 0 0 0,0 0 0 0,0-2 0 15,3 2 3-15,-3 0 0 0,3-2 0 0,-1-1 0 0,4-2-4 0,-3 3 0 16,0-3 0-16,3 0 0 16,0 0-3-16,0 0-1 0,0 2 0 0,3-2 0 15,0-3-12-15,3 3 0 0,-1-2 8 0,-2 2-8 16,3-3 0-16,3 0 0 0,0 1-12 0,0-1 12 16,-1-3-36-1,7 1-1-15,-3 0 0 0,3-3-555 0,0 0-110 0</inkml:trace>
  <inkml:trace contextRef="#ctx0" brushRef="#br0" timeOffset="243406.5581">21371 10245 748 0,'3'0'33'0,"-3"0"7"0,0 0-32 0,0 0-8 0,0 0 0 0,0 2 0 16,3-2 81-16,0-2 15 0,0 2 2 0,-1 0 1 16,4-3-62-16,0 0-12 0,-3 3-2 0,3-2-1 0,0-1 13 0,-3 3 2 15,3-5 1-15,-6 5 0 16,3-3 8-16,-3 3 2 0,6 0 0 0,-6 0 0 0,0 0-13 0,0 0-3 16,0 0 0-16,0 0 0 15,0 0-5-15,0 0-2 0,0 0 0 0,0 0 0 16,3-5-13-16,-3 5-4 0,0 0 0 0,0 0 0 15,0 0-8-15,0 0 12 0,0 0-12 0,0 0 12 16,0 0-12-16,6-3 12 0,-6 3-12 0,6-5 12 16,0 2-12-16,0 1 0 0,0-1 0 0,-6 3 0 15,0 0 0-15,0 0 0 0,6-3 0 0,-6 3 0 16,0 0 0-16,0 0 0 0,0 0 0 0,0 0 0 0,0 0 19 0,0 0-2 16,0 0 0-16,0 0 0 15,0 0 0-15,0 0 0 0,0 0 0 0,0 0 0 0,0 0-9 0,0 0-8 16,0 0 9-16,0 0-9 0,0 0 15 0,0 0-3 15,0 0-1-15,0 0 0 0,0 0 10 0,0 0 3 16,0 0 0-16,0 0 0 0,3 8-2 0,0 3 0 16,-3 2 0-16,0 0 0 0,-3 1-12 0,0-1-2 0,-3 0-8 0,0 6 12 15,0-1-12-15,0 3 0 16,-3-2 0-16,3 5 0 0,-3-3 0 0,3 0 0 16,0 0 0-16,0 0 0 0,3 0 0 0,-3-2 0 15,3-1 0-15,0-2 0 0,3 0 0 0,0 0 0 0,-3-3 8 16,3 1-8-16,0-4 0 0,3 1 0 0,-3-1 0 0,0-4 0 15,0-6-16-15,0 0 1 0,0 0 0 0,0 0 0 32,0 0-29-32,0 0-7 0,0 0-1 0,0 0 0 15,0 0-124-15,-5 0-26 0,2-3-5 0,3 3-1 0</inkml:trace>
  <inkml:trace contextRef="#ctx0" brushRef="#br0" timeOffset="243914.5421">21412 10194 345 0,'0'0'31'0,"0"0"-31"16,0 0 0-16,0 0 0 0,0 0 143 0,6-2 22 16,-6 2 5-16,6 0 1 0,0-3-87 0,-6 3-16 15,6 0-4-15,0 0-1 0,-3-3-18 0,3 1-3 0,-3-1-1 0,-3 3 0 16,0 0-23-16,6 0-5 0,3 0-1 0,-6-2 0 15,6 2-3-15,-3-3-1 16,0 3 0-16,0-3 0 0,3 3 2 0,-4-2 0 16,4 2 0-16,0-3 0 0,-3 0 11 0,3 1 3 0,-3 2 0 0,3-3 0 15,0-2-7-15,-3 2-1 0,3 0 0 0,0 3 0 16,0-5 8-16,0 2 2 0,3 1 0 0,-3-1 0 0,2-2-1 0,1 0 0 16,3 2 0-16,-3-2 0 15,3-1-1-15,0 4 0 0,0-4 0 0,0 1 0 16,0 3-10-16,-4-1-2 0,4 0-1 0,-3 1 0 15,-3-1-11-15,0 3-16 0,0 0 4 0,0 0 1 16,0 0-25-16,-9 0-4 16,0 0-2-16,6 5 0 0,3 1-18 0,-9-6-4 0,0 0-1 0,0 0-629 15</inkml:trace>
  <inkml:trace contextRef="#ctx0" brushRef="#br0" timeOffset="244580.6769">21493 10361 1116 0,'0'0'24'0,"0"0"6"0,0 0 1 0,0 0 0 0,0 0-31 0,0 0 0 0,0 0 0 0,0 0 0 15,0 0 55-15,0 0 5 0,0 0 0 0,0 0 1 16,0 0-43-16,0 0-9 0,0 0-1 0,0 0-8 16,0 0 11-16,0 0-11 0,0 0 10 0,0 0-10 15,0 0 12-15,0 0-3 0,0 0-1 0,0 0 0 16,0 0 0-16,6 5 0 0,-6-5 0 0,0 0 0 16,0 0 5-16,0 0 1 0,0 0 0 0,0 0 0 15,0 0 6-15,0 0 2 0,0 0 0 0,0 0 0 0,0 0-22 16,0 0 0-16,0 0-10 0,0 0 10 0,0 0 0 0,0 0 16 15,0 0-2-15,0 0 0 0,0 0-14 0,0 0 0 16,0 0-12-16,0 0 12 0,0 0 0 0,0 0 0 16,0 0 0-16,0 0 0 0,0 0 0 0,0 0 0 15,0 0 0-15,0 0 0 0,0 0 0 0,0 0 0 16,0 0 8-16,0 0-8 0,0 0 0 0,0 0-16 0,0 0 1 0,0 0 1 16,-3 6 14-16,3-6 0 0,0 0 12 0,0 0-12 15,0 0 0-15,0 0-9 0,0 0-1 0,6 0 0 16,2 0 10-16,-2 0 8 0,3-6-8 0,0 4 11 15,3-4-3-15,0 4 0 0,0-3 0 0,0-1 0 16,3 4-8-16,0-4 0 0,0 4 0 16,-1-4 0-1,1 4-27-15,0-1-7 0,-3 0-2 0,0 3 0 16,-3-2-36-16,0 2-8 0,3-3-2 0,-6 0 0 16,-6 3 16-16,0 0 3 0,0 0 1 0,0 0 0 0</inkml:trace>
  <inkml:trace contextRef="#ctx0" brushRef="#br0" timeOffset="245104.7819">21371 10567 806 0,'0'0'36'0,"3"0"7"0,0 0-35 0,0 0-8 0,2-2 0 0,-2 2 0 16,3-3 92-16,0 3 16 0,0-2 3 0,-3 2 1 16,3-3-25-16,0 3-5 0,-3-3-1 0,0 3 0 15,3 0-8-15,-3 0-1 0,-3 0-1 0,6 3 0 16,3 0-23-16,-3-3-4 0,0 2 0 0,3 1-1 16,0-1-27-16,3-2-6 0,0 0-1 0,2 0 0 15,4 0-9-15,0 0 0 0,3 0 0 0,0-2-574 16,3-1-117-16</inkml:trace>
  <inkml:trace contextRef="#ctx0" brushRef="#br0" timeOffset="245911.3187">22374 10149 691 0,'0'0'61'0,"0"0"-49"0,0 0-12 0,0 0 0 16,0 0 88-16,0 0 16 0,6-5 2 0,-3-3 1 15,0 3-16-15,0 0-3 0,-3 5-1 0,6-3 0 16,-3-5-19-16,2 3-4 0,1 2-1 0,0-2 0 16,0 2-14-16,-3-2-2 0,-3 5-1 0,6-3 0 15,-6 3-17-15,0 0-3 0,0 0-1 0,0 0 0 16,0 0-2-16,0 0-1 0,6-5 0 0,-6 5 0 15,0 0-4-15,0 0-1 0,0 0 0 0,0 0 0 16,0 0 5-16,0 8 1 0,0-8 0 0,0 8 0 0,0 0 4 0,0 0 1 16,-3 2 0-16,3-2 0 15,0 3-8-15,0 2-2 0,0 0 0 0,-3 0 0 16,3 1-6-16,0 4 0 0,-6-2-1 0,6 3 0 16,0 2-11-16,-3-3 10 0,-3 3-10 0,3 1 10 15,-3-1-10-15,3 0 0 0,-2-3 0 0,-1 1 8 0,0 0-8 16,3-4 0-16,-6-1 0 0,9-1 0 0,-3 0-13 15,0-2 1-15,0-3 1 0,0 0 0 16,3-1-18-16,-3 1-4 0,0-2-1 16,3-6 0-16,0 0-34 0,0 0-6 0,0 0-2 0,0 0-517 15,0 0-104-15</inkml:trace>
  <inkml:trace contextRef="#ctx0" brushRef="#br0" timeOffset="246496.309">22353 10213 1324 0,'0'0'118'0,"0"0"-94"0,3-5-24 0,-3-1 0 16,0 1 58-16,6 0 7 0,-3-3 2 0,0 3 0 16,3-3 4-16,0 5 1 0,3-2 0 0,-3-3 0 15,2 0-40-15,4 2-8 0,-3-1-2 0,6 1 0 16,-3-4 7-16,0 2 2 0,0 0 0 0,3 3 0 16,-3-1-23-16,0 4-8 0,0-4 0 0,-1 1 0 0,1 2 0 15,-3 1 0-15,3-4 0 0,0 4 0 0,0-1 0 0,3 0 0 16,0 1 0-16,0-3 0 15,-1 5 0-15,4-3 0 0,0 3 0 0,3 3 9 16,-3-3-9-16,0 0 0 0,-6 2 0 0,3 1 0 0,-4-1 0 16,1 1 0-16,-9 0 0 0,9-1 0 0,-3 4-11 15,-3-1-4-15,-6-5-1 0,3 5 0 0,6 3 16 0,-9-8 0 16,0 6 0-16,0-6 10 0,3 5-10 0,-3 3 10 16,0-3-10-16,-3 3 10 0,0 0 4 0,-3 0 1 15,0 0 0-15,3 0 0 0,-3 0-15 0,0-3 0 16,3 6 0-16,-3-1 0 0,0 1 0 0,0-1 0 15,-2 4 0-15,2-1 0 0,0 0 0 0,-3 0 0 16,-3 0 0-16,3 3 0 0,-6-2 0 0,3-1 0 16,0 0 0-16,-3 0 0 0,3-2 8 0,0-1-8 15,-2 1 0-15,-4 2 9 0,9 0 11 0,-9-2 1 16,3-3 1-16,3 3 0 0,-3-4-2 0,3 1-1 0,0 0 0 0,1-2 0 16,-1 2-7-16,0-3-2 0,0-2 0 0,0-1 0 15,6 3-10-15,-3-2 0 0,3-3 0 0,-3 3 0 31,3-1-48-31,0-2-3 0,-3 0 0 0,6 0-583 0,-6 0-117 0</inkml:trace>
  <inkml:trace contextRef="#ctx0" brushRef="#br0" timeOffset="249048.1789">23588 10046 288 0,'0'0'12'0,"0"0"4"0,9-2-16 0,-9 2 0 16,0 0 0-16,3-3 0 0,-3 3 149 0,0 0 27 15,0 0 6-15,6-3 1 16,-6 3-83-16,0 0-17 0,0 0-3 0,0 0-1 15,0 0-5-15,0 0-1 0,0 0 0 0,0 0 0 16,0 0-28-16,0 0-5 0,0 0-2 0,0 0 0 16,0 0-18-16,0 0-3 0,0 0-1 0,0 0 0 15,0 0 11-15,0 0 1 0,0 0 1 0,0 0 0 0,3-2-19 0,-3 2-10 16,0 0 10-16,0 0-10 0,0 0 13 0,0 0-3 16,0 0-1-16,-3-6 0 0,-3 4-9 0,6 2 0 15,0 0 0-15,0 0 8 0,-3-3-8 0,-6 3 8 16,9 0-8-16,0 0 8 0,0 0-8 0,-9-3 0 15,6 3 0-15,-6 0 8 0,0 3-8 0,0-3 0 16,-2 0 0-16,2 3-11 0,0-1 2 0,-3 1 0 16,3 2 0-16,-3 1 0 0,0-1-4 0,-6 0-1 15,12-2 0-15,-9 2 0 0,6 3 14 0,0-3 0 16,-2 3 0-16,5 0 0 0,-3 0 0 0,0 3 0 0,0-6 0 0,-3 3 0 16,3 3 0-16,3-4 0 0,-6 4 11 0,3-3-3 15,6 0-8-15,-3 3-10 0,0-1 10 16,0-2-13-16,6 3 13 0,0-3 8 0,0 2 0 15,0 1-8-15,0-1 13 0,-3 4-4 0,6-1-1 0,-3 0 0 16,0 0 1-16,6 3 0 0,-3 5 0 0,3-2 0 16,-3-1-9-16,0 3 10 0,6-2-10 0,-3 0 10 0,0-1-10 0,-3 1 0 15,3-6 0-15,3 3 8 16,-3 0-8-16,0-6 0 0,0 1 0 0,-3-1 8 16,9-2-8-16,-3-2 0 0,-1-1 0 0,4 0 8 15,3-2-8-15,0-3 0 0,3 0 0 0,-6-3 8 16,6 0-8-16,-3 1 0 0,0-3 0 0,-1-1 0 15,4-2-10-15,-6 3-4 0,-3-3-1 0,6 3 0 16,-9-3 7-16,3-3 8 0,0 3-13 0,-6-2 5 16,6-1 8-16,-9 1 9 0,9-1-1 0,-9 0-8 15,0 3 16-15,-3-2-4 0,3 2-1 0,-6 0 0 0,6 0-11 0,-3 0 8 16,-3 5-8-16,3-2 8 0,-3 0-8 0,0 5 0 16,-3-3 0-16,3 3 8 0,0 0-8 15,0 0 0-15,-3 0 0 0,6 3 0 0,-3 0 0 0,6-3 0 16,-6 2-9-16,0 3 9 0,6-5 0 0,0 0 0 15,0 0 0-15,0 0 0 0,0 0 0 0,0 0-10 0,0 0 10 0,12 0-8 16,-3 3 8-16,6-3-13 16,-3 0 5-16,3-3 8 15,3 1-96-15,3-3-12 0,-7-1-3 0,1 1 0 0</inkml:trace>
  <inkml:trace contextRef="#ctx0" brushRef="#br0" timeOffset="249573.4917">24115 10078 1371 0,'0'0'60'0,"0"0"14"0,0 0-59 0,0 0-15 16,6-5 0-16,-6 5 0 0,0 0 56 0,3-3 8 15,3 0 1-15,0 1 1 0,3 2-27 0,-6-3-6 16,-3 3-1-16,9-3 0 0,-3 3 20 0,-3 0 3 0,-3 0 1 0,11 0 0 16,-11-2-7-16,0 2-1 0,0 0 0 0,0 0 0 15,0 0-3-15,9 5-1 16,-9-5 0-16,6 5 0 0,-3 3-25 0,0 0-6 0,-3 3-1 0,0 2 0 15,-3 3-3-15,3 0-1 0,-3 2 0 0,-3 1 0 16,6 2-8-16,-9 3 0 0,9-3 0 0,-5 3 0 16,-1-3 0-16,3 3 0 0,-3-3 0 0,0 3 0 15,3-3 0-15,0-3-17 0,-6 1 4 0,9-3 1 32,-6-3-143-32,3 0-28 0,-9 3-5 0,3-8-2 0</inkml:trace>
  <inkml:trace contextRef="#ctx0" brushRef="#br0" timeOffset="249823.1079">24228 10160 576 0,'0'0'25'0,"0"0"6"0,6-3-31 0,-6 3 0 0,3-2 0 0,6-1 0 16,-9 3 208-16,6-3 36 15,-6 3 8-15,6 0 0 0,3-5-148 0,-9 5-29 0,0 0-7 0,12-3 0 16,-6 3-29-16,-3-2-6 16,9-1-1-16,-4 3 0 0,7 0-18 0,0-2-4 15,3 2-1-15,3 0 0 0,0-3-9 0,0 0-17 16,-1 3 4-16,7-2 1 16,-3-1-100-16,3-2-20 0</inkml:trace>
  <inkml:trace contextRef="#ctx0" brushRef="#br0" timeOffset="250172.6034">24553 9954 864 0,'-21'-8'38'0,"21"8"8"0,0 0-37 0,0 0-9 0,0 0 0 0,0-6 0 15,0 6 62-15,0 0 10 0,0 0 3 0,0 0 0 16,0 0-43-16,0 0-8 0,0 0-1 0,0 0-1 16,0 0 59-16,0 0 12 0,0 0 3 0,0 0 0 0,9 0-8 0,-9 0-2 15,0 0 0-15,6 6 0 0,-3 2-8 0,0 0-2 16,0 2 0-16,-3 6 0 0,0 0-10 0,-3 5-2 15,3 0-1-15,-3 3 0 0,-6-3-31 0,6 6-5 16,-3-1-2-16,3 1 0 0,-6-1-9 0,6 1-1 16,-3 2-1-16,3-3 0 15,-3 1-149-15,0 2-29 0,0-3-7 0</inkml:trace>
  <inkml:trace contextRef="#ctx0" brushRef="#br0" timeOffset="272298.7731">15971 12671 1324 0,'0'0'118'0,"0"0"-94"16,0 0-24-16,0 0 0 0,0 0 26 0,0 0 1 16,0 0 0-16,0 0 0 0,0 0-17 0,0 0-10 15,0 0 12-15,0 0-12 0,6 3 34 0,3-3 0 0,-9 0 0 0,6 0 0 16,3-3-34-16,0 3 0 15,0 0 0-15,-3 0 0 16,-6 0-25-16,9 0-6 0,0-3-1 0,-3 3 0 0,2-2 20 0,-2 2 3 0,3-6 1 0,0 4 0 16,0-1 8-16,0 3 0 0,0-3 0 0,3-2 0 15,-3 2 0-15,0-2 0 0,0 3 0 0,0-1 0 16,6 0 0-16,-4 1 8 0,1-1-8 0,0 0 11 16,3 1 2-16,0 2 1 0,0-3 0 0,0 0 0 15,3 1 2-15,0-1 0 0,-4 3 0 0,4-3 0 16,0 3-2-16,0 0 0 0,0-2 0 0,0-1 0 15,3-2-2-15,-4 2 0 0,4 1 0 0,-3-1 0 16,3 0 4-16,0 1 0 0,0-1 0 0,5 0 0 16,1 1-1-16,0-4 0 0,0 4 0 0,3-1 0 15,5 0-5-15,-2-2-1 0,-3 0 0 0,0 0 0 16,-1 2 7-16,4-2 0 0,0 2 1 0,-3-2 0 16,-4 2-3-16,4-2-1 0,3 2 0 0,0 0 0 0,-1-2-5 0,1 3-8 15,0-4 11-15,3 4-11 0,-1-4 9 16,1 1-9-16,0 2 0 0,-1-2 9 0,-2 0-9 0,3-1 12 15,-6 4-12-15,5-3 12 0,4-1 3 0,-3 1 1 16,2 2 0-16,1-2 0 0,0-3-4 0,5 3-1 0,-2-1 0 0,0 1 0 16,-3 3-3-16,-1-4 0 15,-2 1 0-15,0 0 0 0,2-1 4 0,4 4 0 16,-3-1 0-16,-1-2 0 0,1 2-3 0,0 1 0 16,-3-1 0-16,-1 0 0 0,-2 3-1 0,3-2-8 15,-4-1 12-15,1 0-4 0,0 1-8 0,3 2 0 16,-4-3 0-16,4 0 0 0,3 3 0 0,-3-5 8 15,-1 2-8-15,1-2 0 0,0 2 0 0,2 1 0 16,-5-3 0-16,3-1 0 0,0 1 0 0,2 0 0 0,1-1 0 16,3 4 0-16,-7-4 0 0,4 1-14 0,0 0 2 0,-4 2 0 15,1-2 12-15,-3 2 16 0,3-2-3 0,-4 0-1 16,1-1-12-16,0 1 0 0,-3 0 0 0,2 0 0 16,4 2 0-16,-6-2 0 0,0 2 8 0,-4 0-8 15,-2-2 0-15,0 5 0 0,0-3 0 0,0 1 0 16,-7-1 17-16,4 3 1 0,-6 0 0 0,0-3 0 0,0 3-18 0,-3-2 0 15,-3 2 0-15,3 0 0 32,-3 0-27-32,-3 0-2 0,-6 0-1 0,6 0 0 0,-6 0-1 15,0 0 0-15,0 0 0 0,0 0 0 0,0 0-154 0,0 0-31 0,0 0-7 0,0 0-1 16</inkml:trace>
  <inkml:trace contextRef="#ctx0" brushRef="#br0" timeOffset="272867.5924">18579 11819 403 0,'0'0'17'0,"0"0"5"0,3 0-22 0,-3 0 0 0,0 0 0 0,0 0 0 15,0 0 245-15,0 0 45 0,0 0 9 0,3 5 1 16,0 3-233-16,2-3-47 0,-2 1-10 0,0-1-2 16,3 0 18-16,-3 1 3 0,0 2 1 0,3 0 0 15,0-1-8-15,3 1-2 0,-3 0 0 0,3 0 0 16,3 0-10-16,0 0-2 0,0 3-8 0,3-3 12 16,3 0-12-16,-1 2 9 0,-2 1-9 0,3-3 8 0,3 0-8 0,-3 2 12 15,3-2-12-15,-4 0 12 16,4-3-4-16,-3 3-8 0,3-2 12 0,-3 2-4 0,3-3 8 15,0 0 0-15,-4 0 1 0,1 3 0 0,-3 0 0 16,3 3 0-16,-3-3 0 0,0 2 0 0,0 4 13 0,-3-1 2 16,-1 5 1-16,-2 1 0 0,-3 2-11 0,0-2-2 15,-3 2-1-15,-3 3 0 0,0-1 3 0,-6 1 1 16,0 0 0-16,-3 0 0 0,-5 0-9 0,-1-1-2 16,0-1 0-16,-3-1 0 0,-3 3-4 0,-3-3-8 15,0 0 11-15,1 0-11 16,-4-2-24-16,0 2-11 0,0-3-2 0,1-2-603 15,-4 0-121-15</inkml:trace>
  <inkml:trace contextRef="#ctx0" brushRef="#br0" timeOffset="274555.9479">16209 13901 1623 0,'0'0'72'0,"0"0"15"0,0 0-70 0,0 0-17 0,0 0 0 0,0 0 0 16,0 0 20-16,0 0 1 0,-6 0 0 0,6 0 0 16,0 0-9-16,0 0-1 0,0 0-1 0,0 0 0 15,0-5-10-15,-3 0 0 0,3-1 0 0,0 1-11 16,-3-3 11-16,0 3-8 0,3-3 8 0,-3 0-8 16,0 0 8-16,-3 3 0 0,3-3 8 0,-2 2-8 15,-1-1 14-15,0-1-2 0,-3 2 0 0,0-2 0 16,3 3-12-16,-3-3 11 0,0 3-11 0,0-3 10 15,0 3-10-15,0 2 0 0,-3-2 0 0,3-1 0 16,-3 4 0-16,3-1 0 0,-2 0 0 0,-1 3 0 0,-3 0 0 16,0 0 0-16,0 6 0 0,0-4 8 0,0 4 8 15,-3 2 0-15,1 0 1 0,-1 2 0 0,0 1 3 0,3 2 0 16,-3 3 0-16,0 0 0 0,0 2-20 0,3 6 10 16,1 0-10-16,-1 2 8 0,0-2-8 0,6 3 0 15,0 2 0-15,3-3 0 0,0 1 0 0,3-4 0 16,3-1 0-16,3-1 0 0,0-8 0 0,0 0-11 15,3 0 11-15,3-5-8 0,0-2 8 0,3-1-13 16,0-5 5-16,0 0 8 0,-1-5 0 0,4-1 13 16,-3-2 0-16,0 1 0 0,3-7 7 0,0 1 0 15,3 0 1-15,-3 0 0 0,-3-6 9 0,-1 1 2 0,1-1 0 0,0-2 0 16,-3 2-16-16,0-2-4 16,-3 3 0-16,3 2 0 0,0-3-12 0,-3 6 11 15,0 0-11-15,0 2 10 0,0 3-10 0,0 0 10 0,0 3-10 0,0 2 10 16,-6 3-10-16,9 0 0 0,-3 3 0 0,-1 2 0 0,1 1-20 0,3 4 3 15,-3 1 1-15,3 5 0 0,-3 2-3 0,0 1 0 16,0 2 0-16,0 3 0 16,3-3 9-16,0 3 2 0,-3-1 0 0,0-1 0 31,3-1-42-31,0 0-8 0,0-5-2 0,-3 0-787 0</inkml:trace>
  <inkml:trace contextRef="#ctx0" brushRef="#br0" timeOffset="274954.0058">16671 13306 1382 0,'0'0'61'0,"0"0"13"0,0 0-59 0,0 0-15 0,0 5 0 0,0 3 0 16,3 0 83-16,0 0 13 0,-6 3 4 0,6-1 0 16,0 3-42-16,2 1-8 0,-2-1-2 0,0 0 0 15,0 3-8-15,3 2-1 0,3 1-1 0,0 2 0 16,-9 3-17-16,9 0-3 0,3 2-1 0,0 3 0 15,-3-2 2-15,-3 5 0 0,3-3 0 0,0 0 0 16,3 3-7-16,-3-3-2 0,-1 0 0 0,1 0 0 16,6-3-10-16,-3 1 8 0,-3-1-8 0,0 1 8 31,-3-4-31-31,3 1-6 0,0-3-2 0,-6 1 0 16,3-1-143-16,-3 0-29 0,6 13-5 0,-9-10-2 0</inkml:trace>
  <inkml:trace contextRef="#ctx0" brushRef="#br0" timeOffset="275306.6509">17245 13086 2062 0,'0'0'45'0,"0"0"10"0,0 0 1 0,0 0 3 0,3 11-47 0,-3-1-12 0,0 4 0 0,6 2 0 15,6-1 24-15,-3 7 4 0,-6-1 0 0,6 5 0 16,0 3-3-16,3 0 0 0,-3 6 0 0,-1 2 0 15,-5 3-25-15,6-1-16 0,3 6 3 0,-3 3 0 16,-6-6 13-16,3 1 0 0,3-1 0 0,0-2 0 16,-3-1 0-16,0 1 0 0,0 0 0 0,0-6 0 31,3 0-32-31,-6-2-9 0,-3 0-3 0,6-3-896 0</inkml:trace>
  <inkml:trace contextRef="#ctx0" brushRef="#br0" timeOffset="276291.7479">18471 13668 1695 0,'0'0'37'0,"0"0"8"0,0 0 2 0,0 0 1 0,0 0-39 0,6 3-9 0,3 0 0 0,0-1 0 16,3 1 0-16,-3 0 0 0,3-1 0 0,-3 1 0 15,6-3 0-15,-3 0 0 0,-3-3 0 0,3 3 0 16,-1-2-9-16,4-1-4 0,0-2-1 0,0-3 0 16,-3 0 14-16,3 0 0 0,0-3 0 0,-3 3-9 15,3-2 22-15,-1-1 5 0,-2 1 1 0,0-4 0 16,-3 1 4-16,3-3 1 0,-3 0 0 0,0 1 0 16,-3-1-24-16,0 0-12 0,-3 0 2 0,0 0 0 15,0 0 10-15,-3 3 14 0,0-3-3 0,0 5-1 31,-3-2-29-31,0 3-5 0,0-1-2 0,0 0 0 0,-6 1 26 0,3-1 0 0,0 3 0 0,-3 0-8 16,0 3 8-16,0 0 0 0,-3 0 0 0,0 2 0 16,4 3 0-16,-4 0 0 0,0-3 0 0,3 6-8 15,-6-3 29-15,3 5 7 0,0-2 0 0,0 2 1 16,0-2-3-16,3 5-1 0,-3 0 0 0,1 2 0 0,-4 3 27 16,0 3 4-16,0 6 2 0,3 1 0 15,-3 4-1-15,0 5 0 0,0-1 0 0,3 4 0 0,-2-4-3 16,5 1-1-16,0 0 0 0,0-3 0 0,6-3-37 0,0-2-8 15,3 0-8-15,0-3 11 0,6 3-11 0,-3-5 0 16,6 2 0-16,0-3 0 0,2 1-23 0,7-1-6 0,3-4-2 0,0-1 0 31,0-5-127-31,6 0-26 0</inkml:trace>
  <inkml:trace contextRef="#ctx0" brushRef="#br0" timeOffset="276990.3943">19707 13457 518 0,'-9'-8'23'0,"9"8"5"0,-6-3-28 0,0 0 0 0,-3-2 0 0,0 0 0 16,-3 0 187-16,3-1 32 0,-3 1 6 0,0 0 2 0,-3-3-126 0,1 5-25 15,2-2-4-15,0 0-2 0,-3 2-12 0,3-2-2 0,0 2-1 0,-3 0 0 16,3-2-18-16,-3 5-3 16,4-5-1-16,-1 5 0 15,3 0 4-15,-3 0 1 0,0-3 0 0,0 6 0 16,0-1-19-16,0 1-4 0,0-3-1 0,0 5 0 0,0-2-14 0,3 2 0 16,-2 1-12-16,2 2 12 0,-6-3-11 0,6 5 11 15,-3 1-10-15,6 0 10 0,-6-1 0 0,3 6 0 16,0 3 0-16,3-1 0 0,0 3 20 0,3 0-2 15,-3-2-1-15,3 2 0 0,0-2-7 0,3 2-2 16,0-3 0-16,-3 1 0 0,3-1-8 0,3-2 0 16,-3-3 0-16,0 1 8 0,3-4-8 0,0-2 0 0,0 0 0 0,3-3 0 15,-6-5 0-15,3 6 0 0,6-4 0 0,-3 1 8 16,3-3-8-16,0-3 0 16,0-2-10-16,0 0 10 0,3-1 0 0,-3-1 0 15,3-4 0-15,0 3 0 0,2-3 0 0,-2-2 15 16,0-3-3-16,0-2-1 0,0-1 2 0,0-2 1 0,3 0 0 15,-3-6 0-15,-3 1 1 0,0-3 0 0,0-3 0 0,-1 0 0 16,4 1 1-16,-3-4 0 0,0-2 0 0,3 3 0 16,-3-3-16-16,3 0 0 0,-3 0 0 0,3 2 0 31,0-2-27-31,3 6-8 0,-4 1-1 0,1 1-1 16,-3 3 5-16,0-1 0 0,0 6 1 0,-3 3 0 0,0-3 31 0,0 5 0 0,0 0-8 15,-3 5 8-15,-3-2 0 0,6 2 10 0,-6 1-2 0,3 2 0 16,-3 3 2-16,0-1 0 0,0 4 0 0,0 2 0 15,0 0 6-15,0 0 2 0,0 0 0 0,-3 5 0 16,-3 3-18-16,0 5 10 0,-3 0-10 0,0 9 8 0,0-1 4 0,-3 8 0 16,3 3 0-16,-3 7 0 0,-2 1 0 15,2 5 1-15,0 0 0 0,3 2 0 16,-3 4 8-16,3-4 2 0,-3 1 0 0,6 2 0 16,3-2-11-16,0-3-3 0,0 0 0 0,0-5 0 15,0-3-29-15,3 0-7 0,3-6-1 16,0-4 0-16,3-3-153 0,0-3-31 0,12 13-7 0,-3-21-1 0</inkml:trace>
  <inkml:trace contextRef="#ctx0" brushRef="#br0" timeOffset="278236.5332">20180 13388 1652 0,'0'0'36'0,"0"0"8"0,0 0 2 0,3-5 0 0,-3-3-37 0,0 2-9 0,0-2 0 0,0 1 0 15,0 1 17-15,-3 1 2 0,0 0 0 0,3-1 0 16,-3 1-19-16,0 0 0 0,0-1-13 0,0 4 5 15,0-6 8-15,0 5 0 0,0 1 0 0,-3-4 0 16,3 4 10-16,-3 2 4 0,0-6 1 0,3 6 0 16,-3-2 5-16,3-1 0 0,-6 0 1 0,7 3 0 15,-4 0-21-15,0 3 9 0,0 0-9 0,0-1 0 16,0 1 0-16,0 2 0 0,0 1 0 0,0 2 0 0,0 2 19 16,0 1-3-16,0 2-1 0,0 3 0 15,-3 0-7-15,0 2-8 0,3 1 11 0,-3-1-11 0,3 1 0 0,0-3-11 16,0-3 0-16,3 0 0 0,1-2-6 0,-1-3-2 15,3 0 0-15,0-3 0 16,0-5-14-16,0 0-3 0,0 0-1 16,0 0 0-16,5 5 37 0,-5-5 12 0,6-5 0 0,3 0 0 0,0-1 32 0,-3-4 8 15,3 2 0-15,3-3 1 0,-3 1 7 0,3-4 2 16,0 1 0-16,0-3 0 0,0 3-21 0,3-3-4 16,-1 3-1-16,-2 2 0 0,3 1-27 0,-3 4-9 15,3 1 0-15,-6 3 0 0,3 2 16 0,-3 5-3 0,0-3-1 0,0 6 0 16,-3 3-3-16,0 2-1 0,-1 6 0 0,1 2 0 15,0 5-8-15,-3 3 0 0,-6-2 0 0,3 5 0 16,-6-3 0-16,3 0 0 0,-5-3 0 0,-1 1 0 16,0-1 0-16,-3-2-17 0,-3-3 2 0,0 0 1 15,-3-5-5-15,0 3-1 0,0-3 0 0,-2 0 0 32,-1-3-15-32,0-3-3 0,0 1-1 0,0-3 0 0,3 0 20 0,1-3 4 0,-1-5 1 0,3 0 0 15,3 0 35-15,0 0 7 0,0-3 2 0,6 1 0 16,-3-3 6-16,3-1 2 0,3 1 0 0,0 0 0 15,3-1-14-15,0-2-2 0,3 3-1 0,0 0 0 16,0-3-21-16,3 3 9 0,3-1-9 0,0 4 0 16,3-4 0-16,-3 1 0 0,6 0 0 0,0 0 0 15,2-1 0-15,1 1 0 0,3 0-15 0,0-1 5 0,0 4-9 0,0-4-1 16,0-2-1-16,-1 3 0 16,1-3-1-16,0 3 0 0,0-3 0 0,3 0 0 15,-3-3 22-15,-1 4-11 0,7-4 11 0,-3 0-8 0,3 1 8 16,0-3 0-16,-1 2 0 0,7-2 0 0,-3 2 12 0,3 1-1 15,-1-1-1-15,-2 0 0 0,3 1-10 0,-3-3 0 16,-4-1 0-16,1 4 8 0,-3-3-8 0,0-1-14 16,-3 1 3-16,-4 0 1 0,1 0 10 0,-6 2-8 15,3 0 8-15,-3-2-8 0,-3 0 8 0,0 2 12 16,-3 1-2-16,3-1-1 0,-6-2 5 0,-3 2 1 16,0-2 0-16,-3 3 0 0,-3-1-15 0,3 3 11 15,-6-2-11-15,3 2 10 0,0 0-10 0,-3 2 0 16,0 1 0-16,0 2 0 0,0 1 0 0,-3 2 0 15,0 0-10-15,1 2 10 0,-1 4 0 0,-3-1 0 0,3 0 0 16,0 3 0-16,0 3 0 0,0-1 12 0,0 4-3 0,0-1 0 16,3 3-9-16,0 2 10 0,-2 1-10 15,2 5 10-15,-3 2-10 0,6-2 0 0,-3 0 9 0,3 0-9 16,0-3 11-16,3-3-3 0,0-2 0 0,3 0 0 16,0 0-8-16,0-6 0 0,0 4 9 0,3-6-9 0,-3-3 0 0,3 0 0 15,3 0 0-15,0-2 0 0,0 0 0 0,3-6 0 16,0 0 0-16,3 1 0 15,-1-6 0-15,7 0 0 0,0 0 0 0,3-3 11 16,0-4 0-16,3 1 0 0,-1-4 0 0,4-1 0 16,3 1-11-16,0-1 12 0,0 3-12 0,-1 0 12 15,-2-2 5-15,0 2 2 0,3 3 0 0,-4 2 0 16,-2 1-10-16,3-1-1 0,-3 3-8 0,0 0 12 16,0 6-4-16,-4 2-8 0,1 0 11 0,0 0-11 0,-3 2 0 15,0 4 0-15,0 1 0 0,-4-1 0 0,1 4 0 16,-6 1 0-16,0 2 0 0,0 0 0 0,3 1 0 15,-3-1 0-15,-6-3 8 0,0 4-8 0,-3-1 11 0,0-3-2 16,-3 1 0-16,3 0 0 0,-3 2 0 0,0-3 0 16,-6 1 0-16,0 0 0 0,-3-3-1 0,0 2-8 15,-6-2 12-15,1-3-4 0,-4 3-8 0,3 0 8 0,-3-2-8 0,0-1 8 16,-3-3-8-16,4 1 8 0,-1 0-8 0,-3-1 8 16,3-2-18-16,-3 3-4 15,3-3-1-15,1 0 0 16,-4 0-19-16,0-3-4 0,3 3-1 0,0-2-708 15,1 2-141-15</inkml:trace>
  <inkml:trace contextRef="#ctx0" brushRef="#br0" timeOffset="285434.2409">16132 14777 1324 0,'0'0'59'0,"-3"-3"12"16,-3 3-57-16,0-2-14 0,3-4 0 0,-3 4 0 15,0-1 61-15,3 3 10 0,-3-3 1 0,6 3 1 0,-3 0-39 0,-6 0-8 16,3 3-2-16,0-3 0 16,-3 3-51-16,3-1-10 0,-5 1-3 0,2 2 0 15,-3-2 8-15,3 2 2 0,-6 3 0 0,0-2 0 0,3 1 54 0,-3 1 12 16,0 0 1-16,0 3 1 0,1-1 2 0,2 4 1 16,-3-1 0-16,0 3 0 0,3 0-13 0,0-3-2 15,9 3-1-15,0 0 0 0,0-3-25 0,0 0-9 16,0-2 0-16,3-3 0 15,0 0-15-15,0-8-2 0,0 0-1 0,3 5 0 0,-3-5 14 0,0 0 2 16,0 0 1-16,0 0 0 0,0 0 44 0,9-3 9 16,0-2 1-16,3 0 1 0,-3-3-21 0,6-3-5 15,3 3-1-15,-1-2 0 0,1-4-6 0,3 1 0 0,0 0-1 16,0 2 0-16,-3 1-11 0,0-1 0 0,-4 3 0 0,4 0 0 16,-3 3 0-16,-3 0 0 0,0-3 0 0,0 5 0 15,0 0 0-15,0 3-11 0,-3 0 11 0,3 3-8 16,-4 2 8-16,1 3 0 0,0-5 0 0,3 5 0 15,-6 0 0-15,0 2-8 0,0 1 8 0,0 0 0 16,0 5 0-16,-3-1 0 0,-3 4 0 0,0-1 0 16,-3 6 0-16,-3 0 0 0,-3 3 0 0,0 2 0 15,-3 2 8-15,0 1-8 0,-2 3 8 0,-4-4-8 16,-3 1 12-16,3 0-3 0,-3-3 0 0,-3 0 0 16,1-5 0-16,-4-3 0 0,3-3 0 0,-3-2 0 0,0 0 18 0,4-8 3 15,2 5 1-15,0-7 0 0,3-1 19 0,0-5 4 16,0 0 1-16,3-5 0 15,3-1-3-15,4 1-1 0,2-5 0 0,0-1 0 16,3-5-22-16,3-2-4 0,3-1-1 0,6-5 0 0,2 3-24 16,4-5 0-16,0-1-9 0,3-5 9 15,6 3-39-15,3 0-1 0,-1-3 0 0,4 1 0 16,0 2-125-16,0-3-26 0,0 3-5 0</inkml:trace>
  <inkml:trace contextRef="#ctx0" brushRef="#br0" timeOffset="285892.2442">16537 14872 1785 0,'0'0'79'0,"-3"-5"17"0,-3 2-77 0,0 3-19 0,-3-5 0 0,3 5 0 16,0-3 150-16,3 3 26 0,-3-2 6 0,0 2 1 0,3 0-137 0,-3 0-27 16,0 0-6-16,3 2-1 15,-3 1-12-15,0 2 0 0,0 1-12 0,0 2 12 16,0 5-20-16,0 0 4 0,1 0 0 0,-1 6 0 16,3-1 5-16,0 1 2 0,0 2 0 0,0-3 0 15,3 4 9-15,0-4 0 0,0-2 0 0,0 3-8 16,3-6 8-16,3 0 0 0,-3 0 0 0,3-2 0 15,-1-3 0-15,4 0 0 0,0-3 0 0,0-5 0 16,3 0 0-16,0 0 0 0,0-3 8 0,3-2-8 16,0 0 10-16,0-1-2 0,2-4-8 0,-2-1 12 0,3-2 0 0,-3 0-1 15,-3 0 0-15,0-3 0 0,3 0 5 0,-3 0 2 16,-3-3 0-16,-3-2 0 0,0 3 6 0,-3-3 0 16,0-1 1-16,-3 1 0 0,-3 0 6 0,0 5 1 15,6 0 0-15,-6 3 0 0,-6 0-32 0,0 2 0 0,3 1 0 0,-3 2-10 31,-3 5-14-31,0 1-2 0,0-1-1 0,-3 6 0 16,0-1-93-16,0 3-20 0,-2 6-3 0,-1-3-869 0</inkml:trace>
  <inkml:trace contextRef="#ctx0" brushRef="#br0" timeOffset="286395.4254">17617 14666 1954 0,'0'0'43'0,"0"0"9"0,0 0 1 0,9-5 3 0,0-3-45 0,0 0-11 0,-6 0 0 0,0 0 0 16,0-3 18-16,3 1 2 0,-3-4 0 0,-3 4 0 16,-3-3-20-16,3-1 0 0,3 1 0 0,-3 3 0 15,-9-4 32-15,6 1 4 0,6 0 0 0,-3 0 0 0,-3-1 4 0,0 1 2 16,-3 3 0-16,3-1 0 0,3 0-25 0,-3 4-5 16,-6 1 0-16,3 1-1 0,6 0-11 0,0-1 0 15,-6 1 0-15,3 0 0 0,-3-1 0 0,6 6-9 16,0 0 9-16,0 0 0 0,-6 0-20 0,6 0 4 15,0 0 0-15,0 0 0 0,0 0 6 0,0 6 2 16,0 2 0-16,0 2 0 0,3-2 8 0,-6 5 0 16,-3-2 0-16,6 5 0 0,0-3 11 0,-3 6 1 15,-3-1 0-15,0 3 0 0,3-2 5 0,1 7 2 0,-1 1 0 16,-3 2 0-16,0 3 5 0,0 5 0 0,6 2 1 0,0 6 0 16,-3 0 2-16,3 3 0 15,3-3 0-15,3-3 0 0,0-2-10 0,3-6-1 0,-4 1-1 16,1-6 0-16,9 0-25 0,-3-5-5 0,-9 0-1 15,0-6 0 1,3 1-39-16,0-6-8 0,-6-5-1 0,0 0-650 0,-6-6-130 0</inkml:trace>
  <inkml:trace contextRef="#ctx0" brushRef="#br0" timeOffset="286584.48">17331 14928 2368 0,'0'0'52'0,"0"0"12"0,3-3 1 0,3-5 1 0,3 3-53 0,3 0-13 0,-3-1 0 0,6 1 0 16,0-3 39-1,3 0 5-15,0 0 0 0,2 0 1 0,-5 0-45 0,6 0 0 16,3 3 0-16,0-3 0 16,-6 3-43-16,2-3-8 0,1 3-1 0,3-3-663 15,0 2-132-15</inkml:trace>
  <inkml:trace contextRef="#ctx0" brushRef="#br0" timeOffset="286927.4204">17977 14674 1497 0,'0'0'133'0,"0"0"-106"0,0 0-27 0,0 0 0 15,0 0 180-15,0 0 30 0,0 5 6 0,0 3 2 16,0-3-126-16,0 6-24 0,3-1-6 0,0 4-1 15,-3-4-42-15,3 4-9 0,0 1-2 0,0-1 0 16,0 2-8-16,0-1 0 0,0 1 0 0,-3-3 0 16,0 1 0-16,3-1 0 0,-3-2 0 0,3-1 0 15,-3-2 0-15,0 0 0 0,0-8 0 0,3 5 0 16,-3-5 9-16,0 0-9 0,0 0 10 0,0 0-10 16,0 0 14-16,0 0-3 0,0 0-1 0,0 0 0 15,0 0 27-15,3-5 6 0,-3-3 1 0,3-3 0 0,3 1-16 0,-3-1-4 16,0-2 0-16,6 0 0 15,-3-6 7-15,6 1 1 0,-3-3 0 0,6-3 0 16,-4 3-52-16,4-1-9 16,3-1-3-16,-3 2 0 0,3-1-16 0,0 4-3 15,0-1-1-15,-3 6 0 0,-4 0-147 0,-2 2-29 0,3 3-7 16</inkml:trace>
  <inkml:trace contextRef="#ctx0" brushRef="#br0" timeOffset="287264.1081">18409 14642 2127 0,'0'0'47'0,"0"0"9"0,0 0 3 0,0 0 1 0,0 0-48 0,0 0-12 15,0 0 0-15,0 0 0 0,3 8 30 0,-3-8 4 16,0 5 1-16,0 3 0 0,0-2-35 0,-3 1-14 0,3-7 1 0,0 8 0 31,0-2-15-31,0 2-2 0,0-3-1 0,3 0 0 0,0 3 4 0,0 0 1 0,0 0 0 16,3 0 0-16,0 0 26 0,0 0 0 0,3 0 0 0,0-3 0 15,-1 3 18-15,4-5 2 0,0-1 1 0,3 1 0 16,-3 0 3-16,3-3 1 0,0 0 0 0,-3-3 0 16,-3 0 7-16,0 1 0 0,3-6 1 0,-4 0 0 15,4 0 1-15,0 0 0 0,-3-3 0 0,0 3 0 16,0-5-3-16,-3 3-1 0,-3-1 0 0,-3-2 0 16,0 0 19-16,0 2 4 0,-3 0 1 0,0 1 0 15,-3 2-34-15,0 0-6 0,-3 0-2 0,-3 5 0 16,3-2-12-16,0 2 0 0,0 1-9 0,-2 2 9 15,-4 2-12-15,3 1 12 0,-3 2-13 0,3 3 5 32,-3-2-152-32,3 4-29 0,0 1-7 0</inkml:trace>
  <inkml:trace contextRef="#ctx0" brushRef="#br0" timeOffset="287815.7918">18841 14605 1958 0,'0'0'87'0,"8"0"17"0,-2 0-83 0,3 0-21 15,-3 0 0-15,3 3 0 0,0-1 100 0,0 4 15 16,0-4 3-16,0 4 1 0,-3-1-73 0,3 0-14 16,-6 3-4-16,3-3 0 0,0 3-28 0,-3-2 8 15,0-1-8-15,3 3 0 0,-3-3 0 0,0 3 0 0,0-3 8 0,0 1-8 16,-3-6 0-16,2 5 0 0,4 3 0 0,-6-8 0 15,0 0 16-15,0 0 0 0,0 0 0 0,0 0 0 16,0 0 23-16,0 0 5 0,6 0 0 0,0-3 1 16,3 3-13-1,-3-5-4-15,-3-3 0 0,6 3 0 0,0-6-7 0,3 1-1 0,-6 2-1 0,3-3 0 0,3 0-11 0,-3 1-8 16,3 2 9-16,-3 0-9 0,2 3 0 0,1-1 0 16,0 1 0-16,0 0 0 15,3 5 0-15,-3 0-15 0,0 2 5 0,0 1 1 16,-3 5 0-16,0-3 0 0,0 6 0 0,-1-1 0 15,1 4 1-15,-3-4 0 0,3 4 0 0,-3-1 0 16,0 0 8-16,-3 0 0 0,3 0 0 0,-3-2 0 16,0 0 0-16,3-1 0 0,-6-2 0 0,3-3 0 15,-3 1 0-15,0-6 0 0,0 0 0 0,0 0 0 16,0 0 0-16,0 0 0 0,0 0 0 0,0 0 0 0,6-6 0 0,0-2 0 16,-3 3 0-16,3-5 0 0,0 2 0 15,-3-6 8-15,3 4-8 0,0-1 0 0,0-2 33 0,3 0 3 16,-1 0 0-16,1 2 0 0,0 0-20 0,3 3-4 15,0-2-1-15,-3 5 0 0,0-1 3 0,-3 4 1 16,3-1 0-16,-3 3 0 0,3 0-15 0,-3 5 0 16,0-2 0-16,0 5 0 15,0 0-28-15,0 0 2 0,-3 2 0 0,2 1 0 16,-2 0-98-16,3-1-19 0,-3 6-4 0,0-3-634 0,0 3-127 16</inkml:trace>
  <inkml:trace contextRef="#ctx0" brushRef="#br0" timeOffset="288444.2828">20656 14298 1771 0,'3'-10'78'0,"-3"10"17"0,6-6-76 0,0-2-19 0,-3 3 0 0,3 0 0 16,0-1 51-16,0 1 6 0,-3 0 2 0,-3 5 0 15,6-3-28-15,-6 3-6 0,0 0-1 0,0 0 0 16,0 11-13-16,0 5-3 0,0 0-8 0,0 7 12 15,-3 1 4-15,0 3 1 0,0 2 0 0,3 2 0 16,-3-4 10-16,0 2 1 0,3 0 1 0,0-2 0 16,3-1-15-16,-3-2-3 0,0-3-1 0,3 0 0 15,0-2-10-15,3-3-14 0,-6-1 3 0,3 1 1 16,0-2-102-16,0-4-21 16,-3-2-4-16</inkml:trace>
  <inkml:trace contextRef="#ctx0" brushRef="#br0" timeOffset="288813.6822">20891 14536 1324 0,'0'0'118'0,"0"0"-94"0,0 0-24 0,12 3 0 15,0 0 141-15,3 2 24 16,-3-5 5-16,0 2 1 0,-3-2-111 0,3 0-23 15,0 0-4-15,0 0-1 0,-4-2-32 0,4-1 0 16,-3-2 0-16,0-3 0 0,3 0 0 0,-3 0 0 0,0-3 11 16,0-2-3-16,3 0 13 0,-3 2 3 0,0-2 1 0,3 0 0 15,-3 2 2-15,-1-2 0 0,1 5 0 0,-3-5 0 16,0 5-27-16,-3-3 0 0,3 6 0 0,-6 0 0 16,0 5 0-16,-3-3 0 0,3 3 8 0,-6-2-8 15,-3 2 0-15,0 2-12 0,-2 4 2 0,-1 1 1 16,-3-1 9-16,0 2 0 0,-3 5 10 0,0 0-10 15,3 0 8-15,-3 3-8 0,4 3 0 0,-1-3 9 16,3 0-9-16,3-1 0 0,0 1 0 0,0 0 0 16,3-3 0-16,3 1 0 0,3-1 0 0,0-3 0 31,3 1-45-31,3 0-11 0,3-3-3 0,0-1-884 0</inkml:trace>
  <inkml:trace contextRef="#ctx0" brushRef="#br0" timeOffset="289182.7593">21249 14454 1728 0,'8'-2'153'0,"-2"-4"-122"0,0 1-31 0,0-3 0 15,6-3 100-15,-3 4 15 16,0 1 2-16,0-2 1 0,6 0-71 0,0-2-15 16,0-3-2-16,3 2-1 0,-1-2-29 0,-2-3 0 15,0 3 0-15,0-3 0 0,-3 0 24 0,0 0 3 16,-3 0 0-16,0 0 0 0,0 0 15 0,-3 3 3 15,0-3 1-15,-3 0 0 0,2 3-21 0,-2-3-4 0,0 3-1 16,0 0 0-16,0 0-20 0,0-1 0 0,-3 4 0 0,3 2 8 16,-3 0-8-16,0 3 0 15,-3 2 8-15,3 3-8 0,0 0 0 0,0 0 0 16,0 0 0-16,-6 3 0 0,0-1 0 0,1 4 0 0,-1 1 0 0,0 4-8 16,-3 2 8-16,3 1 0 0,0 4-9 0,3 3 9 15,0 3 0-15,-3 2 0 0,3 1 0 0,3 2 0 16,0 3 0-16,0 0 0 0,0 2 0 0,0 0 0 15,0 1 0-15,0 2 0 0,0-3 0 0,0-2 0 16,0 0 0-16,0 2 0 0,0-5 0 0,3 0 0 31,0-8-17-31,3 3-9 0,-3-8-2 0,6-3 0 0,-3-2-121 16,0-3-25-16,0-5-5 0,2-3-1 0</inkml:trace>
  <inkml:trace contextRef="#ctx0" brushRef="#br0" timeOffset="289343.3167">21433 14457 2217 0,'0'0'98'0,"3"-3"21"0,3 1-95 0,0-1-24 16,3 3 0-16,-3 0 0 0,3-3 28 0,0 3 2 0,0-2 0 0,0-1 0 31,0 0-164-31,-1 1-33 0,10-1-6 0,-6-2-2 0</inkml:trace>
  <inkml:trace contextRef="#ctx0" brushRef="#br0" timeOffset="289577.5901">21856 14293 1911 0,'0'0'84'0,"6"-3"19"0,3-2-83 0,0 2-20 0,2 1 0 0,4-1 0 15,0 0 59-15,3-2 7 0,0 0 2 0,3-1 0 16,0 4-23-16,2-4-4 0,4-1-1 0,3-1 0 16,3 0-28-16,-3-3-12 0,-4 0 11 0,1 1-11 0,6 2 0 0,-3-3 0 15,-4 1 0-15,1-1 0 16,0-2-40-16,-6 2-4 16,0-2 0-16,-3 0-1 0,-4-3-169 0,-2 3-34 0</inkml:trace>
  <inkml:trace contextRef="#ctx0" brushRef="#br0" timeOffset="289795.8607">22243 13801 172 0,'-12'-3'16'0,"12"3"-16"0,0 0 0 0,0 0 0 16,0 0 353-16,0 0 68 16,0 0 14-16,0 0 2 0,0 0-278 0,0 13-56 15,0 3-11-15,0 3-3 0,-3 4-26 0,-3 4-6 16,-3 5-1-16,0 5 0 0,-3 2-12 0,0 4-4 15,0-1 0-15,0 6 0 0,-2 2-22 0,-1 3-5 16,3 0-1-16,0 2 0 0,0-2-21 0,3 0-5 0,0-5-1 0,3-3 0 31,0-6-155-31,-3 1-31 0,3-3-7 0,0-2 0 0</inkml:trace>
  <inkml:trace contextRef="#ctx0" brushRef="#br0" timeOffset="291020.2437">16135 16039 1900 0,'0'0'169'0,"0"0"-135"15,0 0-34-15,0 0 0 0,0 0 0 0,0 0 0 16,0 0 0-16,9-5-9 0,0 5-3 0,3-3-1 0,-1-2 0 0,1 0 0 16,3 2 3-16,3-2 1 0,-3-1 0 0,6 1 0 15,0-3 25-15,0 3 4 0,-1-3 2 16,4 3 0-16,0-3 14 0,0 0 4 0,0 2 0 0,-1-2 0 15,1 3-40-15,3-3 0 0,0 3-14 0,3-3 4 32,-10-3-108-32,4 9-22 0,3-4-4 0,-3 1-597 0</inkml:trace>
  <inkml:trace contextRef="#ctx0" brushRef="#br0" timeOffset="291284.7477">16424 15695 288 0,'0'0'25'0,"-3"-8"-25"15,0 3 0-15,0 0 0 0,0-1 416 0,3 6 77 16,0 0 16-16,0 0 3 0,0 0-396 0,0 0-79 16,0 0-16-16,3 6-3 0,3 2-10 0,-3 2-8 15,0 6 9-15,-3 0-9 0,0 10 0 0,0 3 8 16,-3 6-8-16,-6 4 0 0,3 1 17 0,-6 5 1 15,3 0 0-15,-3 3 0 0,-3-1 5 0,3-2 1 16,0 0 0-16,6-2 0 0,0-4-24 0,0-4 8 16,0-3-8-16,6-3-700 0,0-6-144 15</inkml:trace>
  <inkml:trace contextRef="#ctx0" brushRef="#br0" timeOffset="291650.13">16819 16140 2487 0,'0'0'110'0,"0"0"23"16,0 0-106-16,-6 5-27 0,1 5 0 0,-1-2 0 15,3 3 0-15,0 0 0 0,-3 2 0 0,0 5 0 16,-6-4-24-1,3 9-6-15,3-1-2 0,-3-1 0 0,-6-3 0 0,9 3-1 0,3-2 0 0,0-6 0 16,0 3 5-16,3-5 2 0,3-1 0 0,3-2 0 0,6 0 43 0,-3-5 9 16,-9-3 2-16,9 0 0 0,6-6-4 0,0 1-1 15,-3 0 0-15,0-3 0 0,-1-5 14 0,1 2 3 0,3-5 1 0,-3-2 0 16,-9 4-33-16,6-4-8 0,0-3 0 0,0 2 0 16,-6-2 10-16,0-3 0 15,0 3 0-15,0 3 0 0,0-1 12 0,-3 3 2 16,-6 3 1-16,0 2 0 0,3 3 0 0,-3 0 0 15,-9 3 0-15,0 3 0 0,0 2-25 0,3 0 0 16,-3 2-14-16,-5 3 5 16,-1 3-126-16,6 3-25 0,0 0-4 0</inkml:trace>
  <inkml:trace contextRef="#ctx0" brushRef="#br0" timeOffset="292678.3531">17867 15856 1382 0,'0'0'123'0,"0"0"-99"16,0 0-24-16,0 0 0 0,0 0 148 0,0 0 24 15,0 0 4-15,9 6 2 0,0-4-118 0,0 4-23 16,-9-6-5-16,9 2 0 0,0 4-1 0,-3-1 0 16,3-2 0-16,-3 2 0 0,-3 0-5 0,3 0-1 15,0 3 0-15,-3 0 0 0,0 6 2 0,-1 1 0 16,1 1 0-16,0 3 0 0,-3 5-3 0,0 2 0 0,0 3 0 0,0-2 0 15,0-1-14-15,-3 3-10 0,0-2 12 0,1-3-12 16,-1-1 9-16,0-2-9 0,-3-2 0 0,3 2 9 16,0-5-9-16,0-8 0 0,3 5 0 0,-3-7 0 0,0 1 12 0,3-7-2 0,0 0-1 0,0 0 0 31,0 0 22-31,0 0 4 0,-3-7 1 0,0-1 0 16,0-6-13-16,0 1-3 0,0-3 0 0,3 0 0 15,-3-2-6-15,0-3-2 0,0-3 0 0,0 3 0 16,0-3 3-16,6-3 0 0,0 4 0 0,0-1 0 15,3 0-15-15,3-2-8 0,3 4 8 0,0 1-13 16,-1-3-4-16,4 1-1 0,0 1 0 0,0 1 0 16,3 3-21-16,-3-1-4 0,3 3-1 15,-3 6 0-15,5-3-84 0,-5 5-18 0,-6 2-3 0,6 1-543 16,-3 0-108-16</inkml:trace>
  <inkml:trace contextRef="#ctx0" brushRef="#br0" timeOffset="292950.126">18376 15915 1555 0,'0'0'138'0,"0"0"-110"16,0 0-28-16,0 0 0 0,0 0 162 0,0 0 27 0,0 0 6 0,0 0 1 15,3 8-132-15,0 0-25 0,0 2-6 0,0-2-1 16,-6 5-32-16,0 1 0 0,3-1 0 0,-3 0-9 16,-3 0-8-16,3 3-2 0,-3 0 0 0,3 0 0 15,0-3-1-15,-3 3-1 0,3-3 0 0,3 0 0 32,-3-2-19-32,3-3-4 0,0 0-1 0,0-8-895 0</inkml:trace>
  <inkml:trace contextRef="#ctx0" brushRef="#br0" timeOffset="293079.314">18531 15602 1728 0,'0'0'153'15,"-6"-2"-122"-15,3-1-31 0,-3-2 0 16,0 2 198-16,3-2 34 0,3 5 6 0,0 0 2 16,0 0-285-16,0 0-57 0,0 0-11 0</inkml:trace>
  <inkml:trace contextRef="#ctx0" brushRef="#br0" timeOffset="293514.263">18879 15817 2282 0,'0'0'101'0,"0"0"21"0,0 0-98 16,0 0-24-16,6-5 0 0,-3-1 0 0,3 1 52 0,-6 5 4 0,3-5 2 0,-3 5 0 16,0 0-58-16,0 0-17 0,0-6-1 0,0 6 0 15,0 0-3-15,-6-5-1 0,0 5 0 0,-3 0 0 0,0 3 22 16,-3 2-9-16,0 0 9 0,1 3 0 0,-1 3 0 0,0-3 0 16,0 5 12-16,3-2-3 15,-3-1 0-15,0 1 0 0,3-1 0 0,0 1 0 16,0-3-9-16,3 2 0 0,3-4 9 0,3-6-9 15,0 0 0-15,0 0 9 0,0 0-9 0,0 0 0 16,0 0 12-16,9 0-4 0,3-6 0 0,0 6-8 16,0-5 24-16,3-3-3 0,0-2 0 0,0 2 0 15,0-6 9-15,2 1 2 0,1 5 0 0,0-2 0 0,-3-1-6 0,-3 6-1 16,3 0 0-16,-3 5 0 16,-3 0-9-16,3 0-3 0,-6 10 0 0,-1-2 0 0,-5 5-13 0,-2 6 0 15,-1-1 0-15,-3 3 0 0,-6 1-12 0,0 1-3 16,0 4 0-16,0-1 0 15,-3 1-26-15,3-6-6 0,-3 5-1 0,3-7 0 16,0-1-168-16,1-2-35 0</inkml:trace>
  <inkml:trace contextRef="#ctx0" brushRef="#br0" timeOffset="294136.4319">19335 15317 2131 0,'0'0'189'0,"6"0"-151"0,0-3-30 0,2 3-8 15,1 3 84-15,-3 2 15 0,3 0 3 0,0 3 1 16,-3 5-59-16,3 3-11 0,-6 3-2 0,-3 7-1 16,-3 3-30-16,-3 8 0 0,-3 6 0 0,3 2 0 15,-3 5 0-15,-3 3 0 0,1 0 0 0,-1 0 0 16,3-6 0-16,0-2 0 0,0-5 0 0,6-8 0 15,0 0 0-15,0-6 0 0,3-7 8 0,0-4-8 0,0-1 12 0,3-9-3 16,-3-5-1-16,6 5 0 0,0-10 20 0,3 5 3 16,0-8 1-16,0-5 0 15,2-6-4-15,1 1-1 0,3-3 0 0,3-6 0 16,-3 1-11-16,3-1-3 0,3 1 0 0,-3-1 0 16,-4 4-3-16,1 4-1 0,0 0 0 0,-3 6 0 0,0 5-9 15,0 3 0-15,-3-3 9 0,-3 8-9 0,-6 0 0 16,9 5 0-16,-3 3 0 0,0 8 0 0,-3-3-16 0,0 1-8 15,0-1-2-15,0 0 0 0,0-2 26 16,-1-1-8-16,1-2 8 0,-3 3 0 0,0-11 0 0,6 8 0 16,-6-8 0-16,6 2 0 0,-6-2 0 0,0 0 0 15,6 0 0-15,3-2 8 0,-3-1 12 0,3-5 4 16,0 0 0-16,0-5 0 0,0 5-24 0,0-10 0 16,3 4 0-16,-3-4 0 15,3-3-21-15,-3-1-9 0,2-1-2 0,1-4 0 0,3 1 32 0,-3-1 0 0,3-5 0 16,0 3 10-16,0-2 0 0,0 2 0 0,0-6 0 0,2 3 0 15,-2 1 3-15,-3 2 1 16,0 5 0-16,-6 3 0 0,6 5-1 0,-6 2 0 0,0 4 0 16,-3 5 0-16,-3 5-4 0,0 0-1 0,0 0 0 15,0 8 0-15,-3 5-8 0,0 5 0 0,-3 3-12 0,0 6 12 16,-3 2-10-16,0 5 10 0,0-2 0 0,0 5-9 0,3 0 9 0,0 0 0 16,-3 0 0-16,3 0 0 15,4 0-10-15,-4 0 0 0,6-2 0 0,-3-3 0 31,0-3-25-31,3-3-5 0,6-2 0 0,-3 0-1 16,0-8-31-16,2-3-5 0,1 0-2 0,0-2-702 0,0-3-141 0</inkml:trace>
  <inkml:trace contextRef="#ctx0" brushRef="#br0" timeOffset="294371.7277">19451 15518 1900 0,'0'0'84'0,"6"0"18"0,-6 0-82 0,9 5-20 16,0-2 0-16,5-1 0 0,10 1 160 0,0 2 28 16,0-2 6-16,3 2 1 0,2-5-113 0,1 0-22 15,0 0-5-15,0 0-1 0,-1-5-40 0,4 2-14 16,0-2 9-16,3-3-9 15,-4 3-120-15,1 0-30 0,-3-3-6 0</inkml:trace>
  <inkml:trace contextRef="#ctx0" brushRef="#br0" timeOffset="294541.9122">20582 15642 2530 0,'0'11'56'0,"3"-3"11"0,0 2 2 0,0 1 3 0,0 2-58 0,0-5-14 16,0 0 0-16,-3-8-747 15,0 0-152-15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1:22:16.59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2306 468 172 0,'0'0'8'0,"3"-5"1"0,3-3-9 0,-3 3 0 0,0-3 0 0,0 3 0 16,-3 5 346-16,0 0 67 0,0-8 14 0,0 8 2 15,0 0-265-15,0 0-54 16,-3-6-10-16,3 6-3 0,-3-5-35 0,3 5-7 16,0 0-2-16,-3-3 0 0,-6-2-18 0,3 0-4 0,6 5-1 0,-6-3 0 15,6 3 9-15,0 0 1 0,-6-5 1 0,6 5 0 16,0 0-31-16,-9-5-10 0,0 2 0 0,3 3 0 15,-6-5 11-15,3 5-11 0,-3 0 10 0,-3 0-10 16,1 5 0-16,-1-2 8 0,0 2-8 0,-6 3 0 16,0-3 0-16,3 3 8 0,-3 3-8 0,1-3 0 15,-1 5 0-15,3 0 0 0,0 0-8 0,3-2 8 16,6 5 0-16,-6 2 0 0,3-5 0 0,-2 1 0 16,5 4 0-16,-3-5 0 0,3 1 0 0,-9 4 0 0,6 3 0 15,3-7-8-15,3-1 8 0,0 0 0 0,6-2 0 0,0 2 0 16,0-5-8-16,3 5 8 15,3-8 0-15,6 9-8 0,0-7 8 0,6 7 0 16,-3-9-9-16,3 0 9 0,2 9 0 0,1-12-9 0,0 3 9 16,6 1 0-16,-6 2 8 0,8-8-8 0,-5 5 0 0,3-5 0 15,-3 8 0-15,3-8 0 0,-4 5 0 0,-2-5 0 0,6 8-8 0,-12-8 8 16,3 5 0-16,0 3 0 16,-9-2 0-16,0-4 0 0,-4 9 0 0,1-3 9 15,-6 2 0-15,-6 4 0 0,3-1 25 0,-5 8 5 16,-4-2 1-16,-9-1 0 0,6 3-5 0,-6-2-1 15,-3 2 0-15,-3-3 0 0,-5 4-14 0,5 1-4 16,0-1 0-16,-3-4 0 0,10 1-6 0,-7-3-2 16,6-3 0-16,0-3 0 0,3 4-8 0,3-6 8 15,-2-8-8-15,5 5 8 0,-3-3-23 0,3 4-5 16,0-6 0-16,6-6-1 16,0 4-102-16,6 2-20 0,0-5-4 0,6-3-959 0</inkml:trace>
  <inkml:trace contextRef="#ctx0" brushRef="#br0" timeOffset="851.649">2708 487 864 0,'0'0'76'16,"0"0"-60"0,0 0-16-16,0 0 0 0,0 0 81 0,0 0 14 15,-3 0 2-15,-3-5 1 0,6 5 15 0,0 0 3 16,0 0 1-16,0-6 0 0,0 4-43 0,0 2-9 15,0-6-1-15,3 1-1 0,0-3-21 0,3 8-4 16,2-5-1-16,-8-3 0 0,9 3-5 0,-3 5 0 16,0-6-1-16,3 4 0 0,0 2-1 0,3-6 0 15,-3 1 0-15,3 2 0 0,3 3 3 0,0 0 1 0,0-5 0 0,-1 5 0 16,1-5-6-16,3 2 0 0,-3 3-1 0,9-5 0 16,-3-3-4-16,8 3-1 0,-8-1 0 15,9-2 0-15,-6 3-10 0,3-3-1 0,-6 3-1 16,2-3 0-16,4 3-10 0,-3-1 0 0,-6-2 0 0,0 3 8 15,-1 3-8-15,-2-4 0 0,0-2 0 0,-3 8-11 0,-3-5 2 16,3 5 0-16,-3-5 0 0,0 2 0 31,-3 3-36-31,0 0-7 0,0 0-2 0,-6 0 0 16,0 0-90-16,0 0-17 0,6 3-4 0</inkml:trace>
  <inkml:trace contextRef="#ctx0" brushRef="#br0" timeOffset="2212.3744">3053 437 1162 0,'0'0'25'0,"0"0"6"0,0 0 1 0,0 0 1 0,6-8-33 0,-6 2 0 0,0 6 0 0,3-5 0 0,-3 5 64 0,3-3 7 16,-3 3 1-16,0 0 0 15,0-10 0-15,0 10 0 0,0 0 0 0,3-3 0 16,-3 3-12-16,0 0-1 0,0 0-1 0,0 0 0 16,0 0-10-16,0 0-1 0,0 0-1 0,0 0 0 15,0 0-21-15,0 8-4 0,-6-3-1 0,0 9 0 16,0-1 18-16,3 5 3 0,-3 4 1 0,0 4 0 16,-3 0-2-16,6 6-1 0,-9 3 0 0,3 2 0 0,3-6-3 0,-3 12-1 15,0 2 0-15,3-8 0 0,-2 2-15 0,2-4-4 16,0 2 0-16,0-3 0 0,-3-7-8 0,0 4-8 15,3-4 9-15,0-3-9 0,0 2 9 0,-3-5-9 16,3-2 8-16,0-6-8 16,3 0-17-16,0 1-9 0,0-1-2 0,0-8 0 15,3 3-175-15,-3-3-35 0</inkml:trace>
  <inkml:trace contextRef="#ctx0" brushRef="#br0" timeOffset="2753.1986">3559 418 576 0,'0'0'51'0,"6"-3"-41"0,-3-7-10 0,6 7 0 15,-6-7 125-15,0 7 23 16,3-2 5-16,-6 5 1 0,0 0-49 0,0 0-9 0,0 0-3 0,0 0 0 0,0 0-29 0,0 0-7 31,0 0-1-31,0 0 0 0,-3 5-5 0,0 3-2 16,-3 5 0-16,3 0 0 0,3 6 7 0,-3-1 2 15,0 4 0-15,0 4 0 0,-3 0-2 0,3 6 0 16,-3 0 0-16,6 2 0 0,-9-2-26 0,3 8-6 0,0-1 0 16,0-7-1-16,3 0-10 0,0-6-1 0,0 6-1 0,0-5 0 15,0-6-11-15,0 0 10 0,0-2-10 0,0-1 10 16,-3 1-10-16,3-6-9 0,0 0 9 0,0 0-13 31,-3 0-168-31,4-5-34 0</inkml:trace>
  <inkml:trace contextRef="#ctx0" brushRef="#br0" timeOffset="3285.2511">3502 722 1029 0,'6'-13'45'0,"0"3"11"0,-3-6-45 0,3 2-11 16,-3-4 0-16,0 5 0 16,6-6 106-16,3-2 19 0,-6-3 4 0,6 3 1 0,0 2-30 0,3-2-5 15,-1 3-2-15,7-3 0 0,0-3-28 0,-3 5-5 16,0 3-2-16,0-2 0 0,0 5-26 0,-1-1-4 16,-2 1-2-16,0 0 0 0,3 8-12 0,-3-3-2 15,0 2-1-15,0 6 0 0,-3-5-2 0,2 10 0 16,-2 1 0-16,0-4 0 0,0 9 5 0,-3-3 1 15,0 5 0-15,0-2 0 0,-3 2-15 0,-3 0 11 16,0 0-11-16,-3 9 10 0,0-4-1 0,-3 1 0 16,-3 2 0-16,0 5 0 0,-3-7 5 0,0 2 1 0,-3 3 0 15,0-8 0-15,0 2-5 0,-2 9-1 0,-4-9 0 0,3-5 0 16,0 1-9-16,0-9 12 0,-3 3-12 0,3-8 12 16,3 5 0-16,0-5 1 0,1-5 0 0,-1 0 0 15,3 2-3-15,3-2-1 0,-3-3 0 0,6-6 0 16,0 4-9-16,0-3 0 0,6-1 0 0,0 6 0 15,3-5 0-15,-3 3 0 0,3 2 0 0,3-6 0 16,-3 7 12-16,3-4 1 0,0 8 0 0,2-2 0 16,1 5 4-16,-3 0 1 0,0 13 0 0,0-5 0 0,0 5-18 0,0 1 10 15,0-1-10-15,0 5 8 0,0 1 12 16,6 2 3-16,-3 3 0 0,-1 2 0 16,1-5-23-16,-3-2-12 0,6 2 2 0,-3 3 0 0,0-3 18 15,-3-2 3-15,3-1 1 0,-3 3 0 16,0-2-103-16,0-3-20 0,0 2-4 0</inkml:trace>
  <inkml:trace contextRef="#ctx0" brushRef="#br0" timeOffset="3816.9532">4324 521 1566 0,'0'0'69'0,"0"-5"15"0,3-3-68 15,0 3-16-15,0 2 0 0,0-2 0 0,0-3 65 0,-3 8 10 0,0-5 1 0,0 5 1 0,0 0 7 0,0 0 2 16,0 0 0-16,0 0 0 0,0 0-46 0,0 0-10 15,0 0-2-15,0 0 0 0,0 0-16 0,0 0-4 16,-3 5-8-16,0 3 12 0,-3 5-2 0,3 0-1 16,0 0 0-16,-3 1 0 0,3 4 7 0,-3 1 2 0,0 2 0 0,0 5 0 31,0 1 1-31,3-3 0 0,-3 2 0 0,3 1 0 16,-3-6-6-16,3 3-1 0,0-3 0 0,3-3 0 0,0-5-4 15,0 3 0-15,0 0-8 0,3-3 12 0,0 1-12 0,0-6 8 16,3 5-8-16,0-8 0 0,3-2 8 0,0 2-8 15,0 0 0-15,0-5 9 0,3-5-9 0,0 5 10 16,0-8-10-16,2 3 10 0,1 0 6 0,0-3 2 16,-3 0 0-16,3-6 0 0,3 1 7 0,-3 3 2 15,-3-4 0-15,0-7 0 0,-4 8-7 0,1-6 0 16,0-2-1-16,0 3 0 0,-3-6-4 0,0 3-1 0,-3 0 0 0,0-3 0 16,0 3-2-16,-6 7 0 0,0-4 0 0,0-3 0 15,0 2-12-15,-3 6 0 16,0 0 0-16,-3 0-10 0,3-1-2 0,-5 4 0 15,2 2 0-15,-3 2 0 16,0 4-92-16,3 2-18 0,0 0-4 0</inkml:trace>
  <inkml:trace contextRef="#ctx0" brushRef="#br0" timeOffset="5035.1056">3797 513 288 0,'0'0'25'0,"0"0"-25"0,0 0 0 0,0 0 0 0,0 0 128 0,0 0 21 16,0 0 4-16,0 0 1 0,0 0-100 0,0 0-20 15,0 0-4-15,0 0-1 0,-3 0 4 0,-3 0 1 16,6 0 0-16,-6-5 0 0,3 0 30 0,-3 2 7 0,3 3 1 0,3 0 0 15,-6-5-20-15,0-1-3 0,0 4-1 0,3 2 0 0,-3-5-1 0,3 5-1 32,-3-6 0-32,6 6 0 0,-5 0-26 0,2 0-6 15,-3-2-1-15,0 2 0 0,0-6-13 0,0 6 0 16,0 0 0-16,0 0 0 0,-3-5 0 0,3 5 0 0,0 0 0 0,3 0 0 16,-6-3 0-16,3-2 0 0,0 5 0 0,0-5 0 15,0 5 0-15,3 0 0 0,3 0 0 0,0 0 0 16,-3-8 20-16,3 8 2 0,-6 0 0 15,6 0 0-15,-3-5-22 0,3 5 0 0,0 0 0 0,0 0 0 16,0 0 0-16,0 0 0 0,0 0 0 0,0 0 0 16,-3-6 0-16,3 6 16 0,0 0-4 0,0 0-1 0,0 0 11 15,0 0 2-15,0 0 1 0,0 0 0 16,0 0 11-16,0 0 3 0,0 0 0 0,0 0 0 16,0 0-17-16,0 0-3 0,0 0-1 0,0 0 0 15,0 0 16-15,6 6 3 0,-6-6 1 0,9 0 0 16,-3 5-38-16,3-2 0 0,-3 2 0 0,0 0 0 15,0 0 10-15,0-2 4 0,3 2 1 0,-3 3 0 0,0-2 2 16,0 1 1-16,0 4 0 0,0-3 0 0,0 5-6 0,0 0 0 16,0-5-1-16,-1 3 0 0,1 2-11 0,0 0 0 15,0 1 9-15,3-1-9 0,-3 0 0 0,0 0 9 16,0-5-9-16,0 3 0 0,3 2 16 0,-3-5-4 16,0 3-1-16,3 2 0 0,-3-5 3 0,0 0 1 15,0 2 0-15,3-2 0 0,-3 0 1 0,0 3 0 16,2-3 0-16,-5-3 0 0,3 8 0 0,0-7 0 15,0 1 0-15,3-1 0 0,0-4 4 0,-3 9 0 16,0-8 1-16,-3 2 0 0,3 0-21 0,0-2 8 16,0 2-8-16,0 0 0 0,-6-5 0 0,0 0 0 0,6 3 0 0,0 2-8 15,0 1 8-15,-6-6 16 16,0 0-4-16,3 8-1 0,0-3-11 0,0 0 0 16,-3-5 0-16,6 8 0 0,-3-3 0 0,-3-5 0 0,0 8-11 15,0-8 11 1,3 6-30-16,-3 2-1 0,6-3 0 0,-6-5 0 15,0 0-198-15,0 8-40 0</inkml:trace>
  <inkml:trace contextRef="#ctx0" brushRef="#br0" timeOffset="5567.2607">4482 500 939 0,'0'0'41'0,"0"0"10"0,0 0-41 0,0 0-10 0,0 0 0 0,-3 0 0 15,-3 0 64-15,6 0 12 0,0 0 1 0,0 0 1 16,-6 0-30-16,6 0-7 0,0 0-1 0,0 0 0 16,-3-5-12-16,0-3-4 0,0 3 0 0,0-1 0 15,3-2 28-15,0 3 4 0,-6-3 2 0,3 3 0 0,3 0-8 16,0 2-2-16,-6-2 0 0,3-3 0 0,-3 8-15 0,3-6-3 16,-6 6-1-16,3 0 0 15,0 0-16-15,-3 0-3 0,-3 0-1 0,3 6 0 16,0 2-9-16,-2-3 0 0,2 3 0 0,-3-3 0 15,3 3 0-15,0 3-16 0,0-3 4 0,3-3 1 16,-3 8-42-16,3-5-9 0,3 0-2 16</inkml:trace>
  <inkml:trace contextRef="#ctx0" brushRef="#br0" timeOffset="6356.4527">4869 442 1267 0,'0'0'56'0,"3"-5"12"15,-1-3-55-15,4-6-13 0,0 9 0 0,0-3 0 0,-3-2 85 0,3 2 15 0,-6 2 2 0,3-2 1 16,3 3 2-16,-6 5 1 0,0 0 0 0,0 0 0 16,0 0-49-16,0 0-9 0,0 0-3 0,0 0 0 15,0 0-13-15,0 0-2 0,0 0-1 0,0 0 0 16,0 0-21-16,-6 5-8 0,0 1 0 0,3 2 0 16,-3-3 8-16,3 8-8 0,-3 0 0 0,3 1 0 15,0 7 0-15,1-3 0 0,-4 3 0 0,0 3 0 16,0 3 15-16,3-1-3 0,-3 1-1 0,3-1 0 15,-3 1 8-15,0 4 1 0,3 1 1 0,0-11 0 0,0 6 6 16,-3-9 1-16,3 1 0 0,3 2 0 0,-3-8-20 0,3 0-8 16,-3-5 8-16,0 3-8 0,3-6 0 15,0-5 0-15,0 8 8 0,0-8-8 0,0 0 8 16,0 0 0-16,0 0 0 0,0 0 0 0,-3-5 3 0,3 5 0 16,-3-8 0-16,3 3 0 0,-3-9-11 0,3 1 0 15,0 0 0-15,0 0 0 0,3-1 28 0,-3-7 3 0,3 3 1 0,0-9 0 16,-3 4-32-16,3 1 0 15,3-4 0-15,-3 2 0 0,3 3 0 0,-3-6 0 16,0 1 0-16,0 2 0 0,0 3 0 0,0 0 0 16,3 2 0-16,0-4 0 0,-3 7 0 0,3 2 0 15,0 1 0-15,-3 3 0 16,0 2-20-16,0 2-9 0,-1 6-3 0,-2 0 0 0,0 0 32 0,9-2 0 16,-6 2 0-16,3 2 0 0,0 4 0 0,0 7 0 0,0-5 0 15,-3 5 0-15,0 6 0 0,3-1 0 0,-3 9 0 16,0-6 0-16,0 3 0 0,3 2 13 0,-3-5-1 15,3 3 0-15,0 2-12 0,0 1-18 0,0-1 4 0,0-4 1 16,0-4 35-16,3 1 7 0,-6-6 2 16,3-5 0-16,0 2-23 0,-4-2-8 0,-2-8 0 0,6 0 0 15,-6 0 22-15,6 6-2 0,3-6 0 0,-3 0 0 16,0-6-8-16,3 1-1 0,-6 2-1 0,6-2 0 0,-6-8 30 0,6 7 5 16,-3-7 2-16,0 0 0 15,0 0-24-15,-3 0-5 0,6-9-1 0,-6 4 0 16,3-9 19-16,-3 4 3 0,3-4 1 0,0 6 0 15,-1-5-40-15,4-1 0 0,-6 3 0 0,6-2 0 16,0-1 0-16,-3 6 0 0,0-3 0 0,-3 3 0 16,0 3-16-16,0-3 0 0,0 7-1 0,3 1 0 15,-6 8-75-15,3-3-14 0,-3 3-3 0,0 5-1 16,0 0-146-16,-3 7-30 0</inkml:trace>
  <inkml:trace contextRef="#ctx0" brushRef="#br0" timeOffset="7512.9182">5821 357 903 0,'0'0'40'0,"0"0"8"0,0 0-38 0,0-5-10 0,0-3 0 0,0 3 0 0,3-1 117 0,0 4 22 16,-3-9 4-16,0 9 1 15,0 2-68-15,0-6-12 0,3-2-4 0,-3 3 0 16,0 5-20-16,-3-5-4 0,3 5 0 0,-3-3-1 15,-3-2-15-15,0-1-2 0,0 6-1 0,3-2 0 16,-6-3 14-16,3 5 2 0,3 0 1 0,-6 0 0 16,3 0-10-16,-2 0-3 0,-1 0 0 0,-3 0 0 0,6 5-9 0,-6-3-3 15,0-2 0-15,3 6 0 0,-3-6-9 0,3 5 0 16,-3 3 9-16,0-3-9 0,-3-2 14 16,1 2-2-16,2 3 0 0,-3 3 0 0,0-9 0 0,0 9 0 15,-3-3 0-15,0 2 0 0,-3-2 14 0,4 0 2 16,-7 3 1-16,6 2 0 0,3 0-19 0,-3 1-10 15,6-1 10-15,3 8-10 0,0-2 9 0,6 2-9 16,-3 3 8-16,6-3-8 0,-2 5 8 0,2-2-8 16,2 2 0-16,1 1 8 0,0-1 2 0,3 1 0 0,0-6 0 0,3 3 0 15,3-6 5-15,-3-2 1 0,3 3 0 0,0-6 0 16,0 0-6-16,3-8-1 16,-3 9 0-16,0-6 0 0,2-3-9 0,-2 0 12 15,3-2-12-15,-3 2 12 0,3-5-12 0,0 0 12 16,0 0-12-16,-3 0 12 0,3-8-2 0,-4 8 0 15,1-5 0-15,0 0 0 0,0-3-10 0,-3-3 0 0,0 3 0 16,0 3 8-16,-3 2 5 0,0-7 1 0,-6 2 0 0,0 2 0 16,6-2 0-16,-3 3 0 0,-6 3 0 0,0-4 0 15,3-2-6-15,-3 3-8 0,0 0 11 0,-3-1-11 16,0 4 8-16,-3-4-8 0,3 1 0 0,-3 3 0 16,3-4 0-16,-3 6 0 0,0-8 0 0,0 8 0 15,3 0 0-15,-2-5 0 0,-1 5 0 0,0 0 0 16,3 0 0-16,-3 0 0 0,3-5-8 0,0 2 8 15,6 3 0-15,-6 3 0 0,0-6 0 0,6 3 0 16,-3 0 0-16,3 0 0 0,0 0 0 0,0 0 0 0,0-5 0 0,0 5-9 16,3-8 9-16,0 8 0 15,0-5 0-15,3-3 0 0,3 8 0 0,0-6-8 16,0 6 8-16,3-5 0 0,-3 2 0 0,2-2-8 16,4 0 8-16,0 5 0 0,3-5 0 0,0 2 0 15,0 3-31-15,3 0-1 0,-1 0 0 0</inkml:trace>
  <inkml:trace contextRef="#ctx0" brushRef="#br0" timeOffset="8451.1307">6247 312 842 0,'0'0'37'0,"0"0"8"0,6-8-36 16,-6 3-9-16,-3-3 0 0,3-3 0 0,0 4 114 0,0 1 21 15,0-2 4-15,0-2 1 0,0 2-15 0,0 0-2 16,0 3-1-16,0-3 0 0,0 2-66 0,3-2-12 15,0 3-4-15,0-3 0 0,-3 3 3 0,3 0 0 16,0 5 0-16,-3 0 0 0,0 0 2 0,0 0 1 16,0 0 0-16,0 0 0 0,0 0-14 0,0 0-2 0,0 0-1 0,0 0 0 15,0 0-13-15,0 0-4 16,0 0 0-16,0 0 0 0,0 5 10 0,-3 8 2 16,-3 0 0-16,3-5 0 0,-3 11-24 0,3-6 0 15,0 6 0-15,0-1-8 0,-3 3 23 0,3 0 5 16,0 3 0-16,0-3 1 0,0 3 2 0,0-3 0 15,0 6 0-15,0-3 0 0,0-3-9 0,0 5-2 16,0 1 0-16,-3-3 0 0,3-3-12 0,0 5 9 16,-6-7-9-16,6 7 8 0,-3-5-8 0,3-2 8 0,0-1-8 15,0-4 8-15,0-7-8 0,-3 7 8 0,6-9-8 16,0 0 8-16,0 3 0 0,-3-2 0 0,3-4 0 0,0-2 0 16,0 0-8-16,0 0 12 0,0 0-12 0,0 0 12 15,0 0-12-15,-3 5 0 0,3-5 0 0,0 0 8 16,0 0-8-16,0 0 0 0,0 0 0 0,0 0 8 15,0 0-8-15,0 0 0 0,0 0 0 0,0 0 0 16,0 0 0-16,0 0 8 0,0 0-8 0,0 0 0 16,0 0 0-16,0 0 8 0,0 0-8 0,0 0 0 15,0 0 0-15,0 0 0 0,0 0 0 0,0 0 0 16,0 0 0-16,0 0 0 0,-3 6 0 0,3-6 0 16,-2 8 0-16,-1-8 0 0,3 0 0 0,-6 5 0 0,3-2 0 15,0 2 0-15,3-5 0 0,0 0 0 0,-6 5 0 16,6-5 0-16,-3 8 0 0,3-8 0 0,0 0 0 0,0 0 0 15,0 0 0-15,0 0 0 0,0 0 0 0,0 0 0 16,-6 5 0-16,6-5 0 0,0 0 0 0,0 0 0 16,0 0 0-16,0 0 0 0,0 0 0 0,0 0 0 15,0 0 0-15,0 0 0 0,0 0 0 0,0 0 0 16,0 0 0-16,0 0 0 0,9 0 0 0,0 0 0 16,-3 0 0-16,5 0 0 0,-2 3 0 0,3-6 0 15,0 3 0-15,-3 0 0 0,3 0 0 0,0 0 0 16,3 0 0-16,-3 0 0 0,0-5-11 0,0 5-1 0,2 0 0 15,-2 0 0 1,0 0-48-16,6 0-11 0,-3 0-1 0,3 0-1 0,0-5-90 16,3 2-17-16,-4 3-4 0</inkml:trace>
  <inkml:trace contextRef="#ctx0" brushRef="#br0" timeOffset="9005.4642">6771 233 230 0,'0'-5'20'15,"3"-3"-20"-15,-3 2 0 0,0-2 0 0,3-5 154 0,-1 3 26 0,-2 2 6 0,0-6 1 16,0 6-47-16,0-2-10 0,0-3-2 0,3-1 0 16,-3 6-35-16,3 3-7 0,0 5-2 0,3-8 0 15,-6 8-13-15,0 0-3 0,0 0-1 0,9 8 0 16,0 5-7-16,0 1 0 0,0-1-1 0,0 5 0 15,-6 4-11-15,3-4-3 0,0 3 0 0,0 3 0 16,0-3-16-16,-3 3-3 0,0-3-1 0,3-2 0 0,0 2 22 0,-3-3 4 16,3-4 1-16,-3 4 0 15,3-2-32-15,-3 3-7 0,-1-1-1 0,1-5 0 16,-3 6 1-16,3 2 0 0,3-2 0 0,-3-6 0 16,-3 5-13-16,3-4-18 0,0-1 4 0</inkml:trace>
  <inkml:trace contextRef="#ctx0" brushRef="#br0" timeOffset="9488.3114">7166 214 460 0,'12'-8'41'0,"-6"3"-33"0,-6-3-8 0,9-2 0 16,6-4 168-16,-6 1 32 0,-6 0 7 0,0 0 1 16,6-1-89-16,-6 6-18 0,0-5-3 0,-3 8-1 15,-3-3-58-15,6-3-12 0,3 9-3 0,-3-3 0 16,-6-1 14-16,3 6 2 0,0 0 1 0,0 0 0 16,0 0-24-16,0 0-5 0,-9 6 0 0,9-6-1 15,9 13 5-15,-12 0 2 0,-9 0 0 0,3 6 0 0,3-3 21 0,-3 7 4 16,-6-1 1-16,0-4 0 0,3 1-36 15,1 7-8-15,-1-5 0 0,0-2 0 0,-3-1 0 16,6-2 0-16,0-3 8 0,3 1-8 0,-3 1 0 0,3-7 0 16,0 6 0-16,3-6 0 0,0 2 0 0,0-2-9 15,-3-3 0-15,3 3 0 16,3 6-110-16,0-9-21 0,-6 3-5 0</inkml:trace>
  <inkml:trace contextRef="#ctx0" brushRef="#br0" timeOffset="9961.7666">6928 598 172 0,'0'0'8'0,"0"0"1"16,3 0-9-16,-3-5 0 0,3-3 0 0,0 2 0 0,0 1 215 0,0 3 41 16,0-4 8-16,0 1 1 15,0 2-120-15,0-2-24 0,3 5-5 0,-3-5 0 16,-3 5-43-16,0-6-8 0,0 4-1 0,0 2-1 16,0-6-11-16,0 6-1 0,0 0-1 0,0 0 0 15,0 0-8-15,0 0-2 0,0 0 0 0,0 0 0 16,0 0-12-16,0 0-4 0,0 0 0 0,0 0 0 15,0 0-15-15,0 0-9 0,0 0 10 0,0 0-10 16,0 0 0-16,0 0 0 0,0 0 0 0,0 0 0 16,0 0 8-16,0 0-8 0,0 0 0 0,0 0 0 15,0 0 14-15,0 0-3 0,0 0-1 0,0 0 0 16,0 0 13-16,0 0 2 0,0 0 1 0,0 0 0 16,0 0-2-16,0 0-1 0,0 0 0 0,0 0 0 15,0 0-10-15,0 0-1 0,0 0-1 0,0 0 0 16,0 0-11-16,0 0 0 0,0 0 0 0,0 0 8 15,0 0-8-15,0 0 0 0,0 0 0 0,0 0 0 0,0 0 0 0,0 0 0 16,0 0 0-16,0 0 0 0,0 0 16 0,-9 6-3 16,9-6 0-16,-6 8 0 0,3 5-5 0,0-2 0 15,3 2-8-15,0 0 12 0,0 3 6 0,0 2 1 16,0 4 0-16,0 7 0 0,0 0 18 0,0 2 4 16,0 1 1-16,-3 0 0 0,3-3-18 0,-3 0-3 15,3 6-1-15,-3-9 0 0,3 6 16 0,-3-6 4 16,0 1 0-16,3-1 0 0,-3 1-32 0,0-4-8 15,3-1 0-15,-3-4 0 0,3-5 0 0,-3 1 0 0,3-9 8 16,-3 3-8-16,3-3 0 0,0-5-13 16,0 0 1-16,0 0 1 15,0 0-154-15,0 0-31 0,0 0-7 0</inkml:trace>
  <inkml:trace contextRef="#ctx0" brushRef="#br0" timeOffset="10889.4619">9074 169 1371 0,'0'0'30'0,"0"0"6"0,0 0 2 0,3-2 1 0,0-9-31 0,-3 3-8 16,3 3 0-16,0-3 0 0,0-5 67 0,0 7 12 15,0-2 2-15,-3-5 1 0,0 8-30 0,0-3-7 16,-3 3-1-16,3-3 0 0,-3-3-13 0,-3 9-3 16,3-9-1-16,-3 6 0 0,0 2 1 0,1 3 1 15,-4-5 0-15,0 5 0 0,0 0 22 0,0 0 4 16,-6 0 1-16,3 5 0 16,-3 3-83-16,0-3-16 0,3 3-3 0,-3-2-1 0,1 7 47 0,-1-5 15 15,0 2 0-15,0 6 0 0,0 3-1 0,3-1 0 16,-3 3 0-16,3-2 0 0,0-1 2 0,1 4 1 0,-1 4 0 15,0-2 0-15,3-3 6 0,0 5 1 0,0-7 0 16,3 13 0-16,0-11-1 0,0 5 0 0,6 1 0 0,0-9 0 16,0 9 2-16,0-6 1 0,6 3 0 0,0-3 0 15,0-3-26-15,3 4 0 0,0-4-14 0,3 3 5 16,0-2 9-16,0-6 11 0,2 0-3 0,1-2 0 16,3 2-52-1,3-5-12-15,-3-3-1 0</inkml:trace>
  <inkml:trace contextRef="#ctx0" brushRef="#br0" timeOffset="11342.5532">9491 370 1465 0,'12'-13'64'0,"-9"8"15"0,-3-3-63 16,0 3-16-16,0-3 0 0,3-3 0 0,-3 3 76 0,-3 3 12 16,3-3 2-16,-3 3 1 0,3 2-47 0,0 3-8 15,0 0-3-15,-6-5 0 0,-3 5 8 0,3 5 2 16,-3-5 0-16,3 8 0 0,-6 0-15 0,1 3-2 16,-1 2-1-16,-3 0 0 0,6 0 3 0,-3 6 0 0,0-6 0 15,0 8 0-15,3-2-8 0,3 2-2 16,0 3 0-16,0-3 0 0,3 0-4 0,-3 3-1 15,3-3 0-15,3-3 0 0,-3 1 0 0,3 2 0 0,6-2 0 16,0-3 0-16,-3-6-13 0,6 3 0 0,0-5 0 0,3-2 0 16,3-1 16-16,0-2 3 0,0-3 1 0,0-3 0 15,2-2-20-15,1-3 0 0,0-3 0 0,-3-2 0 16,3 0 27-16,-3-1-2 0,-3 1 0 0,-3 0 0 16,3-8-4-16,-4 2-1 0,4 1 0 0,-3-3 0 15,0 2 0-15,-3 0-1 0,0 4 0 0,0-9 0 16,0 5-10-16,-3 3-1 0,-3 3-8 0,-3 0 12 15,0 2-12-15,0-2 0 0,-6 0 0 0,0 5 0 0,0-3 0 16,-6 3 0-16,1 3-13 0,2 3 4 16,-6-4-36-16,3 12-7 0,0-6-2 0,-3 7 0 15,0-1-110-15,0 7-21 0,1-5-5 0</inkml:trace>
  <inkml:trace contextRef="#ctx0" brushRef="#br0" timeOffset="12062.7946">9893 344 1782 0,'0'0'39'0,"3"-5"8"0,3-3 1 0,3-5 3 0,-3 2-41 0,0 3-10 0,-6 0 0 0,3-3 0 31,-3 4 63-31,0 1 10 0,0 6 3 0,0 0 0 16,0 0-18-16,0 0-3 0,0 0-1 0,0 0 0 15,6 13-43-15,-6-2-11 0,0 2 0 0,-3 1 0 16,-3 1 13-16,3 4 1 0,-3 5 0 0,0-3 0 16,3-3 8-16,-3 4 2 0,0 4 0 0,3-7 0 15,-3-1 9-15,3 9 3 0,0-6 0 0,0 3 0 16,-3-11-26-16,3 8-10 0,0-8 8 0,0 6-8 15,-3-3 13-15,3-6-2 0,3 3-1 0,0-7 0 16,0 2 10-16,0-8 1 0,0 0 1 0,0 0 0 16,3 5-2-16,-3-5 0 0,0 0 0 0,0 0 0 0,0 0-20 15,0 0 0-15,3-11 0 0,-3 3 0 0,0 0 0 0,0-2 0 16,0-3 0-16,0-1 0 0,-3-7 0 0,3 8 0 16,3-6 0-16,-3 1 0 0,0-3 0 0,0 2 0 15,3-2 0-15,3 3 0 0,-3-1 0 0,6-2 0 16,-6-3 0-16,6 3 0 0,-3 2 0 0,0 6 0 15,0-8 0-15,0 8 0 0,0 0 0 0,-3 2 0 16,-3 3 0-16,0 0 0 0,3 3 0 0,-3 5 0 16,0 0 0-16,6-6 0 0,-6 6 0 0,9 0 0 15,0 6 0-15,-4-1 0 0,1 3-12 0,0 5-6 16,0 0-2-16,0 1 0 0,0-1 7 0,0 5 1 16,-3 1 0-16,0 2 0 0,3-2 12 0,-3 2 0 0,0 5 0 0,3-2 0 15,-3-3 0-15,3 6 0 16,0-3 0-16,0-3 0 0,-3-3 23 0,3 3 7 0,0-2 2 15,-3-1 0-15,0-10-20 0,3 0-3 0,-3-2-1 16,0-1 0-16,0 3 7 0,-3-8 1 0,6 0 0 0,-1 0 0 16,-5 0-7-16,9-5-1 0,-3 2 0 0,0-10 0 15,3 2 20-15,0 3 3 0,-3-10 1 0,0 4 0 16,0-7-20-16,0 3-3 0,0-9-1 0,0 9 0 16,-3-9-8-16,3 6 0 0,-3 3 0 0,3-4 0 15,0-1 0-15,3-4 0 0,0-5 0 0,-3 6 0 16,2-1-9-16,1 1 9 0,-3 5-12 0,0-3 12 15,0 3-52-15,-3 8-3 0,0-1-1 0,0 9 0 16,-3-3-157-16,0 8-32 16,-3 0-7-16</inkml:trace>
  <inkml:trace contextRef="#ctx0" brushRef="#br0" timeOffset="12893.084">10569 294 1638 0,'0'-3'36'0,"0"-2"7"0,3-1 1 0,-3-1 3 0,3 1-38 0,0-2-9 0,-3 3 0 0,0 5 0 16,0 0 88-16,0 0 16 0,3-5 4 0,-3 5 0 16,0 0-64-16,0 0-12 0,0 0-2 0,0 0-1 15,0 0-13-15,0 0-4 0,0 0 0 0,3 10 0 16,-3 4 9-16,0-1 2 0,0 5 0 0,0-2 0 0,-3 3-9 0,3-1-2 15,0 3 0-15,-3 3 0 16,-3-8 32-16,3 8 7 0,0-3 1 0,0 3 0 16,0-3-26-16,0-2-5 0,0 7-1 0,0-7 0 15,0-4-6-15,-3 4-2 0,0-1 0 0,3-2 0 0,0-5-12 16,0 2 0-16,0-5 0 0,0 3 0 0,0-9 28 16,0 4 4-16,3-6 0 0,0 0 0 0,0 0-32 0,0 0 0 15,0 0 0-15,0 0 0 0,0 0 0 0,0 0 0 16,0 0 0-16,-3-6 0 0,0 4 12 0,3-9-3 15,0 3-1-15,0-2 0 0,3 2-8 0,0-6 0 16,0-4 0-16,-3 5 0 16,3-3-20-16,0-8-5 0,0 3-2 0,3 2 0 0,-3-2 53 0,3 3 10 15,-3-1 3-15,3-7 0 0,3 4-31 0,-3 4-8 16,0-3 0-16,0 2 0 0,-3 1 0 0,3-1 0 16,-1 6 0-16,1 5 0 0,-3-5 0 0,3 7-12 15,-6 6 4-15,0 0 0 0,0 0 8 0,3 6 0 16,3-1 0-16,0 3 0 0,0 5 0 0,0 0-8 15,0 1 8-15,-3-1-8 0,3 5 8 0,0-4 0 0,0 4 0 16,0-2 0-16,-3 8 0 0,3-11 0 0,-3 14 0 16,0-9 0-16,0-2 0 0,3 2 0 0,-3 1 0 0,3 0 8 0,0-6-8 0,0 8 12 15,2-8-4-15,1 6 0 16,0-6-8-16,-3-5 0 0,3 2 0 0,0-2 8 16,0-2-8-16,-3-4 0 0,0 4 0 0,-6-6 8 15,6 0 4-15,-6 0 2 0,6 0 0 0,-6 0 0 16,6-6 26-16,0 4 4 0,-3-4 2 0,3-7 0 15,-3 3-1-15,3-6 0 0,-3 2 0 0,0 1 0 16,0-11-29-16,0 3-7 0,0-3-1 0,-1 3 0 16,4-5-8-16,-3 5 8 0,3-3-8 0,0-8 8 0,3 3-8 0,-3 5 0 15,0-2 0-15,0-1 0 0,0 6-9 0,3-3-1 16,-3 3 0-16,0 3 0 16,0-1-38-16,0 3-7 0,0 3-1 0,0 0-1 15,-3-1-114-15,3 4-22 0,-3 2-5 0,0-3-1 0</inkml:trace>
  <inkml:trace contextRef="#ctx0" brushRef="#br0" timeOffset="13802.3202">11268 188 1184 0,'0'0'52'0,"-3"-5"12"0,3 2-52 0,0-2-12 16,0-1 0-16,0-2 0 0,0 8 57 0,0-5 9 15,3-3 2-15,-3 8 0 0,0 0-20 0,0 0-3 16,0 0-1-16,0 0 0 0,0 0 11 0,0 0 1 15,0 0 1-15,0 0 0 0,0 0-27 0,-3 8-6 16,3 5 0-16,-3 1-1 0,0 4 14 0,0 3 3 0,-3 3 1 0,3 3 0 16,-3-6-17-16,0 3-4 15,0 2-1-15,-2-5 0 0,2 3 3 0,0 2 1 16,-3-4 0-16,6-4 0 0,-3 9 0 0,0-6 0 16,0 3 0-16,0-9 0 0,0 4-23 0,3-6 0 15,-3 6-12-15,3-11 4 0,-6 2 8 0,6 3 0 16,0-5 10-16,0-2-10 15,0 2-29-15,3-3-12 0,-6-5-3 0</inkml:trace>
  <inkml:trace contextRef="#ctx0" brushRef="#br0" timeOffset="14148.5755">11096 267 1177 0,'0'0'25'0,"2"-8"6"0,1 8 1 0,3-5 2 0,0 5-34 15,0-5 0-15,0 2 0 0,3 3 0 0,0-5 61 0,0-1 6 16,3 4 1-16,3-11 0 0,3 7-18 0,0-7-3 15,2 5-1-15,1-5 0 0,6 0-16 0,0-1-3 16,0-1-1-16,2 1 0 0,-2 1-26 0,0 5 0 16,3-5 0-16,-1 8 0 0,-5-3 14 0,-6 2-2 15,-6 4-1-15,0-3 0 0,3-1-29 0,-3 6-6 16,0 0 0-16,0 0-1 16,-4 0-28-16,1 6-6 0,-9-6-1 0,0 0 0 15,3 5-31-15,-3-5-6 0,-12 13-2 0,1 0 0 0</inkml:trace>
  <inkml:trace contextRef="#ctx0" brushRef="#br0" timeOffset="14388.0826">11167 370 979 0,'0'0'87'0,"0"0"-70"0,0 0-17 0,0 0 0 16,0 0 90-16,0 0 14 0,0 0 4 0,0 0 0 15,0 0-12-15,6 0-1 0,0-5-1 0,6 5 0 16,-3-8-31-16,6 3-7 0,-1-3 0 0,4 3-1 16,-3-3-27-16,0 2-4 0,0 1-2 0,3 3 0 15,-3-4-14-15,0 1-8 0,-1 2 8 0,1 3-8 16,0 0-15-16,0 0-7 0,-3 3-2 0,0 2 0 16,-3-5-48-16,0 6-9 0,0-6-3 0,0 2 0 15,-3 3-19-15,-6-5-4 0,0 0-1 0</inkml:trace>
  <inkml:trace contextRef="#ctx0" brushRef="#br0" timeOffset="14658.2891">11069 611 115 0,'0'0'0'0,"0"0"10"0,0 0-10 0,0 0 0 0,0 0 0 0,0 0 0 16,0 0 224-16,0 0 44 0,0 0 8 0,0 0 1 0,0 0-147 0,0 0-30 16,6 0-5-16,3 0-2 15,-3 0-11-15,2 0-2 16,-2 0-1-16,6 0 0 0,0 0 5 0,0 0 2 0,0-5 0 0,3 5 0 16,3 0-46-16,0-5-8 0,0 5-3 0,-1-3 0 15,-2 3-29-15,0-5-10 0,3 5 0 0</inkml:trace>
  <inkml:trace contextRef="#ctx0" brushRef="#br0" timeOffset="15159.6348">12099 138 748 0,'0'-8'33'0,"0"8"7"15,0-8-32-15,0 2-8 0,-3 1 0 0,0 2 0 0,-3-2 174 0,3-3 33 0,3 8 6 0,-3 0 2 16,0-5-116-16,-3 0-23 0,3 2-5 0,0-2-1 16,0 5-34-16,-3-6-8 0,-3 6 0 0,3 0-1 15,0 0-19-15,-3 0-8 0,-3 0 0 0,0 6 8 16,-3 2 8-16,1-3 0 0,-4 8 1 0,0 0 0 15,-3 1 21-15,-3 4 4 0,0 3 1 0,-2 3 0 16,-1 3 1-16,3-6 0 0,-3 5 0 0,3-2 0 16,1-3-26-16,-1 6-5 0,6-9-1 0,3 3 0 15,6-2 6-15,0-1 1 0,0 4 0 0,6-9 0 0,3 11-10 16,0-3-1-16,0-8-8 0,6 6 12 0,0-6-12 0,6 0 9 16,0 0-9-16,9 6 8 15,0-11-8-15,2 5 0 0,4-8 0 0,6 3 8 16,-6-3-92-16,3-5-20 0,-1 0-3 15</inkml:trace>
  <inkml:trace contextRef="#ctx0" brushRef="#br0" timeOffset="15512.2536">12283 233 1148 0,'0'0'51'0,"0"0"10"0,0 0-49 0,0 0-12 0,0 0 0 0,0 0 0 0,0 0 110 0,0 0 19 15,0 0 4-15,0 0 1 16,0 0-61-16,6 2-12 0,3-2-2 0,3 0-1 16,0 0-5-16,3-2-1 0,3-3 0 0,-1-3 0 15,1 2-17-15,3-7-4 0,-6 5-1 0,6-2 0 16,0 2-15-16,0-6-3 0,-1 9-1 0,-2-8 0 16,3 8-35-16,0 2-8 0,0-2 0 15</inkml:trace>
  <inkml:trace contextRef="#ctx0" brushRef="#br0" timeOffset="15794.1594">12530 143 921 0,'0'0'82'15,"0"0"-66"-15,0 0-16 0,0 0 0 0,0 0 197 0,0 0 36 16,0 0 7-16,-3 5 2 0,0 3-122 0,-3 5-25 16,3 1-5-16,-3-1-1 0,-3 5-23 0,3 3-5 15,4 3-1-15,-4 3 0 0,3-6-6 0,-3 3-2 0,0-3 0 0,0-3 0 16,3 4-22-16,-3 1-5 0,0-1-1 0,3-4 0 16,-3 3-8-16,3 3-3 0,-3-3 0 0,3-2 0 15,-3-1-13-15,3-2-18 0,-3 3 4 0,-3-1 1 31,3-5-93-31,-3 3-18 0,0-2-4 0,-3 1-1 0</inkml:trace>
  <inkml:trace contextRef="#ctx0" brushRef="#br0" timeOffset="16591.2336">12411 169 374 0,'0'0'16'0,"0"0"4"0,0 0-20 0,0 0 0 15,0 0 0-15,0 0 0 0,0 0 88 0,0 0 12 16,0 0 4-16,0 0 0 0,0 0-30 0,0 0-6 16,0 0 0-16,0 0-1 0,0 0-3 0,0 0 0 15,0-8 0-15,0 8 0 0,0 0-9 0,0 0-3 16,0 0 0-16,0 0 0 0,0 0-32 0,0 0-6 16,0-5-2-16,0 5 0 0,3-3 24 0,0-2 5 15,3 0 1-15,-3 0 0 0,3 2 9 0,-3-2 1 16,3 5 1-16,0-6 0 0,0 4-15 0,3 2-3 0,-3-6-1 0,3 6 0 15,6 0 1-15,-4 0 0 0,1-5 0 0,3 5 0 0,3-3-23 0,0 3-4 16,-3 0 0-16,3-5-8 16,-3 5-13-16,-1 0-10 0,1-5-1 0</inkml:trace>
  <inkml:trace contextRef="#ctx0" brushRef="#br0" timeOffset="17079.9113">12947 206 403 0,'0'0'36'0,"0"0"-36"0,0 0 0 0,0 0 0 0,0 0 136 0,0 0 21 0,6-5 4 0,-6 5 1 16,6-5-1-16,-6 5 0 0,0 0 0 0,0 0 0 16,6 0-39-16,-6 0-8 0,0 0-2 0,0 0 0 15,6 5-50-15,-3 3-10 0,-3 5-3 0,3 6 0 16,-3-1-13-16,0 3-2 0,-3 3-1 0,3 3 0 16,-6-6 14-16,3 3 2 0,0-3 1 0,0-3 0 15,0 9-13-15,0-14-2 0,0 14-1 0,0-9 0 16,0 3-20-16,0-2-4 0,0-1-1 0,3-4 0 15,-3 1-9-15,0 4 8 0,3-6-8 0,-3-5 8 16,3 3-27-16,0-9-5 0,0-2-2 0,0 0 0 16,0 0-188-16,0 0-38 0,0 0-7 15</inkml:trace>
  <inkml:trace contextRef="#ctx0" brushRef="#br0" timeOffset="17430.5104">12920 286 1105 0,'0'0'24'0,"0"0"4"0,0 0 2 0,0 0 2 0,0 0-32 0,0 0 0 0,0 0 0 0,3-6 0 16,3 4 77-16,0-3 9 0,0-1 2 0,0-2 0 15,0 8-12-15,3-5-1 0,0 0-1 0,0 2 0 16,0-2-1-16,3-1 0 0,2 4 0 0,1-3 0 16,3-3-17-16,0 2-3 0,3-2-1 0,-3 3 0 15,3-3-20-15,-4-2-4 0,4 2 0 0,0 2-1 16,0-2-11-16,-3 3-3 0,6-3 0 0,-7 3 0 16,4-3-13-16,-3 3 0 0,-3 5 0 0,3-8 0 15,-6 2-22 1,3 6-7-16,0-8-2 0,-1 8 0 0,-5 0-25 15,3 0-6-15,-3 0-1 0,-3 0 0 0,-6 0-130 0,3 8-27 16,-3 0-4-16,-3 3-2 0</inkml:trace>
  <inkml:trace contextRef="#ctx0" brushRef="#br0" timeOffset="17660.5603">13120 370 1400 0,'0'0'62'0,"0"0"13"0,0 0-60 0,0 0-15 0,0 0 0 0,0 0 0 16,0 0 100-16,0 0 16 0,6-5 4 0,-1 5 1 16,-5 0-36-16,9-8-7 0,3 8-2 0,0-5 0 15,6 0-44-15,-3 2-10 0,3-2-2 0,-3-1 0 16,3 4-20-16,-4 2-13 16,1-6 1-16,0 6 1 0,-3-5 3 0,0 5 0 15,-3 5 0-15,0-5 0 16,-3 0-58-16,-6 0-11 0,9 0-3 0</inkml:trace>
  <inkml:trace contextRef="#ctx0" brushRef="#br0" timeOffset="17917.4819">12956 624 1263 0,'0'0'56'0,"0"0"12"15,0 0-55-15,0 0-13 0,0 0 0 0,0 0 0 0,0 0 130 16,0 0 23-16,0 0 5 0,0 0 1 16,6 0-43-16,-6 0-8 0,0 0-1 0,9 0-1 15,-3 0-50-15,0 0-9 0,-6 0-3 0,9-5 0 0,0 10-28 16,2-5-5-16,1-5-2 0,0 5 0 16,0 0-9-16,3 0 0 0,0 0 0 0,0 0 8 0,-6-5-8 0,6 2-17 15,-1 3 4-15,4 0 1 16,-3-5-39-16,3 5-7 0,0-8-2 0</inkml:trace>
  <inkml:trace contextRef="#ctx0" brushRef="#br0" timeOffset="18315.7864">13629 201 1152 0,'0'0'51'0,"3"-5"10"0,-3-3-49 0,3 3-12 0,-3 2 0 0,0 3 0 16,2-5 168-16,-2 5 32 0,0 0 5 0,0 0 2 15,0 0-115-15,0 0-22 0,0 0-5 0,0 0-1 16,0 0-12-16,0 0-4 0,6 8 0 0,-3-3 0 16,0 3 4-16,-3 2 0 0,0 4 0 0,0-1 0 15,3 0-36-15,-3 6-6 0,0-4-2 0,0 4 0 0,0-6 4 0,-3 6 0 16,3-3 0-16,-3 2 0 0,-3 1 0 0,3-1 0 16,1 3 0-16,-1-2 0 0,-3 7 16 0,3-7 3 15,0 2 1-15,0 0 0 0,0 3-20 0,0-5-3 16,3-6-1-16,-3 13 0 0,0-10-8 0,0 3-11 15,3-6 3-15,0-3 0 16,0-2-138-16,0 0-27 0,-3-2-6 0,0-1-1 0</inkml:trace>
  <inkml:trace contextRef="#ctx0" brushRef="#br0" timeOffset="18756.8868">13608 267 576 0,'0'0'25'0,"0"0"6"0,-3-8-31 0,3 3 0 0,0 0 0 0,0 2 0 16,3-8 148-16,-3 9 24 0,3-9 5 0,0 9 1 16,0-9-49-16,0 3-9 0,0 3-3 0,3-3 0 15,2 3-39-15,1-3-8 0,0 2-2 0,3-2 0 16,-3 3-22-16,3-3-5 0,0 8-1 0,3-5 0 0,-3 0-12 15,3 2-4-15,-3-2 0 0,2 5 0 0,-2 0 20 0,3 0 3 16,-3 5 1-16,3 3 0 16,0-3-30-16,0 3-6 0,-3 3 0 0,3-3-1 15,-1 5 1-15,-2 0 0 0,0 0 0 0,-3 1 0 16,3-1 16-16,-3 5 4 0,0-4 1 0,0-1 0 0,0 5-11 16,-3-4-2-16,0-1-1 0,-3 0 0 0,3 0 21 0,-3 0 4 15,-3 1 0-15,3-1 1 0,-3 0-21 0,0 6-5 0,-6-3-1 0,3 2 0 16,0 1 7-16,-3-1 2 15,0 3 0-15,-6 0 0 0,3-2-18 0,-3-1-9 16,0 1 10-16,-6 7-10 0,0-12 24 0,-2 7-2 16,2-11 0-16,0 4 0 0,-3-1-22 0,0 0 0 15,0-5 0-15,1-3 0 0,-4 3 0 0,3-8-10 16,-3 6 10-16,0-6-13 16,3 0-83-16,1 0-16 0,2-6-3 0</inkml:trace>
  <inkml:trace contextRef="#ctx0" brushRef="#br0" timeOffset="20081.5983">15745 85 907 0,'-6'-3'40'0,"6"-2"8"0,-3 5-38 0,0 0-10 16,0-6 0-16,0 6 0 0,0-2 103 0,0-3 18 15,-3 5 4-15,6 0 1 0,-6-6-22 0,3 6-5 16,0-2-1-16,0-4 0 0,0 6-26 0,0 0-4 16,0 0-2-16,-3 0 0 0,3-5-30 0,0 5-5 15,-3 0-2-15,1 0 0 0,-1 0-10 0,0 0-3 16,0 0 0-16,-3 0 0 0,-3 0 20 0,3 5 3 15,-3-5 1-15,0 6 0 0,0-4-26 0,0 4-5 0,-3-6-1 16,0 7 0-16,4 4 4 0,-4-3 0 16,0 0 0-16,0 2 0 0,0 6-1 0,0-2 0 0,0 4 0 15,3 1 0-15,-3-1 17 0,4-2 4 0,-1 8 1 16,3-3 0-16,-3-2-22 0,3-1-11 16,0 3 10-16,3-2-10 0,3 2 15 0,0-8-3 0,-3 6-1 0,6-1 0 15,3 3 5-15,0-2 2 0,0-1 0 0,3-2 0 16,3 8-8-16,0-3-2 0,0-8 0 0,3 6 0 15,6 0 10-15,-4-6 2 0,4 0 0 0,9 0 0 16,-3 0-40-16,0-5-8 0,0 0-2 0,2-2 0 16,-2-1-138-1,-3-5-27-15,3 0-5 0</inkml:trace>
  <inkml:trace contextRef="#ctx0" brushRef="#br0" timeOffset="20528.5633">16120 233 1922 0,'0'0'42'0,"0"0"9"0,0 0 1 0,-3 0 3 0,3 0-44 0,-6 0-11 16,0 2 0-16,-3 4 0 0,3-1 48 0,-3 3 7 15,-3 3 1-15,3-3 1 0,-2 5-17 0,-4 0-3 16,3 0-1-16,0 6 0 0,0-6-22 0,0 0-5 0,-3 0-1 0,3 6 0 16,0-6 16-16,3 3 4 15,0 3 0-15,3-1 0 0,4 3-2 0,-1-2 0 16,0-1 0-16,0-2 0 0,3 3-13 0,3-6-2 16,0-2-1-16,0 2 0 0,2 0-10 0,1-5 8 0,3-3-8 15,3-5 8-15,-3 3 0 0,6-3 0 0,-3 0 0 0,3-3 0 16,0-2-8-16,-3-3 12 0,3-5-12 0,-4 7 12 15,1-7-12-15,-3 0 10 0,0 0-10 0,-3 0 10 16,6-1-10-16,-6 1 12 0,3 0-12 0,0-6 12 16,-3 6-4-16,3 0 0 0,-6 0 0 0,0-1 0 15,-3 1 4-15,-3 0 1 0,0 2 0 0,0-2 0 16,-3 5-13-16,3-5 11 0,0 8-11 0,-3-3 10 16,0-5-10-16,0 7-17 0,0-2 4 0,0-2 1 15,-3 7-96-15,0-2-20 0,0-1-3 0</inkml:trace>
  <inkml:trace contextRef="#ctx0" brushRef="#br0" timeOffset="21407.1505">16483 259 1465 0,'0'0'64'0,"3"-5"15"0,-3-3-63 0,3 3-16 0,-3-3 0 0,0 3 0 16,0-1 94-16,0 4 16 0,3-4 3 0,-3 6 1 15,0-8-39-15,0 3-8 0,-3 0-2 0,3 5 0 16,0 0-19-16,0 0-4 0,0 0-1 0,0 0 0 15,0 0-23-15,0 0-5 0,-3 5-1 0,-3 3 0 16,0 3-3-16,3 2-1 0,-3 0 0 0,0 8 0 16,3-2-8-16,-3-1 0 0,0 3 0 0,-3-2 0 0,4-6 12 0,-1 8 0 15,0-2 0-15,0-1 0 16,-3-4 15-16,0 7 3 0,0-3 1 0,6-4 0 16,-3-1-5-16,3 5-1 0,0 3 0 0,0-7 0 15,0-1-14-15,0 5-3 0,0-4-8 0,0-1 12 0,0 0-12 16,3 0 0-16,-3-7 0 0,3 2 0 0,-3-3 29 15,3-5 0-15,0 0 0 0,0 0 0 0,0 0-13 0,0 0-2 16,0 0-1-16,0-5 0 0,3-9 32 16,-3 1 7-16,0 0 0 0,3 0 1 0,-3-8-23 0,3 2-5 15,-3-7-1-15,3 7 0 0,3-2-10 0,0-3-2 16,0 3-1-16,6-6 0 0,-3 1-11 0,0 2 0 16,3-2 0-16,0-1 0 0,-1 1 0 0,-2 5 0 15,0-3 0-15,-3 3 0 0,0 2-13 0,0 1 5 16,3 4 8-16,-6 1-13 0,0 5 13 0,0-2 0 15,3 2-10-15,-3 8 10 0,-3 0 0 0,0 0 0 0,0 0 0 0,0 0 0 16,3 5 0-16,0 3-9 0,0 5 9 0,0 6-13 16,0-1 13-16,3 9-9 15,-3-6 9-15,0 5-8 0,0-2 8 0,0-3 0 16,-3 6 0-16,3-4 0 0,0-1 0 0,-3-4 0 0,3 9 0 16,-3-6 0-1,0-3-27-15,3 9-3 0,0-9-1 0,0 3 0 0,-3-2 56 0,2-6 11 0,1 0 3 0,0 1 0 16,0-1-31-16,0-5-8 0,-3-8 0 0,3 5 0 15,0 0 0-15,-3-5 8 0,0 0-8 0,0 0 8 16,6-5-8-16,0-3 11 0,0-2-11 0,0 2 12 16,0-11-12-16,0 6 8 0,3-8-8 0,-3 2 8 15,3 1-8-15,0 2 0 0,0-8-12 0,0 3 12 16,0-6-19-16,3 4 4 0,2 1 1 0,-2-4 0 16,-9 0 5-16,3-1 1 0,3 3 0 0,3-8 0 15,-6 6 8-15,3 5 0 0,-3 0 0 0,3 2 0 0,3 1 0 16,-3 4-10-16,-9 6 1 0,3 3 0 0,6-3 9 0,-3 8 0 15,-6 0 0-15,0 0 0 0,0 0 0 16,3 8-13-16,2 5 3 0,-5 1 1 0,-3-1 9 16,3 0 11-16,9 6-3 0,0 2 0 0,-6 3-8 0,3-3 0 15,-3 3 0-15,6-3 0 0,3-3 17 0,-6 3 2 16,-3-2 0-16,3 2 0 0,6-2-4 0,-6-1-1 0,-3-2 0 0,0 3 0 16,-3 7-5-16,0-7-1 15,0 2 0-15,0-3 0 0,-6 3-38 0,0-2-8 0,3-6-2 0</inkml:trace>
  <inkml:trace contextRef="#ctx0" brushRef="#br0" timeOffset="22292.8269">17266 233 345 0,'0'0'15'0,"-6"-5"4"0,0 5-19 0,3-8 0 15,9 2 0-15,-6 6 0 0,-6-8 179 0,6 3 32 16,6 0 6-16,3-3 2 0,-3 3-105 0,0-3-21 16,0 0-4-16,0-3-1 0,6 3 13 0,-6-2 3 15,-3 2 0-15,0 2 0 0,5 4-16 0,-2-4-4 16,-6 6 0-16,0 0 0 0,0 0-28 0,0 0-7 16,0 0-1-16,0 0 0 0,-6 6-32 0,3 2-6 15,3-3-2-15,-2 3 0 0,-7 5-8 0,3 0 8 16,0 6-8-16,3-1 8 0,3 4 24 0,-3-4 4 15,-3 3 0-15,3-2 1 0,6-1-21 0,-3-2-5 16,-3 3-1-16,0-1 0 0,0-5 6 0,3 1 0 16,0-1 1-16,-6 5 0 0,-3-4 18 0,6-1 3 15,6 5 1-15,0-2 0 0,-6 3-39 0,0-6-21 16,0 0 2-16,6 0 1 0,-3 1 36 0,0-1 7 16,-6-2 2-16,3 2 0 0,9 0-27 0,-6-5 0 0,-9 5 0 0,3-5 0 31,6 3-51-31,0-3-9 0,0-3-1 0,-3 3-1 0,-6-3-190 0,6 0-39 0,3-5-7 15,-6 8-2-15</inkml:trace>
  <inkml:trace contextRef="#ctx0" brushRef="#br0" timeOffset="22726.0437">17123 280 921 0,'12'-13'40'0,"-6"11"10"0,0-4-40 0,3-4-10 16,-6 2 0-16,9 0 0 0,6-5 92 0,-4 2 17 16,-11 3 3-16,9-5 1 0,3 0-21 0,0-1-5 15,-3 1-1-15,3 0 0 0,-3 2-26 0,6 3-4 16,-4 0-2-16,4-5 0 0,-6 8 0 0,3 0 0 0,3-3 0 0,0 2 0 15,0-1-34-15,0 1-6 0,-4 4-2 0,4-4 0 0,0 1-3 0,0 0-1 16,-6 2 0-16,3 3 0 0,3-5 0 0,0 5 0 16,-4 0 0-16,-5 5 0 0,3-5 2 0,-3 3 0 31,3 2 0-31,-6 6 0 0,-3-3 17 0,-3 5 3 16,6 0 1-16,-6 0 0 0,-3 6-17 0,0 2-3 0,3-3-1 0,0 1 0 0,0-6 10 0,-6 8 3 15,-6-2 0-15,6-6 0 16,-3 8 1-16,0-8 0 0,-8-2 0 0,2 2 0 15,0 1-3-15,-3-7 0 0,0 1 0 0,-6 3 0 16,0-3-6-16,4-3-2 0,-1-5 0 0,0 5 0 16,-6-2-13-16,6-3-10 0,9 0 2 0,-3 0 0 15,1 0-168-15,-1 0-32 0</inkml:trace>
  <inkml:trace contextRef="#ctx0" brushRef="#br0" timeOffset="23299.8718">17846 278 403 0,'15'-11'17'0,"-12"9"5"0,0-4-22 0,3-4 0 15,-3 7 0-15,3-8 0 0,0 4 170 0,0-1 30 16,-3 2 5-16,6-2 2 0,-3-2-99 0,-3 2-19 16,0 3-4-16,-3 5-1 0,0 0 26 0,0 0 5 0,0 0 1 0,0 0 0 15,0 0-42-15,0 0-8 0,0 0-2 0,-6 5 0 16,-3 0-9-16,0 3-3 0,0 0 0 0,0 3 0 15,-3 2-22-15,0 0-5 16,-3 6-1-16,6-4 0 0,1-4 7 0,-4 5 1 16,-6 2 0-16,3-4 0 0,6 4-20 0,3-5-3 0,-6 6-1 0,0-6 0 0,0 3-8 0,3 3 8 15,6-1-8-15,0-5 8 16,-6 6 20-16,7 2 4 0,4-8 1 0,4 0 0 16,-3 1-33-16,0-1-14 0,0-2 1 0,6-4 0 15,3 1 42-15,3 3 9 0,-6-11 2 0,3 8 0 16,3-8-23-16,3 0-4 0,0 0-1 0,-4 0 0 15,4 0-12-15,0-5 0 0,0 2 0 0,0-8 0 16,0 9 0-16,-6-11 0 0,3-1 0 0,-4-4 0 16,1 5 0-16,0-6 9 0,0 6-9 0,-3 0 8 15,0-6 0-15,0 1 0 0,-3 2 0 0,0-3 0 0,-6 6 20 16,0-6 3-16,-3 6 1 0,0 0 0 0,0 0-20 0,0-1-4 16,-3 1-8-16,0 5 12 0,0-2-12 0,-3 2-8 15,-3 2 8-15,3 6-13 16,-3-2-35-16,0 2-6 0,1 0-2 0,-4 2 0 15,0-2-201-15,0 6-41 0,-18-1-8 0,12 3-2 0</inkml:trace>
  <inkml:trace contextRef="#ctx0" brushRef="#br0" timeOffset="29418.0144">18397 318 115 0,'0'0'0'0,"-3"-6"10"0,3 1-10 0,-3 2 0 0,3-2 0 0,0-3 0 16,-3 3 296-16,3-3 56 15,-3 3 12-15,0-1 3 0,3 6-182 0,0-8-36 16,-3 3-7-16,3-3-2 0,3 3-60 0,-3 5-13 15,3-6-3-15,0 4 0 0,0-3-22 0,0-3-5 16,0 2-1-16,0-2 0 0,-3 3-9 0,3 0-3 16,0 2 0-16,3-2 0 0,-3 5 10 0,-3 0 2 15,0 0 0-15,0 0 0 0,0 0-21 0,0 0-4 16,0 0-1-16,0 0 0 0,0 0-10 0,0 0 0 0,0 5 9 0,-3 8-9 16,3-5 8-16,-3 6-8 15,-3-1 8-15,3 5-8 0,-3 3 12 0,3 3-3 16,0-3 0-16,-3-2 0 0,3 2-1 0,0-2-8 15,0 2 12-15,0 3-4 0,3-3 12 0,0-3 3 0,-3 9 0 16,0-1 0-16,3-7-23 0,0 2 0 0,-3-3 0 0,3 1 0 16,-3 2 11-16,3-2-3 0,-3-3 0 0,0-1 0 15,0-1-8-15,0-1 0 0,3-5 0 0,-3-3 0 16,3 3 0-16,0-3 8 0,0-5-8 0,0 0 8 16,-3 3-8-16,3-3 0 0,0 0 0 0,0 0 0 15,-3 5 11-15,3-5-3 0,0 0-8 0,0 0 12 16,0 0-12-16,0 0 0 0,0 0 0 0,0 0 0 15,0 0 0-15,0 0 8 0,-5-5-8 0,5 5 9 16,0-8-1-16,0 0 0 0,0-5 0 0,0 0 0 0,0-1-8 16,0 4 0-16,3-11 0 0,-1 7 0 0,1-4 0 0,-3-3 0 15,3-3 0-15,3 5 0 0,0 4 0 16,0-4 0-16,-3-2 0 0,3-3 0 0,3 3 0 16,-3 2 0-16,0 6 0 0,-3-8 0 0,0 8 0 0,0-6 0 15,-3 6-10-15,3 0 10 0,-3 0-16 0,0-1 2 16,0 1 1-16,0 2 0 0,0-2 2 0,-3 0 1 15,3 5 0-15,-3 3 0 0,3-3 10 0,0 8-10 16,0 0 10-16,0 0-10 0,0 0 10 0,0 0-10 16,0 0 10-16,0 0-10 0,0 0 10 0,0 0-12 15,0 0 12-15,6 2-12 0,-3 9 12 0,3-3-8 16,-3-3 8-16,6 9-8 0,-3-7 8 0,-3 4 0 16,3 2 0-16,0-5 0 0,0 5 0 0,-3-5 0 0,3 3 0 15,-1-3 0-15,1 5 0 0,0-8 0 16,0 3 0-16,0 3 0 0,-3 2 0 0,3 0 11 0,0-5-11 0,3 11 12 15,-6-6-4-15,3 0-8 0,0 6 12 0,0 2-4 16,0-2-8-16,0 2 8 0,0-8-8 0,3 5 8 16,-3 1-8-16,0-3 0 0,3 2 0 0,-3 1 8 15,2-6-8-15,1 0 10 0,0-7-10 0,0 7 10 16,-3-5-1-16,0-3 0 0,0-2 0 0,0 2 0 16,0 0-9-16,0 3 12 0,-6-8-12 0,0 0 12 0,0 0-4 0,0 0 0 15,6 0 0-15,-6 0 0 16,0 0 20-16,0 0 3 0,0 0 1 0,6 0 0 15,-6 0-13-15,6-5-3 0,0 2 0 0,0-2 0 16,0-3 4-16,0-2 1 0,-3 2 0 0,6-6 0 16,-4 1 5-16,1 0 1 0,3-6 0 0,-3 6 0 15,0-13-37-15,3 5-7 0,0-3-2 0,0 3 0 16,3-6 35-16,0 9 6 0,0-1 2 0,9-13 0 16,-1 11-24-16,-2-5-10 0,3 4 1 0,-3-1 0 0,-3 2 9 0,0-3 0 15,0 10 0-15,0 1-8 16,-7 0-16-16,-2 5-4 0,0 3 0 0,-6 5 0 15,0 0-177-15,0 0-36 0</inkml:trace>
  <inkml:trace contextRef="#ctx0" brushRef="#br0" timeOffset="30001.2735">19186 365 460 0,'0'0'41'0,"0"0"-33"15,0-8-8-15,0 3 0 0,3 0 145 0,-3 2 27 16,0-8 6-16,3 3 1 0,0 1-41 0,3-4-8 16,-3 3-2-16,3 0 0 0,-3-3-28 0,0-2-7 15,0 5-1-15,0-2 0 0,-1 7-25 0,1-2-6 16,0-3-1-16,0 3 0 0,-3 5-16 0,0 0-3 16,0 0-1-16,0 0 0 0,0 0-12 0,0 0-4 15,-3 13 0-15,3 0 0 0,0 0 13 0,-6 6 3 16,4-1 0-16,-4 3 0 0,0-2-16 0,0 2-4 0,-3 3 0 15,3-3 0-15,-6 0 20 0,6 3 3 0,0-3 1 0,0 6 0 16,-3-3-36-16,3-3-8 0,0-3 0 0,0 1 0 16,3 2 0-16,-6-8 0 15,3 0 0-15,0 1 0 0,3-1-24 0,0-8-6 0,0 0-2 0,1 3 0 32,-1-2-96-32,3-6-19 0,0 0-4 0</inkml:trace>
  <inkml:trace contextRef="#ctx0" brushRef="#br0" timeOffset="30317.6625">19186 286 1422 0,'0'0'31'0,"0"0"6"0,0 0 2 0,0 0 1 0,0 0-32 15,6-6-8-15,0 6 0 0,0-7 0 0,0 1 92 0,0-2 16 16,2 3 3-16,4-3 1 0,-3 3-23 0,3-3-4 16,0-3-1-16,3 3 0 0,-3 0-19 0,6-2-4 15,3 2-1-15,-1 0 0 0,1-3-9 0,6 3-3 0,-3-5 0 0,0 8 0 16,-6-3-34-16,2 3-14 16,-2-1 11-16,0 4-11 0,-6-4 32 0,3 6 0 15,0-5 0-15,0 2 0 0,-6 3-32 0,0 0 0 16,2 0 0-16,-2 0 0 15,-9 0-45-15,6 0-15 0,3 0-4 0,-3 3 0 16,0-3-102-16,-6 0-21 0,0 0-4 0</inkml:trace>
  <inkml:trace contextRef="#ctx0" brushRef="#br0" timeOffset="30592.1493">19308 402 1105 0,'0'0'24'0,"-6"0"4"0,0 8 2 0,0-8 2 16,0 5-32-16,0-5 0 0,0 3 0 0,6-3 0 0,-3 5 114 0,-3-5 16 15,3 6 3-15,3-6 1 16,0 0-35-16,0 0-7 0,0 0-2 0,0 0 0 16,0 0-27-16,0 0-6 0,6 0-1 0,3 2 0 15,3-2-3-15,3 0-1 0,-3 0 0 0,3-2 0 0,3-4-25 0,-1 6-6 16,1-8-1-16,3 3 0 0,0 5 10 0,-3-8 2 15,0 8 0-15,0-5 0 0,-4 5-32 0,1 0-8 16,3 0-1-16,-6-5 0 0,0 5-1 0,-3 0 0 16,3 0 0-16,-3 5 0 15,-3-5-55-15,0 0-11 0,3 5-3 0</inkml:trace>
  <inkml:trace contextRef="#ctx0" brushRef="#br0" timeOffset="30849.9181">19132 696 403 0,'0'0'17'0,"0"0"5"16,-3-5-22-16,3 5 0 0,-9 0 0 0,9 0 0 0,-6 0 285 0,6 0 53 0,0 0 10 0,0 0 3 15,0 0-185-15,0 0-37 0,0 0-7 0,0 0-2 16,0 0-54-16,0 0-11 0,0 0-3 0,0 0 0 15,0 0-12-15,9-6-4 0,-3 4 0 0,6-4 0 16,-3 1-6-16,3 2-2 0,0-2 0 0,0 5 0 16,3-5-20-16,-3-3-8 0,2 8 0 0,1-5 0 15,0-3 0-15,0 2 0 0,-3 1 0 0</inkml:trace>
  <inkml:trace contextRef="#ctx0" brushRef="#br0" timeOffset="31653.6557">19879 214 748 0,'0'0'67'15,"0"-8"-54"-15,0 3-13 0,0 5 0 0,0-8 220 0,0 8 42 16,0 0 8-16,0 0 2 0,0 0-112 0,0 0-21 0,0 0-5 0,0 0-1 16,0 0-79-16,0 0-16 0,0 8-3 0,0 5-1 15,0 1-19-15,-3-1-4 16,0 0-1-16,3 6 0 0,0 2 4 0,-3-3 1 0,3 1 0 0,-6 2 0 16,3-3-15-16,1 1 0 0,-4-3 0 0,0 2 0 15,0 1 37-15,0 2 5 0,0-2 1 16,0-1 0-16,0-2-28 0,0 2-6 0,0-4-1 0,0-1 0 15,0 0-8-15,3 0 12 0,-3-2-12 0,0-3 12 16,3-3 4-16,0 3 0 0,3-8 1 0,0 0 0 16,0 0 3-16,0 0 1 0,0 0 0 0,0 0 0 0,0 0 10 0,0 0 1 15,0-8 1-15,0-2 0 16,3 2-33-16,-3 0 0 0,0-11 0 0,3 6 0 16,0-6 0-16,0 1 0 0,0 2 0 0,3 3 0 15,0-6 0-15,3-7 0 0,-3 7 0 0,3-2 0 16,-3 3 0-16,6-4 0 0,0-1 0 0,-1 4 0 0,-2 3 0 15,0-2-14-15,3 5 1 0,-3-1 0 0,-3 1 21 0,0 0 4 16,0 2 0-16,-3 3 1 0,3 0-24 0,-3 3-5 16,3 0 0-16,-3 2-1 0,0-2 17 0,-3 0 0 15,0 5 0-15,0 0 0 0,0 0 0 0,0 0 0 16,0 0 0-16,0 0 0 0,0 0 10 0,6 5 6 16,-3-5 0-16,3 8 1 15,-3 2-37-15,3 4-8 0,-3-1-2 0,3 8 0 0,-3-2 48 0,2-1 10 16,1 3 1-16,-3-2 1 0,3 2-30 0,-3-3 0 0,0 1 0 0,0-3 0 15,0 2 0-15,0 1 0 0,0-6 0 0,3 8 0 16,0-2-14-16,0-1-9 0,-3-2-1 0,0 3-1 16,0-6 25-16,3-2 0 15,-3 2 0-15,6-5 0 0,-6 0 8 0,3 2-8 16,3-2 10-16,0-3-10 0,-6-2 9 0,0 2-9 16,3 1 8-16,-6-6-8 0,0 0 8 0,0 0-8 0,3 2 0 15,3 4 8-15,-1-1-8 0,-5-5 0 0,0 0 0 0,0 0 0 16,6 0 8-16,3 0-8 0,-9 0 8 0,6-5-8 15,0 5 9-15,0-8-9 0,0 2 10 0,0-2-10 0,0-5 0 0,0 0 0 16,0-6 0-16,3 1 0 0,-3 5 57 0,3-8 6 16,0 2 1-16,3-2 0 15,-3 2-52-15,5 1-12 0,1-9 0 0,0 6 0 16,3-3 0-16,-3 3 0 0,0-5 0 0,0 2 0 0,0 3-48 0,-1 2-13 0,1-2-3 0,-3 8 0 31,-3 0-52-31,-3-1-10 0,3 9-2 0</inkml:trace>
  <inkml:trace contextRef="#ctx0" brushRef="#br0" timeOffset="32140.1858">20626 333 1497 0,'0'0'66'0,"0"0"14"0,0 0-64 0,0 0-16 0,0 0 0 0,-5 0 0 0,-1 6 118 0,6-6 20 15,0 0 4-15,0 0 1 16,0 0-63-16,0 0-12 0,0 0-2 0,0 0-1 16,0 0-16-16,0 0-3 0,0 0-1 0,0 0 0 15,6 0 3-15,2 0 1 0,-8 0 0 0,6 0 0 16,0 0-25-16,3 0-4 0,0 0-2 0,3-8 0 15,-3 8 16-15,6-6 3 0,0-1 1 0,-6 7 0 0,3-6-20 0,0-2-4 16,5 3-1-16,1 0 0 0,0 2 0 16,6-8 0-16,0 9 0 0,6-9 0 0,-1 3 3 0,1 3 1 15,-3-3 0-15,0 3 0 0,-4 5-27 0,1-8-6 16,-6 3 0-16,0 5-1 0,-3-8 17 0,0 8 0 16,-3-6 0-16,-3 1 0 15,-1 2-167-15,1 3-29 0,-3 0-7 0</inkml:trace>
  <inkml:trace contextRef="#ctx0" brushRef="#br0" timeOffset="32418.3098">20972 331 1497 0,'0'0'66'0,"0"0"14"0,0 0-64 0,0 0-16 0,0 0 0 0,0 0 0 15,0 0 96-15,0 0 15 0,0 0 3 0,0 8 1 16,-3-3-31-16,-3 3-5 0,-3 5-2 0,6-8 0 16,3 9-6-16,-3-1-2 0,-3-5 0 0,0 5 0 15,3 6-9-15,-3-6-3 0,0 5 0 0,3 1 0 16,-3 2-14-16,3 0-3 0,6 3-1 0,-6-5 0 16,-3 2-21-16,0-3-4 0,3-2-1 0,0 8 0 15,-3-6-13-15,3 4 9 0,0-9-9 0,3 5 8 16,-3-10-103-16,3 5-21 15,-2-5-4-15</inkml:trace>
  <inkml:trace contextRef="#ctx0" brushRef="#br0" timeOffset="33073.5105">21766 222 345 0,'-11'-2'31'0,"11"2"-31"0,0 0 0 0,0 0 0 0,-6-6 240 0,3-2 43 15,0 8 8-15,3 0 1 0,0 0-109 0,-3-5-23 16,-6 0-4-16,3 2 0 0,3 3-125 0,-3 0-31 16,-3 0 0-16,3 0 0 0,-3 0 57 0,-3 8 6 15,3-8 1-15,-6 5 0 0,-3 3-52 0,4-2-12 16,-4 2 0-16,-3-3 0 0,3 3 54 0,-3 5 8 16,6-8 2-16,-3 9 0 0,1-1-52 0,2-5-12 15,3 2 0-15,-3 4 0 0,6-7 0 0,3-1 0 16,0 2 0-16,3 0 0 0,3-3 0 0,0 5 0 15,3-2 0-15,3 0 0 0,0-2 0 0,3 7 0 0,3-5 0 0,0 5 0 16,0-2 0-16,0 2 0 16,2 0 0-16,-2 0 0 0,0 6 21 0,0-6 2 15,0 3 0-15,-3 2 0 0,0-4 20 0,0-1 4 16,-3-2 1-16,3 4 0 0,-3 4 0 0,-3-11 0 16,-3 2 0-16,0 4 0 0,0-1-8 0,-6 0-2 15,0-5 0-15,-6 3 0 0,0 2-16 0,-3-5-3 16,0 5-1-16,-3-5 0 0,0 3-10 0,1-4-8 0,-4-1 12 0,0 2-12 15,3-3 0-15,-3 0 0 0,0-2 0 0,1 2 0 32,5-5-162-32,-3 0-26 0,-3 0-6 0,0 0-1 0</inkml:trace>
  <inkml:trace contextRef="#ctx0" brushRef="#br1" timeOffset="45636.2243">2827 2506 1036 0,'0'0'92'15,"0"0"-73"-15,-3-6-19 0,3 4 0 16,-3-6 108-16,3 2 19 0,0 6 3 0,0-5 1 0,-6-3-24 0,0 3-5 15,6 0-1-15,-3 2 0 16,-3-2-27-16,3-3-6 0,0 5 0 0,-3 0-1 16,0-2-19-16,0 3-3 0,0-4-1 0,6 6 0 15,-12-5 2-15,3 2 0 0,3-2 0 0,-3 5 0 0,0-5-15 16,3 5-3-16,-5-3-1 0,2 3 0 0,-9 8-15 16,6-8-4-16,-9 5 0 0,0 3 0 0,3 0-8 0,-3 3 0 15,1 2 9-15,-1 0-9 0,0 3 8 0,0-3-8 16,0 3 8-16,3-3-8 0,-2 9 0 0,2-9 0 15,0 3 0-15,-3 2 8 0,0 6-8 0,0-5 0 16,-2 2 0-16,2 0 0 0,0 5 0 0,3-2 0 16,-3 3 0-16,3-6 8 0,0 3-8 0,4 5 0 15,2-3 0-15,3 3 0 0,3-2 0 0,3 2 0 16,3-3 0-16,0 3 0 0,0 0 8 0,0 1-8 16,3 1 8-16,3-2-8 0,0 3 0 0,3 0 8 15,3 0-8-15,2-1 0 0,-5 4 8 0,6-3-8 0,-3-1 8 16,6 1-8-16,-3 0 8 0,3-6-8 0,0 1 8 0,-1-3-8 15,4-3 9-15,-3 0-9 16,6-3 12-16,0-2-12 0,0 0 12 0,2-3-4 16,1-2 0-16,0-3-8 0,-3-3 13 0,0-5-4 0,-1 3-1 15,1-6 0-15,3-5 5 0,-6 3 1 0,-3-3 0 0,3 0 0 16,-1-5-4-16,1 0-1 0,-6-3 0 0,3 0 0 16,-3 5-9-16,0-7 12 0,0 2-12 0,-3 0 12 15,-1 3-12-15,-2-3 0 0,3 3 0 0,-6-3 0 16,3 3 0-16,-3 2 0 0,-3-2 0 0,0 2 0 15,0 3 8-15,-3 0-8 0,0-2 8 0,-3 2-8 16,0 3 11-16,0-3-3 0,-3 2-8 0,-3-2 12 16,3 3-4-16,-6 0-8 0,0-1 11 0,4 1-11 15,-4 0 0-15,0 0 0 0,0-1 0 0,0 4 0 16,0-4 0-16,3 4 0 0,-3-4 0 0,3 4 0 0,6-3 0 0,-3 5 0 16,0-3 0-16,6 3 0 0,0 0 0 15,0 0 0-15,-6 0 0 0,6 0 0 0,0 0 0 0,0 0 0 16,0 0 0-16,0 0-9 0,0 0 9 0,0 0 0 15,0 0-9-15,0 0 9 0,0 0 0 0,9 3 0 16,0 2 0-16,0-3 0 0,6 1 0 0,0 0 0 0,3-1 0 0,0-2 0 16,5 0 0-16,-2-2 0 15,3 2 0-15,0-6 0 0,3 1 18 0,0 0-2 16,-1 0 0-16,-2-3 0 0,0 0-16 0,-3 2 8 16,3-2-8-16,-7 3 0 31,4-3-73-31,-6 0-22 0,0 6-4 0</inkml:trace>
  <inkml:trace contextRef="#ctx0" brushRef="#br1" timeOffset="47013.9003">3612 3000 518 0,'-3'-13'46'0,"3"8"-37"0,0 2-9 0,-3-2 0 15,3-3 184-15,3 3 34 0,-3-1 7 0,3-2 2 16,-3 3-75-16,0-3-14 0,3 3-3 0,-3-3-1 15,0 8-55-15,0-5-11 0,3-3-3 0,-3 8 0 16,0 0-17-16,3-6-4 0,-3 6-1 0,0 0 0 16,6-5-5-16,-6 5-1 0,0 0 0 0,0 0 0 15,0-8-12-15,0 8-2 0,0 0-1 0,0 0 0 16,0 0-2-16,0 0-1 0,0 0 0 0,0 0 0 16,0 0-5-16,0 0-1 0,0 0 0 0,0 0 0 0,0 0-1 0,0 0-1 0,0 0 0 0,0 0 0 15,0 0-3-15,0 0-8 16,0 0 12-16,0 0-4 0,0 0-8 0,0 0 12 15,0 0-12-15,0 0 12 0,0 0-12 0,9-5 0 16,-9 5 0-16,0 0 8 0,0 0-8 0,0 0 0 16,6-3 0-16,-6 3 8 0,0 0-8 0,0 0 0 15,0 0 9-15,0 0-9 0,0 0 18 0,0 0-1 16,0 0 0-16,9-8 0 0,-9 8-25 0,0 0-6 16,0 0-1-16,0 0 0 0,0 0 15 0,3-5 0 15,-3 5 0-15,0 0 0 0,0 0 0 0,0 0 0 16,0 0 0-16,0 0 0 0,0 0 12 0,0 0-12 0,3-5 12 0,-3 5-12 15,0 0 12-15,0 0-4 16,0 0 0-16,0 0-8 0,0 0 15 0,0 0-4 16,0 0-1-16,0 0 0 0,0 0-10 0,0 0 0 0,0 0 0 15,0 0 0-15,0 0 8 0,0 0-8 0,0 0 8 16,0 0-8-16,0 0 11 0,0 0-3 0,0 0-8 0,0 0 12 16,0 0-12-16,0 0 9 0,0 0-9 0,0 0 8 15,0 0-8-15,0 0 0 0,0 0 0 0,0 5 0 16,3 0 0-16,-3 3 0 0,0 3 0 0,0-1 0 15,0 4 0-15,0-1 0 0,3 0 0 0,-3-2 8 16,3-1-8-16,-3 4 10 0,3-1-10 0,0 3 10 16,-3-3-10-16,3 0 12 0,0 0-12 0,0 1 12 15,-3-1-12-15,3-3 0 0,-3 6 9 0,0-2-9 16,3-1-12-16,-3-5-8 0,0 2 0 0,3 1-1 16,-3-1-131-16,0 1-27 0,3-3-5 0,0 0-869 15</inkml:trace>
  <inkml:trace contextRef="#ctx0" brushRef="#br1" timeOffset="51016.3294">3729 2519 1587 0,'-6'-8'70'0,"3"8"15"0,0-8-68 0,0 5-17 16,-3 1 0-16,6-4 0 0,0 6 85 0,0 0 14 16,0 0 2-16,0-5 1 0,3-3-28 0,-3 3-6 15,0 5 0-15,0 0-1 0,0 0-39 0,0 0-8 16,0 0-2-16,0 0 0 0,0 0-18 0,0 0 0 16,0 0-13-16,0 0 5 15,0 0-34-15,0 0-6 0,9 3-2 0,0-1 0 0</inkml:trace>
  <inkml:trace contextRef="#ctx0" brushRef="#br1" timeOffset="51655.0157">4199 2696 1324 0,'-3'-10'118'0,"3"10"-94"15,0-6-24-15,0 6 0 0,0 0 80 0,0 0 12 16,0-5 3-16,0 5 0 0,-3-5 3 0,3-1 1 15,3 4 0-15,-3 2 0 0,3-8-60 0,-3 8-12 16,0 0-3-16,0 0 0 0,0 0-24 0,0 0 0 16,6 0 0-16,-6 0 0 0,9 2 0 0,0 6 0 0,-6 0 0 0,3 6 0 15,0 1 0-15,-4 4 0 0,1 7 0 0,-3-2 0 16,0 11 0-16,0-4 0 0,0 4 0 0,-3-1 0 16,3 3 0-16,-2-5 0 0,2 2 0 0,-3 1 8 0,3-4-8 0,0-1 0 15,0-1 0-15,0-6 0 0,0 1 16 16,0-3 0-16,3 1 1 0,-1-6 0 15,1-3 14-15,-3 0 2 0,3 0 1 0,0-5 0 16,0 0-11-16,0-5-3 0,3-1 0 0,0-2 0 16,0-2 17-16,0-6 3 0,6-3 1 0,-3-2 0 15,6-6-15-15,-3-2-3 0,6-3-1 0,-3-5 0 16,-1-2 10-16,4 2 1 0,0-9 1 0,0 4 0 0,0 0-34 0,0-1 0 16,0 1 0-16,-1 2 0 0,1 6 0 0,-3-1 0 15,3 1-8-15,-3 5 8 0,3 2-22 0,-6 3 2 16,0 0 0-16,0 8 0 15,-4-5-142-15,1 5-28 0,0 3-6 0</inkml:trace>
  <inkml:trace contextRef="#ctx0" brushRef="#br1" timeOffset="52118.3125">4925 2895 1443 0,'0'0'64'0,"0"0"13"0,0 0-61 0,0 0-16 0,9 0 0 0,3 0 0 16,0-3 56-16,3 0 8 0,-3-5 1 0,3 3 1 16,-1-3 28-16,1 0 6 0,0-5 0 0,-3 0 1 15,3 2-24-15,-3-2-5 0,0-6 0 0,0 1-1 16,-3 5-20-16,2-9-4 0,-2 4-1 0,0-1 0 15,-3 1-14-15,3-1-4 0,-3 3 0 0,-3 3 0 16,3 0-19-16,0-5-9 0,-3 4 8 0,0 4-8 16,-6-1 0-16,0 6 8 0,6-8-8 0,-3 5 0 0,-3 5 0 0,3 0 0 15,-3-5 8-15,0 3-8 0,-3 5 0 0,0-5 0 16,0 2 0-16,-3 6-11 16,3-3 1-16,0 5 0 0,-3-5 0 0,1 5 0 0,2 3 10 15,-6 6-12-15,6-6 12 0,-3 2-12 0,0 1 12 16,0 5 0-16,0-3 0 0,6 3-8 0,-3 7 8 0,0-7 0 15,0 3 10-15,3 5-10 0,0-3 21 0,3 3-1 16,0-3-1-16,3 3 0 0,-3 2-19 0,6 1 0 16,-3-4 0-16,3 6 0 0,0-2 17 0,-3-3-3 15,3 0-1-15,0-1 0 16,0 4-103-16,0-6-21 0,-3-2-4 0,3-1-946 0</inkml:trace>
  <inkml:trace contextRef="#ctx0" brushRef="#br1" timeOffset="52538.2408">5369 2768 1951 0,'0'0'43'0,"6"-6"9"0,0 4 1 0,2-6 2 0,1 2-44 0,3-4-11 0,0 7 0 0,3-7 0 16,0-1 98-16,-3 6 18 0,3 5 3 0,0-6 1 15,-3 6-59-15,2 6-11 0,1-4-2 0,-3 9-1 0,-3-6-25 0,3 6-5 16,-3 2-1-16,3 3 0 15,-3 5 10-15,-3 0 2 0,-3 3 0 0,0-3 0 16,0 3-11-16,-3 2-1 0,-3-7-1 0,0 2 0 16,0-2-3-16,-3-3-1 0,0-1 0 0,3-1 0 15,0-1-3-15,0-5 0 0,-3 5 0 0,6-10 0 16,-3 2 4-16,0 0 1 0,3-5 0 0,0 0 0 16,0 0 8-16,0 0 2 0,0 0 0 0,3-8 0 0,0 3-8 15,0-8-2-15,3 0 0 0,3-6 0 0,0-2-5 16,3-6-8-16,0 1 11 0,-1-6-11 0,7 1 8 0,0-1-8 15,0 3 0-15,3 2 0 0,-3 3 0 0,3 1 0 16,-4 1 0-16,4 7 0 0,-3 4 0 0,0 0 0 16,0 9 0-16,-3-6 0 0,3 10 0 0,-4 4 0 15,1 2 0-15,-3 0 0 0,0 2 0 0,0 9 0 16,-3-3 0-16,0 2 0 0,-3 1 0 0,0 2 0 0,-3 5 9 0,0 1-9 16,-3-1 9-16,0 3-9 0,3-2 8 0,-3-1-8 15,-3-5 0-15,0 1-12 16,3-1 0-16,0 0 1 0,-3-3-153 15,0 1-32-15,-3-6-5 0</inkml:trace>
  <inkml:trace contextRef="#ctx0" brushRef="#br1" timeOffset="54622.2916">8122 2540 576 0,'0'0'51'0,"0"0"-41"0,6-3-10 0,-3-5 0 15,-3 3 177-15,0 0 34 0,3 0 6 0,-3 5 2 16,0 0-98-16,0-8-19 0,0 2-4 0,0-2-1 15,0 0-28-15,0 1-5 0,0 1-2 0,0 1 0 16,3-3-23-16,-3 3-5 0,0-3-1 0,0 2 0 16,0-4-23-16,0 7-10 0,0-5 8 0,-3 3-8 15,-3-3 0-15,3 3 0 0,0-3 0 0,-3 3 0 0,-3 5 8 0,3-6-8 16,0 6 8-16,0-5-8 16,-3 2 8-16,0 6-8 0,-3-3 8 0,6 5-8 15,-2-5 13-15,-1 0-2 0,-6 6-1 0,3-6 0 16,3 5-10-16,-3 3 0 0,3-6 9 0,-3 4-9 15,6 2 0-15,-3-3 0 0,3 3 0 0,-3 2 0 0,0 4 0 0,1-1 0 16,-1-5 0-16,3 8 0 0,-3 0-8 16,0 2 8-16,0 1-8 0,0 2 8 0,0-3 0 15,0 4-8-15,-3 1 8 0,3 1 0 0,0 0 0 0,3 0 0 16,-3 5 0-16,3-3 0 0,3-2 0 0,0 3 0 16,3-1 0-16,3-7 8 0,0-1-8 0,0 3 0 15,3-13 8-15,0 3-8 0,0-1 8 0,3 1-8 16,0-11 10-16,3 0-10 0,0 0 13 0,0-5-3 15,0-3-1-15,3-6 0 0,5 1 8 0,-2-5 2 16,0-3 0-16,0 2 0 0,6 1-19 0,-6-4 0 0,0 1 0 0,-1-3 0 16,-2 3 0-16,3-3 0 15,0-2 0-15,0-1 0 0,-6 4 0 0,3-4 12 16,-3 1-3-16,0-3 0 0,-1 0-9 0,-2 2 0 16,-3 6-10-16,3-6 10 0,-3 6 0 0,0 3 0 15,-6 5 0-15,3-1 0 0,0 9 0 0,-3-6 8 16,0 11-8-16,0 0 10 0,0 0 5 0,0 0 1 0,-3 11 0 15,0-3 0-15,0 8-16 0,0 0 0 0,0 5 8 0,6 3-8 16,0-3 0-16,0 3 0 0,3-3 0 0,0 0 0 16,3-2 0-16,3 2 0 0,-3-3 0 0,3-2 0 15,0 0 0-15,0 2 0 0,-1-4 0 0,1-1 0 16,3 0-13-16,-3 0-9 0,0 1-2 0,0-4 0 16,-3 3-123-16,3-2-25 0,3 0-4 15</inkml:trace>
  <inkml:trace contextRef="#ctx0" brushRef="#br1" timeOffset="57341.7199">10435 2413 403 0,'0'0'36'0,"0"0"-36"0,0 0 0 0,0 0 0 16,0 0 137-16,0 0 21 0,0-5 4 0,0 2 1 16,-3-2-28-16,0 5-6 0,0-8-1 0,0 5 0 15,0 1-25-15,-3-4-6 0,-3 6-1 0,0-8 0 16,0 6-18-16,0-1-4 0,0-2-1 0,0 2 0 16,-3-2-13-16,3 5-4 0,-2-8 0 0,2 5 0 15,0 3-29-15,0-2-7 0,0 2 0 0,-3-6-1 16,3 6-19-16,0 0 0 0,0 6 0 0,-3-6 0 15,3 0 0-15,-3 5 0 0,0 3 0 0,-2-3 0 16,-1 6 0-16,0-1 0 0,-3 1 0 0,3 5 0 0,-3-3 0 0,6 0 12 16,0 0-1-16,-2 6 0 15,2-1 20-15,3 1 4 0,0 2 1 0,-3-2 0 16,3 4-36-16,0 9 0 0,3-8 0 0,0 2 0 0,3-2 0 16,0 3 0-16,0-6 0 0,6-5 0 0,0-3 0 15,0 3 0-15,3 0 0 0,0 0 0 0,0-6 0 0,0 1 0 16,0-3 0-16,3-3 0 0,0-2 0 0,0-1-14 15,3-2 2-15,-1 0 1 0,1 0 11 0,3-5 0 16,-3-3 0-16,3 3 0 0,0-6 0 0,0 1 9 16,0-4-9-16,-3 1 10 0,2-5 0 0,1 2 0 15,0 0 0-15,3-8 0 0,0 0 11 0,0 0 3 16,0-7 0-16,3-1 0 0,-4-2 8 0,4-6 1 16,0-5 1-16,6-3 0 0,-3 3-26 0,-1 0-8 15,-2 0 0-15,0-8 0 0,-3 8 11 0,0-5-2 16,-3 3 0-16,0-12 0 0,0 12-24 0,-1 2-5 15,-5 0 0-15,6-3-1 16,-6 11-5-16,0 3-1 0,-3 2 0 0,3 6 0 0,-6-1 11 0,3 9 1 16,-3-4 1-16,0 9 0 0,0 0 14 0,0 8-9 15,-3-1 9-15,3-2-8 0,-3 8 8 0,0 0 0 0,0 0 0 16,0 0-8-16,-3 8-2 0,0-2 0 0,0 7 0 16,0 5 0-16,-6 4 10 0,3-1-10 0,0 5 10 0,-3 6-10 15,3 0 10-15,-3 5 0 0,0 5 0 0,-3 3 0 16,3 0 16-16,1-5 0 0,-4 5-1 0,3 0 0 15,-3-3-15-15,0 0 9 0,0 1-9 0,3-1 8 16,0-2-8-16,3-14 0 0,-3 1 0 0,3-1 8 16,0-5-8-16,3 3 0 0,0-5 0 0,0 2 0 15,3-3-103-15,-3 1-19 0,3 2-4 16</inkml:trace>
  <inkml:trace contextRef="#ctx0" brushRef="#br1" timeOffset="57661.3193">10872 2236 1864 0,'-9'-6'41'0,"6"6"9"0,3 0 2 0,0 0 0 0,0 0-42 0,0 0-10 16,0 3 0-16,-3 2 0 0,3 1 57 0,-3 7 10 0,0-5 1 0,3 5 1 15,-6 0-9-15,3 3-1 0,1 0-1 0,-4 5 0 16,3-2-10-16,-3 5-1 0,3-9-1 0,-3 4 0 16,0 2-27-16,3-2-6 0,0-3-1 0,0-1 0 15,0 4-12-15,0-6 0 0,3 0 0 0,-3-5 0 16,3 3-88-16,0-1-23 0,0-2-5 0,-3 3-564 15,3-11-114-15</inkml:trace>
  <inkml:trace contextRef="#ctx0" brushRef="#br1" timeOffset="57858.5642">10860 1971 2055 0,'0'-13'91'0,"3"5"19"0,0 0-88 0,0 3-22 16,0-3 0-16,3 3 0 0,3-1 8 0,0 4-8 15,-3-1 8-15,3 0-8 16,0 3-98-16,-3 0-24 0,12 0-5 0,-18 0-1 0</inkml:trace>
  <inkml:trace contextRef="#ctx0" brushRef="#br1" timeOffset="58258.2447">11241 2191 1670 0,'0'0'148'0,"0"0"-118"0,0 0-30 0,0 0 0 15,3 8 92-15,0 0 12 0,0 2 2 0,0 3 1 16,-3 1-41-16,3-1-8 0,-3 0-2 0,0 6 0 16,3 2-19-16,-3 3-4 0,0 2-1 0,3 1 0 15,-3-1 3-15,0 0 0 0,0-4 0 0,-3 1 0 16,3-1-13-16,-3-4-2 0,3 1-1 0,0-6 0 16,0 0 9-16,0-2 1 0,-6-1 1 0,6-2 0 15,-3 3 3-15,0-9 1 0,0 4 0 0,3-6 0 0,0 0-15 0,0 0-3 16,0 0-1-16,0 0 0 0,0 0 8 15,0 0 1-15,0 0 1 0,0 0 0 0,3-8-5 0,3-5 0 16,0-1-1-16,3 1 0 0,-6-3-11 0,6 0-8 16,3-5 12-16,3-3-12 0,3 3 12 0,0-3-12 15,-1 3 12-15,1-5-12 0,3 2 0 0,-3 3 0 0,0 2 0 0,0 1-12 16,-6 2-35-16,3 3-6 0,-4-3-2 0,4 8 0 31,-6 3-132-31,3 2-26 0,-3-5-6 0</inkml:trace>
  <inkml:trace contextRef="#ctx0" brushRef="#br1" timeOffset="58606.3084">11730 2455 1152 0,'5'0'102'0,"4"3"-82"0,3-3-20 0,0 3 0 16,0-3 96-16,3 0 16 0,3-3 2 0,-3-2 1 15,6-1-6-15,-4-2-1 0,4-5 0 0,0 0 0 16,-3 2-20-16,3-4-4 0,-3 1 0 0,0-2-1 0,-1 1-35 0,-2 1-8 16,0 1 0-16,0-5-1 15,-3 4-3-15,0-4 0 0,-3 5 0 0,0 5 0 16,0-6-14-16,-3 1-3 0,-3 3-1 0,0 2 0 16,-3 0-4-16,-3 2-1 0,0 1 0 0,0 3 0 15,-3 2 6-15,-3 0 1 0,0 0 0 0,0 2 0 0,-6 3-20 0,3 6 8 16,0 0-8-16,-3 2 0 0,0 0 0 0,1 3 0 15,-1 5 0-15,3-2 0 16,-3 2-19-16,3 0-10 0,3 3-3 16,0 2 0-16,3-7 32 0,6-1 0 0,-3 3 0 0,6-2 0 0,0-6 0 0,3 3 0 15,0-3 0-15,0 1 0 16,3-1-112-16,3-3-16 0,-3-2-3 0</inkml:trace>
  <inkml:trace contextRef="#ctx0" brushRef="#br1" timeOffset="58903.5037">12569 2217 1152 0,'9'-8'51'0,"-3"3"10"0,-3 0-49 0,3-3-12 0,3-3 0 0,-3 3 0 16,3 0 181-16,-4 3 34 0,1-8 6 0,-3 5 2 15,0 3-94-15,0-3-18 0,-3 2-4 0,0 6-1 16,0 0-29-16,0 0-5 0,-6 0-2 0,6 0 0 15,-6 0-27-15,-5 3-6 0,2 8-1 0,-6 2 0 16,0 3-27-16,3 2-9 0,-6 6 0 0,6-3 0 16,-3 3 21-16,3 0-2 0,-2 0-1 0,5-1 0 15,0 1-18-15,0 0 10 0,3-3-10 0,0 3 8 16,0-8-8-16,3 0 0 0,3 0 0 0,-3-6 0 16,6 3 0-16,-3-7 0 0,3 2 0 0,3 0-11 15,3-3-58-15,0-5-12 0,0 3-3 16,5-6-1072-16</inkml:trace>
  <inkml:trace contextRef="#ctx0" brushRef="#br1" timeOffset="59145.442">12932 2074 345 0,'-9'6'15'0,"9"-6"4"0,-3 0-19 0,3 0 0 0,0 0 0 0,0 0 0 15,0 0 361-15,0 0 69 16,0 0 14-16,0 0 2 0,9-6-303 0,6 6-61 16,3-8-12-16,3 3-2 0,-1-3-30 0,4 3-6 15,0-3 0-15,0 3-1 0,3-1-12 0,-1 1-3 16,-2 2 0-16,0-2 0 0,-3 0-16 0,3 2 0 0,-6 3 8 0,2-5-8 16,-2 0-12-16,0 2-7 0,0 3-1 0,-3-5-671 15,3-3-134-15</inkml:trace>
  <inkml:trace contextRef="#ctx0" brushRef="#br1" timeOffset="59458.0271">13364 1590 1450 0,'0'0'64'0,"-3"-5"14"0,0 5-62 0,3 0-16 16,-3-8 0-16,3 8 0 0,0 0 86 0,0 0 14 16,0 0 4-16,0 0 0 0,0 0-60 0,0 0-12 15,-3 8-3-15,0 5 0 0,0 0 27 0,0 1 6 16,-3 4 1-16,3 9 0 0,-3-9 23 0,3 9 5 16,0 2 1-16,-3 8 0 0,0 0-23 0,0 2-4 15,-3 4-1-15,0 2 0 0,0 0-22 0,3 0-5 16,-3 0-1-16,3-6 0 0,-2 4-6 0,2-1-2 15,0-2 0-15,3-6 0 0,-6 3-28 0,6 3 0 0,-3-8 0 0,3-1 0 16,-3-2-25-16,3-2-8 16,-3-1-2-16,6-2-817 15,-3-8-163-15</inkml:trace>
  <inkml:trace contextRef="#ctx0" brushRef="#br1" timeOffset="59818.312">13408 2416 1681 0,'0'0'36'0,"0"0"8"0,0 0 2 0,9 0 2 0,0-3-38 0,3 3-10 0,-3-5 0 0,9-1 0 16,-3-2 76-16,3 1 12 0,-1 1 4 0,7-2 0 15,0-2-20-15,3 2-3 0,0-5-1 0,-1-1 0 16,1 1-28-16,-3 0-7 0,-3 0-1 0,0-1 0 0,0-1 23 0,-4 1 4 15,-2 4 1-15,0-3 0 0,-3 2-20 0,-3 3-3 16,0-5-1-16,0 2 0 0,-3 3-21 0,-3-5-5 16,0 5-1-16,0 3 0 0,-3-6 5 0,0 3 1 0,-3 3 0 0,0 2 0 15,0-5-6-15,-3 6-1 0,0 2 0 0,0 0 0 16,-3 2-8-16,0 1-11 16,-3 5 3-16,0 3 0 0,-3 2 8 0,1 3 0 15,-1 2 0-15,0 1 0 0,3-1 0 0,-3 1-8 16,6 2 8-16,0 0-8 0,0-5 0 0,3 5 0 15,3-8 0-15,3 3 0 16,0 0-87-16,3-3-17 0,3 1-3 0,0-1-633 16,6-8-128-16</inkml:trace>
  <inkml:trace contextRef="#ctx0" brushRef="#br1" timeOffset="60391.0253">14593 2088 2098 0,'0'0'46'0,"0"0"10"0,0-8 1 0,3 2 3 0,-3 6-48 0,-3 0-12 0,0-8 0 0,0 3 0 16,-3 5 108-16,0-8 19 0,-3 8 4 0,0-2 1 15,0 2-68-15,-3 0-12 0,1 2-4 0,-4-2 0 16,0 3-36-16,0 2-12 0,3 0 0 0,-3 9 0 15,0-6 0-15,0 2 0 0,0 1 0 0,-2 5 0 16,5-3 0-16,-3 8 8 0,3-5-8 0,0 2 0 0,0 6 0 0,0-5 0 16,3 5 0-16,0-1 0 15,0-1 0-15,6 1 0 0,-3-4 0 0,3 2 0 0,0-2 23 0,0-4-3 16,3 1 0-16,0 0 0 0,0-5 10 0,3 2 2 16,0-5 0-16,0 0 0 0,3-3-20 0,0 0-3 15,0-5-1-15,6 0 0 0,-3-5-8 0,3 0 0 16,3-3 0-16,0 0 0 0,3-5 0 0,0-3 0 0,-4 3 0 0,1-3 0 15,3-3 0-15,0-2 0 0,0 3 12 0,0-9-4 16,-3 1 8-16,2-3 0 16,1-1 1-16,0-4 0 0,-3-3-17 0,3-3 0 15,0 1 0-15,0-6 0 0,-1 0 0 0,1 5 0 16,-3-5 0-16,6 5 0 0,0-5-11 0,-3 6-5 16,3-1-2-16,-1 3 0 15,1 3-21-15,0-1-4 0,3 3-1 0,-6 6 0 0,-6 7 44 0,0-2 0 0,-3 8 0 16,-4 8 0-16,-5 5 11 0,0 0-3 0,0 0 0 0,-5 8 0 15,-10 10-8-15,3-2 0 0,-3 8 0 16,0 2 0-16,-3-2-12 0,3 11 1 0,0-4 1 0,-3 9 0 16,4-8 34-16,-1 10 6 0,0 8 2 0,0 3 0 15,0-2-20-15,3 1-3 0,-6-4-1 0,3 8 0 16,4-3-8-16,-4-1 0 0,3-4 9 0,-3 2-9 16,3-7 0-16,0-1 0 0,6-2 0 0,-3-3 8 15,-3-3-90-15,3-2-18 0,0-3-3 16</inkml:trace>
  <inkml:trace contextRef="#ctx0" brushRef="#br1" timeOffset="61821.7955">16638 2037 979 0,'0'0'87'0,"3"-2"-70"0,0-9-17 0,3 3 0 0,0 0 134 0,0-5 23 15,3 2 5-15,-3 3 1 0,0 1-75 0,2-7-14 16,-2 4-3-16,0 2-1 0,-3-3-3 0,-3 3-1 16,3 0 0-16,-3 3 0 0,-3 0-11 0,0 2-3 15,0-2 0-15,-3-3 0 0,-3 8-20 0,1 0-4 16,-4-5 0-16,0 5-1 0,-3 0-27 0,3 5 0 15,-3-5 8-15,-3 2-8 0,3-2 0 0,-3 6 0 16,1-1 0-16,-4 3 0 0,3-3 0 0,-3 1 0 16,0 2 0-16,-3 5 0 0,4 0 0 0,-4 0 8 15,0 0-8-15,0 6 8 0,3-1-8 0,3 4 0 16,1-6 0-16,5-3 0 0,0 3-9 0,0-3 9 16,3 0 0-16,3-5 0 0,0 3 0 0,6-3-8 0,-3 5 8 0,3-5 0 15,0-8 0-15,0 0 0 16,3 5 0-16,3 0 0 0,6-5 0 0,0 0 0 15,3-5 0-15,3 0 0 0,2-3 0 0,4 0 0 16,0-5 0-16,3-1 0 0,-3 1 8 0,2 3 0 0,-2-9-8 16,3 3 12-16,-3-2-4 0,-3-1 0 0,2 1-8 0,-2 2 12 15,-6-3-12-15,0-2 9 0,3 8-9 0,0 0 8 16,-6 2-8-16,-3-2 0 0,0 5 0 0,-1-3 8 16,4 3-8-16,-3 3 0 0,-6-3 0 0,3 3 0 15,3 2 0-15,-3 3 0 0,-3-5 0 0,0 5 0 16,-3 0-9-16,0 0 9 0,6-5 0 0,-6 5 0 15,-6-3 0-15,6 3-8 0,6-3 8 0,-6 3 0 16,0 0-8-16,0 0 8 0,0 0-12 0,6 6 12 16,3-1 0-16,-6 3 0 0,-3-3 0 0,0 8 0 0,3 1 0 0,0 4 8 15,-9 1 0-15,3 2 1 0,-3 5-9 16,0 1 8-16,3 4-8 0,-6-4 8 16,-3 5-8-16,3-6 10 0,3 6-10 0,-3 2 10 0,-3-10-10 15,1 10 10-15,2-2-10 0,0 3 10 0,0-4-10 0,-6 1 0 16,3 2 9-16,-3-2-9 0,0 0 16 0,0-3-2 0,0-2 0 0,-5-4 0 0,2 4 2 0,-3-6 0 15,-3-2 0-15,0-1 0 0,-2-2-16 0,2 0 11 32,3-6-11-32,0 1 10 0,0-3 18 0,3-3 3 0,3 0 1 0,4-5 0 15,-1 0-8-15,0-7-2 0,3 1 0 0,6-2 0 16,0-2 15-16,3-9 3 16,6 3 1-16,3-2 0 0,0-6-15 0,6 3-3 15,2-14-1-15,7 4 0 0,0-1-13 0,3-2-9 16,3 2 12-16,5-8-12 0,-2 3 0 0,3 3 0 15,2 2-10-15,1-5 10 16,-3 8-98-16,0-3-12 0,2 6-2 0,4-1-1 16,-6 3-78-16,2 3-15 0</inkml:trace>
  <inkml:trace contextRef="#ctx0" brushRef="#br1" timeOffset="62321.4164">17459 1916 1850 0,'0'-19'40'0,"0"14"9"0,6-3 2 0,-3-3 1 0,3 6-41 0,0 2-11 16,-6-2 0-16,6 2 0 0,0 3 104 0,-6 0 20 16,0 0 3-16,0 0 1 0,9 8-63 0,-3 6-12 15,-3-1-2-15,-3 5-1 0,-3-2-20 0,6 8-4 16,-3-3-1-16,0 3 0 0,-3 2-5 0,0-4-2 0,3 1 0 0,3 4 0 16,-3-6-6-16,-3 0 0 0,3 3-1 15,3-5 0-15,0-4 9 0,0 1 1 0,-3 0 1 0,3 3 0 16,3-11 23-16,-3 2 5 15,-3 1 1-15,-3-1 0 0,3-4-35 0,0-6-6 16,0 0-2-16,0 0 0 0,-3 2-8 0,3-2 0 16,0 0 9-16,0 0-9 0,0 0 16 0,0 0-2 0,0 0 0 15,0 0 0-15,0-2-6 0,0-4 0 0,0-4-8 0,0 2 12 16,6 0 8-16,-3-5 2 0,0-1 0 0,0-4 0 16,3 2-12-16,6-2-2 0,-3-6-8 0,3-3 12 15,-1 1-3-15,7-1-1 0,0-4 0 0,3-1 0 31,-3 3-28-31,3-3-5 0,2 6-2 0,4-1 0 0,0 1-12 0,0 2-2 0,0 5-1 0,-1 3 0 16,1-2-122-16,-3 5-24 0,0 2-4 0,0 3-924 16</inkml:trace>
  <inkml:trace contextRef="#ctx0" brushRef="#br1" timeOffset="62835.9825">18543 1945 1890 0,'-3'-16'84'0,"3"11"16"0,0-1-80 0,0 4-20 15,-3-4 0-15,3 1 0 0,0-3 92 0,-3-3 13 16,3 9 3-16,-3-9 1 0,0 6-55 0,0 2-11 0,0-5-3 0,-3 3 0 16,3 5-40-16,-3-8 0 0,-3 6 0 0,0 2 0 15,0 0 0-15,-6 2 0 0,4 1 0 0,-4 5 0 16,0 2 0-16,0 4 0 16,-3 4 0-16,0 1 0 0,0 2 0 0,0 5 0 0,1 1 0 0,-1-6 0 15,3 3 0-15,-3-3 0 0,6 3 0 16,3-8 0-16,-3-1 0 0,3 1 0 0,0-3 0 0,6-2 0 15,3-3 0-15,0-8 0 0,0 0 0 0,0 0 0 16,9 5 53-16,6-5 9 0,0-2 2 0,3-1 0 16,0-10-52-16,0 0-12 0,0-1 0 0,2 1 0 15,-2-5 40-15,3-4 6 0,-3 4 1 0,3-9 0 16,0 1-24-16,-4 0-5 0,4-1-1 0,0-2 0 0,-3 8-17 0,0-6 0 16,-6 6 0-16,0 3 0 0,0 4 0 0,0 9 0 15,-4-3 0-15,-2 3 0 0,0 0 0 0,-6 5 0 16,0 0 0-16,3 10 0 0,-6 3 0 0,0-5 0 15,3 11 0-15,-3-6 0 0,3 3 0 0,0 2 0 16,-3 6 0-16,3-5 0 16,3 5-99-16,-3 5-23 0,3-8-5 0,-3 5-649 15,3-2-131-15</inkml:trace>
  <inkml:trace contextRef="#ctx0" brushRef="#br1" timeOffset="63450.6643">19248 1820 1612 0,'6'-8'144'0,"-6"8"-116"0,0 0-28 0,0 0 0 15,6-5 127-15,-6 5 19 0,0 0 4 0,0 0 1 16,0 0-31-16,0 0-7 0,0 0-1 0,0 0 0 15,0 0-72-15,0 5-14 0,0 3-3 0,0 3-1 16,-3 2-22-16,0 3 9 0,0 3-9 0,3-1 0 16,-6 3 44-16,3 0 1 0,-3 6 1 0,0 2 0 0,0-8-22 0,1 3-5 15,-1 2-1-15,3 1 0 16,-3-6-18-16,3 3 0 0,0-3 0 0,0 5 0 0,0-4 0 0,3 1 0 16,-3-7 0-16,0 8 0 15,-3-5 55-15,0-1 7 0,3-2 2 0,-3 3 0 16,0-1-56-16,3 3-8 0,-3-8-8 0,0 6 8 0,0-6 0 15,3 0 0-15,0 1 8 0,0-6-8 0,-3-3 12 0,6 3-4 16,0-3-8-16,0-5 12 0,0 0-3 0,0 0-1 16,0 0 0-16,0 0 0 0,0 0 9 0,0 0 2 15,-3-8 0-15,3 3 0 0,0-3-6 0,3 3-1 16,0-9 0-16,0-4 0 0,3 2 5 0,0-2 1 16,-3 2 0-16,0 0 0 0,0-8-18 0,3 0-12 15,0 6 1-15,3-6 1 0,3-3 10 0,0 6-8 16,3-5 8-16,-1-1-8 0,1 1-12 0,3-1-1 15,3 4-1-15,3-4 0 16,-3-5-7-16,6 11-2 0,-1-5 0 0,1 2 0 0,0 5 12 0,0 4 3 0,-4 1 0 0,1 1 0 16,-3 0 8-16,0 2 8 0,-3 6-12 0,-3 2 12 15,0-7-10-15,-4 7 10 0,1 3-8 0,0 0 8 32,-6 0-33-32,0 3-2 0,0-1 0 0,-6-2 0 0,0 14 35 0,0-1 11 0,0 0 0 15,-3 3 0-15,0 2-11 0,0 1 0 0,-6 0-10 0,-3 2 10 16,3-3 0-16,-2 3 0 0,-4 1 0 0,0-4 0 15,3 1-11-15,-3-1 11 0,3-5-12 0,0 3 12 16,-6-5 0-16,0 2 0 0,-2 0 0 0,-1-5-860 16,-3 3-166-16</inkml:trace>
  <inkml:trace contextRef="#ctx0" brushRef="#br1" timeOffset="64135.8855">20034 1376 1497 0,'6'-13'66'0,"-6"13"14"0,3-6-64 0,3 4-16 15,-3-4 0-15,0-2 0 0,6 3 89 0,-3 0 15 16,-3 0 2-16,3 2 1 16,0-2-31-16,0 5-7 0,0-6-1 0,-6 6 0 15,6-2-5-15,0 2-2 0,-6 0 0 0,0 0 0 16,0 0-10-16,3 8-3 0,2-3 0 0,-2 3 0 15,0 0-9-15,-3 2-3 0,0 4 0 0,0 4 0 16,-3 3-36-16,0-2 0 0,0 7 0 0,1 1 0 16,-1-1 0-16,0 6 0 0,-3-3 8 0,0 8-8 15,0-10 9-15,0 4-9 0,-3 1 12 0,0 2-12 0,-3 3 0 0,3-2 0 16,-3-1-10-16,0 3 10 0,3 3 21 0,-6-6 12 16,-2 3 3-16,2 3 0 15,0-5-11-15,3 2-1 0,-3-6-1 0,0-2 0 16,3 1-15-16,3-4-8 0,0 0 10 0,0-4-10 0,1-4 21 15,2-5-1-15,3-2-1 0,0 0 0 0,0-1-2 0,3-5 0 16,0-5 0-16,0 0 0 0,0 0-3 0,0 0-1 16,0 0 0-16,9-2 0 0,2-6-2 0,-2 0-1 15,3-3 0-15,-3 3 0 16,6-5-10-16,-3 0 10 0,0-6-10 0,3 1 10 0,0-6-10 0,3 3 0 16,2-3 0-16,4-5 0 0,0 0 0 0,0 2 0 15,0-2 0-15,2 3 0 0,-5 5-10 0,0 0 10 16,0 2 0-16,-3 6-9 0,-6 2 9 0,0 3 0 15,0 3-9-15,-4 2 9 0,1 3 0 0,0 3 0 16,0 8 0-16,0-6 0 0,0 3-8 0,-3 5 8 16,0 0 0-16,0 0 0 0,-3 6 0 0,-3-3 0 0,3 2 0 0,-3 1 0 15,3-1 9-15,0 9 0 0,-3-9 0 0,3 4 0 16,-3-1-9-16,0-3 0 0,3 1 0 16,-3-6 0-1,3 3-100-15,0 0-23 0,0-3-4 0,0-2-1127 0</inkml:trace>
  <inkml:trace contextRef="#ctx0" brushRef="#br1" timeOffset="66965.6304">4005 4453 748 0,'0'0'33'0,"0"0"7"0,-3-3-32 0,0-2-8 0,0 0 0 0,3 5 0 16,0-6 193-16,0 6 37 0,-3-8 7 0,0 6 2 15,-3-3-119-15,4 2-23 0,-4 0-5 0,3 1 0 16,-3-1-38-16,0 0-7 0,0 1-2 0,-3-1 0 15,3 3-1-15,-3 0 0 0,-3 0 0 0,0 3 0 16,0 2-28-16,0 0-5 0,-3-2-2 0,1 2 0 0,-1 3 4 0,-3 0 1 16,3 0 0-16,-3 3 0 0,0 2-14 15,-3 0 11-15,3 0-11 0,-2 3 10 0,-4-3-10 16,0 6 0-16,3-3 9 0,0 2-9 0,1-2 8 0,-1 5-8 16,3 1 8-16,0 1-8 0,0 1 8 0,0 0-8 15,0 2 8-15,1 1-8 0,2 2 0 0,3 0 8 0,0 3-8 0,3 2 0 16,0-2 9-16,6-3-9 0,0 0 12 0,3 6-12 15,3-4 9-15,6 1-9 0,0 0 0 0,3 0 9 0,0-1-9 0,6-2 0 16,-4 1 0-16,7-1 0 0,-3-3 12 0,0-2 1 31,3-3 0-31,0-2 0 0,2-4-13 0,-2-1 0 16,0-1 0-16,3-5 0 0,-3-3 11 0,0 0 2 16,-1-5 1-16,1-2 0 0,0-3-6 0,-3-3 0 15,3-3-8-15,0 0 12 0,-3-2-4 0,-1 0-8 16,1 0 11-16,0-1-11 0,-6-1 10 0,3-4-10 15,-3 3 8-15,-6 0-8 0,3 0 9 0,-3 1-9 16,-6-4 10-16,3 3-10 0,0-2 10 0,-3 4-10 0,-3-1 10 16,0 1-10-16,0-2 0 0,-3 3 0 0,0 3-13 15,3-1 4-15,-6 3 9 0,3 0 16 0,0-2-4 0,-3-1-1 0,0 3-11 0,0 0-14 16,3 0 3-16,-3 3 1 0,3 0 10 0,3-1 14 16,-3 1-3-16,6 5-1 15,0 0-10-15,0 0 0 0,-6-3 0 0,6 3 8 16,0 0-18-16,0 0-4 0,0 0-1 0,3-5 0 15,6 2 15-15,0-2 13 0,3 3-2 0,0-1-1 16,6 3-10-16,-3-3 8 0,3 1-8 0,8 2 8 16,-2-3-8-16,3 3-12 0,3 3 2 0,0-1 1 15,-4 1-166-15,4 0-33 0</inkml:trace>
  <inkml:trace contextRef="#ctx0" brushRef="#br1" timeOffset="67325.3113">4907 4696 2228 0,'0'0'49'0,"0"0"11"0,0 0 1 0,0 0 1 0,6-2-50 0,3 2-12 0,0-3 0 0,3 3 0 31,3-3-20-31,0 3-6 0,6-2-2 0,-4-1 0 0,4 0 59 0,0-2 11 0,3 3 2 0,-3-4 1 16,0 1-14-16,-1 0-3 0,4-1-1 0,-3 1 0 16,-3 0-15-16,6 0-4 0,-3 2 0 0,-1 0 0 15,-2 1-8-15,-3-1 0 0,0 3 0 0,0 0 0 16,0 3 0-16,0-3-16 0,-3 2 3 0,2 4 0 15,1-4 13-15,-3 3 0 0,-3 1 0 0,0 2 0 16,-3-3-124-16,0 3-18 16,0 2-4-16,-6-2-1 0</inkml:trace>
  <inkml:trace contextRef="#ctx0" brushRef="#br1" timeOffset="67535.9417">5044 4876 1443 0,'-12'8'32'0,"6"-5"6"0,0 0 2 0,0 2 0 0,6-5-32 0,0 0-8 16,0 0 0-16,0 0 0 0,0 0 80 0,3 5 15 15,-3-5 2-15,9 3 1 0,3-1-18 0,0 1-4 16,3 0-1-16,-3-3 0 0,6-3-9 0,-3 0-2 16,2 1 0-16,4 2 0 0,-3-3-10 0,3 0-2 15,0-2-1-15,3 3 0 0,2-1-27 0,1 0-6 16,-3 1-1-16,0-1 0 15,6-2-131-15,-4 2-26 0,1-5-6 0</inkml:trace>
  <inkml:trace contextRef="#ctx0" brushRef="#br1" timeOffset="68148.973">7104 3995 115 0,'0'0'0'0,"0"-8"10"0,0 3-10 0,-3-3 0 0,3 3 0 0,-3-1 0 16,-3 1 347-16,3-3 67 0,3 6 14 0,-3-4 2 16,-3 1-253-16,0 2-50 0,3-2-11 0,-3 2-1 15,3 1-59-15,3 2-12 0,-9-3-3 0,3 6 0 16,-3-1-30-16,3 4-11 0,-5 2 0 0,-1 2 9 15,0 3 13-15,-3 3 2 0,0 3 1 0,-3 7 0 16,0 6 23-16,-3 5 4 0,1 3 0 0,-4 7 1 0,3 1 3 0,0 5 0 16,3 3 0-16,3-6 0 15,6 3-29-15,-2-3-6 0,2 0-1 0,3 1 0 16,0-9-9-16,6 0-3 0,6-5 0 0,3 0 0 16,3-2-8-16,2-4 0 0,1-1 0 0,3-4 0 15,3-2-43-15,0 0-4 0,0-6-1 0,2-5-756 16,1 1-151-16</inkml:trace>
  <inkml:trace contextRef="#ctx0" brushRef="#br1" timeOffset="68578.64">7500 4175 1882 0,'0'0'84'0,"0"0"16"0,0-5-80 0,0 5-20 0,0 0 0 0,0 0 0 16,0 0 92-16,0 0 15 16,0 0 2-16,9 2 1 0,-6 6-37 0,3 3-7 0,0 2-2 0,3 8 0 15,-3 1-7-15,2 4-1 0,1 3-1 0,-3 0 0 16,3 3-20-16,-3 0-4 0,-3 2-1 0,0 3 0 16,6-2-6-16,0 2 0 0,-3-3-1 0,0-2 0 15,0 0-1-15,3-6 0 0,-3 0 0 0,0 1 0 16,-3-9-22-16,6 4 9 0,-3-4-9 0,3-2 0 15,2-3 20-15,-5-2-4 0,3 2 0 0,0-5 0 16,0 0-1-16,-3-3-1 0,0 0 0 0,0-2 0 16,3 0 6-16,-9-3 0 0,6 0 1 0,3-3 0 15,0 0 1-15,-3-4 0 0,3-1 0 0,0-3 0 16,2-5-5-16,1-2-1 0,-3-4 0 0,3-4 0 16,0-3-4-16,-3-6-2 0,6-2 0 0,0-2 0 0,0-4-10 0,3 1 10 15,-7-3-10-15,10 0 10 0,6 0-10 0,-6 3 0 16,0-3 0-16,-3 5 0 0,2 6-28 0,-2 2 3 15,-3 3 0-15,0 2 0 16,0 6-75-16,-3 3-16 0,-3 2-2 0,3 5-777 16,-6 3-155-16</inkml:trace>
  <inkml:trace contextRef="#ctx0" brushRef="#br1" timeOffset="68841.7696">8509 4490 1843 0,'0'0'164'0,"9"3"-132"0,0 2-32 0,0 8 0 15,0 3 60-15,0 3 6 0,-4-4 1 0,1 7 0 16,0 1 45-16,-3 1 10 0,-6 5 2 0,0 0 0 15,0 1-43-15,-3-1-8 0,-2 0-1 0,-4 0-1 16,-3 3-28-16,0-1-6 0,-3-2-1 0,0 3 0 16,-3-5-28-16,0-1-8 0,4-2 0 0,-1-3 0 15,0-2-160-15,0-4-34 16</inkml:trace>
  <inkml:trace contextRef="#ctx0" brushRef="#br1" timeOffset="69134.5944">9113 4030 2055 0,'0'0'45'0,"3"5"10"0,3 5 1 0,0 6 2 0,0 6-46 15,-3-1-12-15,0 3 0 0,-3 2 0 0,3 3 98 0,-3 0 18 0,0 3 3 0,-3 2 1 16,0-2-39-16,0 2-7 16,0-2-2-16,0 0 0 0,-3-3-48 0,3 0-9 15,-3 0-3-15,3-5 0 0,0 0-12 0,-3-3 0 0,3-2 0 16,-3-4 0-16,3-4 0 0,3 2-10 0,-3-2 2 16,3-6 0-1,0-5-98-15,0 0-19 0,0 0-4 0,0 0-611 0,0 0-123 0</inkml:trace>
  <inkml:trace contextRef="#ctx0" brushRef="#br1" timeOffset="69415.1115">9113 4141 1796 0,'0'-3'40'0,"3"-2"8"0,0 0 1 0,0-3 1 0,3-3-40 0,3 3-10 15,-3 0 0-15,6-2 0 0,0-1 80 0,0 0 13 16,2 1 3-16,4-1 1 0,3-2-25 0,0 0-4 16,6 0-2-16,0-3 0 0,5 2-6 0,-2-4-2 0,0 5 0 0,3-1 0 15,-1 1-18-15,1 3-4 16,0-1-1-16,0 0 0 0,-7 4-35 0,1 1 0 16,-6-2 0-16,0 6 0 0,-3-4 0 0,0 4 0 15,-1-1 0-15,-2 3 0 16,-3 3-46-16,0-1-16 0,-6 1-3 0,3 2-1 15,-9 1-178-15,0 4-35 0</inkml:trace>
  <inkml:trace contextRef="#ctx0" brushRef="#br1" timeOffset="69623.8773">9289 4334 1825 0,'0'0'40'0,"0"0"8"0,0 0 1 0,0 0 3 0,0 0-41 0,3 5-11 0,-3-5 0 0,9 3 0 15,0-1 75-15,2-2 13 0,4-2 2 0,3-1 1 16,3-2-35-16,3-3-6 0,-3 0-2 0,3 0 0 0,5-3-2 16,-2 1-1-16,0-1 0 0,3 1 0 15,-1-1-29-15,-2 1-7 0,0 2-1 0,-3-3 0 16,-3 3-21-16,-1 3-5 0,1 0-1 0,0-1 0 16,-3 1-130-16,0 0-27 0,-3 2-4 0</inkml:trace>
  <inkml:trace contextRef="#ctx0" brushRef="#br1" timeOffset="69825.2121">9179 4686 1850 0,'0'0'40'0,"9"-6"9"0,-4-1 2 0,7-1 1 0,0 0-41 0,3 0-11 16,3 0 0-16,0 0 0 0,3 0 97 0,0 0 18 15,2 0 3-15,4 3 1 0,3-3-66 0,0 3-13 0,-1-3-2 0,1 2-1 16,0-4-37-16,3-1-12 16,-1 1 0-16,-2-1-1048 0</inkml:trace>
  <inkml:trace contextRef="#ctx0" brushRef="#br1" timeOffset="70126.0734">10390 3527 1728 0,'0'0'153'0,"9"5"-122"0,3 3-31 0,3 3 0 15,3 5 124-15,2 5 18 0,1 5 4 0,0 3 1 16,0 6-15-16,0-1-4 0,-3 6 0 0,0 2 0 15,-4-2-32-15,-2 2-6 0,0 0-2 0,0 3 0 0,-3 0-30 0,0 3-6 16,-3 2-2-16,-3 3 0 0,0-8-30 0,-6 6-7 16,0-4-1-16,-3 6 0 0,-3-3-12 0,-3 1 0 15,-3-1 8-15,-6 0-8 16,-5 3-43-16,-4 0-11 0,-3-8-2 0,-6 3-1 16,4-3-109-16,-1-3-22 0,-3-2-4 0,4-6-975 15</inkml:trace>
  <inkml:trace contextRef="#ctx0" brushRef="#br1" timeOffset="72632.4553">12069 4413 1350 0,'12'-5'60'0,"-12"5"12"0,6-5-58 0,-3-1-14 0,3 1 0 0,-3 2 0 15,3 1 111-15,-6 2 19 0,0 0 4 0,0 0 1 16,0 0-34-16,6 2-6 0,-4 4-2 0,1 4 0 16,0 1-33-16,0 7-6 0,-6 6-2 0,-3 3 0 15,-2 7-7-15,-1 3-1 0,-3 5-1 0,-3 1 0 16,-3 2-23-16,0 0-4 0,0 0 0 0,-3 0-1 16,-2 2-87-16,-1-2-16 15,-3-2-4-15,0-4-956 0</inkml:trace>
  <inkml:trace contextRef="#ctx0" brushRef="#br1" timeOffset="214411.8717">13867 3974 518 0,'-3'-3'46'0,"0"-2"-37"0,3 0-9 0,0 2 0 16,-3-2 168-16,3 0 31 0,-3 2 6 0,3-2 2 16,0 5-86-16,0-6-17 0,0 1-3 0,0 0-1 15,0 5-35-15,0 0-7 0,3-6-2 0,-3 6 0 16,0 0-8-16,0 0-3 0,0 0 0 0,0 0 0 15,0 0-14-15,0 0-3 0,0 0-1 0,0 0 0 16,0 0-1-16,0 0 0 0,0 0 0 0,0 0 0 16,0 0-4-16,3 8-1 0,-3 3 0 0,0 0 0 15,3 2-6-15,-3 0-2 0,0 3 0 0,0 5 0 0,3 3-13 16,0 2 8-16,-3 1-8 0,3-1 0 0,-3 6 10 0,3-6-10 16,0 4 10-16,0-4-10 0,-3-2 8 0,3 0-8 15,2-3 0-15,1-3 0 0,-3 1 8 0,3-3-8 16,0-6 0-16,0 1 9 0,-3 0-9 0,3-4 10 15,0-1-10-15,-3-1 10 0,3-2-10 0,0-1 12 16,-6-2-12-16,0 0 12 0,6 3-12 0,0-6 0 16,-6 3 0-16,6-2-11 0,3-4 25 0,-6 1 5 0,3-3 1 15,-3 3 0-15,3-6-12 0,0 1-8 0,0-4 12 16,0-1-12-16,0 1 18 0,-4-4-3 16,4-1-1-16,3-2 0 0,-3 3-14 0,3-4 0 15,-3 1 0-15,3 0 0 0,-3 3 0 0,3-1 0 16,-3 1 0-16,3 2 0 0,-6 5 0 0,6 1 0 15,-3 2 0-15,0 0 0 0,-6 8 0 0,0 0 0 16,0 0 0-16,0 0 0 0,6 5 0 0,0 6-18 0,0-1 4 16,-3 6 1-16,3 3 13 0,-6 2 0 0,2 2-10 0,1 1 10 15,0 0 0-15,0 3 0 0,0-4 0 0,-3 1 0 16,3-3 12-16,0 1-2 0,0-7-1 0,0 1 0 16,0 3-1-16,0-6 0 0,0-2 0 0,0-1 0 15,0-2 1-15,3-3 0 0,0 1 0 0,-6-6 0 16,9 2 10-16,3-2 1 0,-3-2 1 0,3-4 0 15,6 4 7-15,-6-6 0 0,2-3 1 0,1-2 0 0,3 0 1 0,0-6 0 16,3 1 0-16,-3-3 0 16,0-1-4-16,-1-1-1 0,-2-4 0 0,3 1 0 15,-3-1-25-15,0 6 0 0,0-3 8 0,0 0-8 0,0-2 9 16,-4 2 0-16,1-2 0 0,-3 2 0 16,-3 0-39-16,3 0-8 0,-3 3-2 0,-3 0 0 15,3 2 6-15,0 4 1 0,-3 1 0 0,0 4 0 16,0-1-118-16,3 6-23 0,-6 2-5 0,0 3-847 15</inkml:trace>
  <inkml:trace contextRef="#ctx0" brushRef="#br1" timeOffset="214997.8958">14703 4236 806 0,'0'0'72'0,"0"0"-58"0,0 0-14 0,0 0 0 0,9 0 132 0,0-3 24 16,-3 3 5-16,6-2 1 15,0 2-22-15,-3-3-4 0,0 0 0 0,0 1-1 0,5 2-52 0,-2-3-11 16,0-2-1-16,0 0-1 16,3-1-24-16,-6 1-5 0,3 2-1 0,-3-2 0 15,3-3 0-15,-6 0 0 0,0 0 0 0,0 0 0 0,-3 3-17 0,2-3-4 16,7 3-1-16,-6-3 0 0,3 0-6 0,-3-3-2 16,3 3 0-16,-3-2 0 0,3-3 2 15,-3 2 0-15,-3 0 0 0,0 3 0 0,3-2-12 0,-3-1 0 16,-3 1 0-16,0 2 8 0,0-3-8 0,0 6 0 15,-3-3 0-15,0 3 8 0,-3-3-8 0,3 2 0 16,-3 4 0-16,3-1 0 0,-3 0 0 0,0 3 0 16,0 0 0-16,0 0 0 0,0 0 0 0,0 3 0 15,0 0 0-15,6-3 0 0,0 0 0 0,0 0 0 16,-6 8 0-16,6 0 0 0,-3 2 0 0,0 1 0 16,3-1 0-16,-3 4 0 0,3-1 19 0,0 3-2 15,0 0 0-15,0-3 0 0,-2 3 4 0,2 0 1 16,0-1 0-16,-3 4 0 0,6 2-9 0,-6-2-1 15,3-1-1-15,0 1 0 0,3-3-11 0,-3-1 12 16,2-1-12-16,4-1 12 0,0 0-12 0,0 0 0 16,0 1 0-16,3-6 8 0,0-1-8 0,3 1 0 15,3-2 0-15,-3-1 0 16,3-5-35-16,0 3-12 0,-1-6-2 0,1 3-1 16,3-5-41-16,0-1-8 0,0-2-1 0,3 1-613 0,-3-4-123 0</inkml:trace>
  <inkml:trace contextRef="#ctx0" brushRef="#br1" timeOffset="216909.2534">14911 4090 518 0,'0'0'46'0,"0"0"-37"0,0 0-9 0,0 0 0 16,0 0 64-16,0 0 12 0,0 0 1 0,0 0 1 15,0 0-17-15,0 0-3 0,0 0-1 0,0 0 0 16,0 0-1-16,0 0 0 0,0 0 0 0,0 0 0 15,0 0-7-15,0 0-1 0,0 0-1 0,0 0 0 16,0 0 3-16,0 0 1 0,0 0 0 0,0 0 0 16,0 0-33-16,0 0-6 0,9-2-2 0,0 2 0 15,-9 0-10-15,6-3 8 0,3 3-8 0,0-2 8 16,-3-4 0-16,0 1 0 0,-3 2 0 0,6 1 0 16,-3-4-8-16,0 1 8 0,0 2-8 0,3-2 8 15,-6 2 0-15,6-2 0 0,-9 5 0 0,6-5 0 0,-6 5 20 0,6-3 3 16,-1-2 1-16,1 0 0 0,0-1-32 0,-6 6 0 15,0 0 0-15,6-5 0 0,0 2 0 0,-6 3 0 16,0 0 0-16,6-5 0 0,-3 0 8 0,-3 5-8 16,0 0 0-16,0 0 0 0,3-8 16 0,-3 8-2 15,0 0-1-15,3-5 0 0,-3-3-5 0,3 2 0 16,-3 6-8-16,0-5 12 0,-3 0-12 0,0 0 9 16,3 5-9-16,0-6 8 0,0-2-8 0,-3 3 0 15,0 0 0-15,0 2 0 0,3-2 0 0,-3 2 0 16,0 0 0-16,3 3 8 0,-6-2-8 0,3-1 0 15,-3 1 0-15,3-1 0 0,-2 3 0 0,-1-3 8 16,0 3-8-16,0 0 8 0,0 0-8 0,0 0 8 16,0 0-8-16,0 3 8 0,0-3-8 0,0 3 0 15,-3-3 0-15,3 2 0 0,0 1 0 0,0-1 0 16,-3 1 0-16,0 0-11 0,3 2 11 0,0-2 0 0,6-3 0 16,-3 5 0-16,0 3 0 0,0-3 0 0,0 3 0 0,1 3-8 15,-1-1 8-15,-3 1-8 0,6 2 8 0,-3 6-8 31,-3-1-16-31,3 3-2 0</inkml:trace>
  <inkml:trace contextRef="#ctx0" brushRef="#br1" timeOffset="220994.3799">17111 4109 172 0,'0'0'16'0,"0"0"-16"0,0-5 0 0,0 5 0 16,0 0 146-16,0 0 26 0,-3-3 6 0,3-2 1 15,0 5-63-15,-3-6-13 0,3-1-3 0,-3 1 0 16,6 1-22-16,-3 0-5 0,0-1-1 0,-3 1 0 16,3 2-19-16,0-2-4 0,3-3-1 0,-3 3 0 15,0 0-8-15,-3-1-3 0,3 4 0 0,0 2 0 16,0-6-13-16,0 6-2 0,-3-5-1 0,3 5 0 0,-3-3-6 0,-3-2-2 16,0 3 0-16,-3-1 0 0,9 3-1 15,-9 0-1-15,1 0 0 0,-4 0 0 0,0 3-3 0,0-1-8 16,0 1 12-16,0 2-4 0,-3 3 1 0,3-3 0 15,-3 3 0-15,0 3 0 0,4-1 0 0,2-2 0 16,0 3 0-16,0 2 0 0,3 0-1 0,-6 3 0 0,0 0 0 0,3 0 0 16,6 3-8-16,-6 4 0 15,0 1 0-15,0 0 0 0,0 0 0 0,3-3 0 16,6 0 0-16,-6-2 0 0,4-3 0 0,-1 2 0 16,6-5 0-16,-1-2 0 0,1-1 9 0,0 1 0 15,3-3 0-15,3-3 0 0,0 1-9 0,-3-4 0 16,3 1 9-16,0-3-9 0,6-3 22 0,-3-2 0 0,0 0 0 0,0-3 0 15,0 0-4-15,2-3-1 0,-2-2 0 0,0 0 0 0,-3-6 7 0,3 1 0 16,3-4 1-16,0-1 0 16,-3-4 4-16,0-2 1 15,3 0 0-15,-1-3 0 0,1-2-15 0,3-1-3 0,-3 1-1 16,3-6 0-16,3 3 1 0,-3 0 0 0,-6-5 0 0,5 0 0 16,4-1-12-16,-3 4 0 0,-6-1 0 0,3 0 0 15,-6 1 0-15,0 2 0 0,3 2 0 0,-6 1 0 16,-3 5 0-16,5 0 0 0,1 5 0 0,3 0 0 15,-6 3 0-15,0 2 0 0,-3 1 0 0,3 4 0 16,0 1-13-16,-3 3-5 0,-3 2-1 0,3 0 0 16,0 0 19-16,0 3 0 0,-6-1 0 0,3 1 0 15,0 5 0-15,0 0 0 0,0 0 0 0,0 0 0 16,-6 0-11-16,3 3 11 0,3-3-10 0,-6 8 10 0,-3-1-8 0,0 4 8 16,0 2 0-16,0 6-9 0,1-1 9 15,-1 6 0-15,-3 3-9 0,6 4 9 0,3 4 0 16,-6 2 0-16,0 5 0 0,-3 3 0 0,3 0 0 0,3 0 0 15,-3 0 0-15,0 3 0 0,-3-6 16 0,6 0 10 16,0-5 2-16,3 3 1 0,-5-6-21 0,2-2-8 16,6-3 0-16,-3 3 9 0,3-5-9 0,-3-1 0 15,0-2 0-15,3 0 0 0,3-3 0 0,0-3 0 16,-6-2 0-16,6 0 0 16,6-5-175-16,-1-1-30 0,-5-5-7 0</inkml:trace>
  <inkml:trace contextRef="#ctx0" brushRef="#br1" timeOffset="221469.685">17552 4175 1184 0,'0'0'52'0,"0"0"12"16,0 0-52-16,0 0-12 0,9 3 0 0,-3-1 0 16,0-4 92-16,-1-1 16 0,4 0 4 0,0 1 0 15,6-1-35-15,-3 1-6 0,-3-4-2 0,3 1 0 16,6 0-13-16,0-3-4 0,-3 0 0 0,2-3 0 16,-2 3-18-16,0-2-4 0,0 2-1 0,-3-3 0 15,0 1 4-15,-3-1 1 0,3 3 0 0,0-3 0 0,0 1-16 16,-4-1-3-16,1 3-1 0,0-2 0 0,0-1-14 15,-3 1 8-15,0-1-8 0,0 3 0 0,0-2 10 0,-3 2-10 16,0 0 10-16,0 2-10 0,-3 1 8 0,0 0-8 0,-3 2 0 0,0 0 0 16,0 3 0-16,-3 0 0 15,-3 0 0-15,0 3 0 0,-3 0 0 0,0 2 0 16,1 0 0-16,-1 1 0 0,0 2 0 0,-3 2 0 16,0-2 0-16,3 3 0 0,0-1 8 0,0 1-8 15,-3 2 0-15,3 3 0 0,3 0 12 0,1 2-4 16,-4-4-8-16,3-1 12 0,3 3 17 0,0-3 3 15,6 0 1-15,-6 0 0 0,0 3-33 0,3-3 0 16,6 1 0-16,0 2 0 0,0-3 0 0,3 0 0 16,-3 0 0-16,6-2 0 15,0-1-32-15,0-2-12 0,-3 0-4 0,5-2-660 0,1-1-132 16</inkml:trace>
  <inkml:trace contextRef="#ctx0" brushRef="#br1" timeOffset="222117.2647">18183 3948 1393 0,'0'0'30'0,"0"0"6"0,6 0 2 0,0 2 2 0,0-4-32 0,2 2-8 0,1 0 0 0,0-3 0 16,0 0 108-16,3 1 19 15,0-4 4-15,0 4 1 0,0-6-44 0,0 0-9 16,0 0-2-16,0 0 0 0,0-5-27 0,-1 5-6 16,-2-5 0-16,3 2-1 0,0-5-11 0,0 3-3 15,0-3 0-15,-3 0 0 0,3 3-14 0,-3-6-3 16,0 4-1-16,3-4 0 0,-3 6-3 0,-4-3-8 16,1-3 12-16,0 1-4 0,3-1-8 0,0 3 10 15,-3-2-10-15,0-1 10 0,0 4-10 0,-3-1 0 0,0 0 0 0,-3 3 0 16,0-1 0-16,-3 1 0 15,0 3 0-15,0-1 0 0,-3 0-16 0,3 3-6 16,0 0-1-16,0 1 0 0,0 1 23 0,-3 1 0 16,3 0 0-16,3 5 0 0,0 0-10 0,0 0-1 15,-6-3 0-15,6 3 0 0,0 0 11 0,-6 0 0 16,0 0 8-16,6 0-8 0,0 0 0 0,0 0 0 0,-3 0 0 16,3 0-12-16,-5 0 12 0,5 0 0 0,0 0 0 15,0 0-8-15,-6 3 8 0,6-3 0 0,-6 2 0 16,0 1 0-16,0 2 0 0,3 1 0 0,-3-4 0 15,6-2 0-15,0 0 0 0,-3 8 0 0,0 0 0 0,-3 0 8 16,3-3-8-16,-6 3 8 0,6 0-8 0,0 3 8 16,0-1-8-16,0 1 0 0,0-1 0 0,0 4-8 15,3 2 32-15,-3 2 6 0,3 1 2 0,0 4 0 0,-3 1-32 0,3 3 0 16,-3-1 0-16,3 6 0 0,0 0 16 0,0-1-4 16,0 1 0-16,0-3 0 15,-3 0 0-15,0 0 0 0,0-2 0 0,3 2 0 0,-3-2-3 0,3-4-1 16,0 4 0-16,0-1 0 0,0-2-8 15,0 3 0-15,-3-4 0 0,3 1 0 0,0 0 28 0,3-3 3 16,-3 3 1-16,-3-3 0 0,3 0-32 0,-3 0 0 16,0 1 0-16,3-1 0 0,-3 0-20 15,-3-3-9-15,3 1-3 0,3-3 0 16,-3 0-77-16,1-3-16 0,-1-2-3 0,0-1-900 16</inkml:trace>
  <inkml:trace contextRef="#ctx0" brushRef="#br1" timeOffset="222341.3782">18180 4212 403 0,'0'0'36'0,"0"0"-36"16,-3-5 0-16,0 0 0 0,3 5 198 0,-3-6 33 0,3 1 6 0,0 5 2 15,0-5-95-15,3-1-20 0,0-2-3 0,3 6-1 16,0-1-48-16,0-2-9 0,6 2-3 0,-1 1 0 0,1-4 4 0,3 1 0 15,0 5 0-15,0-5 0 16,0 2-27-16,0 0-5 0,3 1 0 0,-1 2-1 16,-2-3-31-16,3 1-12 0,0-4 1 0,-3 4-650 15,0-1-131-15</inkml:trace>
  <inkml:trace contextRef="#ctx0" brushRef="#br1" timeOffset="222610.5739">18757 4001 1926 0,'0'0'42'0,"0"0"9"0,0 0 1 0,0 0 3 0,6 5-44 0,-6 3-11 0,0 2 0 0,3 1 0 16,-3-1 75-16,0 1 13 15,0 2 2-15,0 1 1 0,-3-1-47 0,3-3-8 16,0 4-3-16,0-1 0 0,0-3-1 0,3 1 0 16,-3 0 0-16,3-1 0 0,0-2-32 0,0 0 0 15,0 0 0-15,0-3 0 16,0 1-86-16,-3-6-24 0,3 5-5 0,-3-5-552 16,0 0-110-16</inkml:trace>
  <inkml:trace contextRef="#ctx0" brushRef="#br1" timeOffset="222747.5658">18900 3815 1796 0,'3'-16'80'0,"0"8"16"0,-3-2-77 0,0 2-19 0,0-3 0 0,0 3 0 15,0 1 60-15,3-1 8 0,0 0 1 0,-3 8 1 16,0 0-149-16,6-3-29 0,-3-2-7 0,-3 5-1 16</inkml:trace>
  <inkml:trace contextRef="#ctx0" brushRef="#br1" timeOffset="223270.9266">19180 3847 2070 0,'0'0'45'0,"0"0"10"0,6 0 1 0,0 0 3 0,-6 0-47 0,9 3-12 15,-3-1 0-15,3 6 0 0,-1-2 63 0,-2 2 10 0,3-1 3 16,-6 4 0-16,3 0-55 0,-3-1-10 16,3 1-3-16,-3 2 0 0,-3 0 20 0,3 0 3 15,-3 1 1-15,0-1 0 0,0 0-10 0,-3 3-2 16,0-3 0-16,0 0 0 0,0 3-6 0,0-2-2 15,0-4 0-15,3-2 0 0,-3 0 16 0,0 0 4 0,0 0 0 0,0 0 0 16,3 0-32-16,0-8 0 0,0 0 0 0,0 0 0 16,0 0 0-16,0 0 0 0,0 0 0 0,0 0 0 15,6-5 16-15,0-3-4 0,0-3 0 0,0 3 0 16,3-5 0-16,0 0 0 0,0-1 0 0,0 1 0 16,3-3-3-16,0 0-1 0,3 1 0 0,3-1 0 15,-1 0-8-15,4-3 0 0,0 3 0 0,3 0 0 0,-3 3 0 0,-3 0 0 16,-1 2 0-16,1 4 0 15,-3 1 12-15,-3 4 1 0,-3-1 0 0,0 3 0 0,0 3-27 0,0-1-6 16,-6 6 0-16,3 0-1 0,0 0 21 0,-3 5 0 16,-3-2-9-16,3 2 9 0,0 3 0 0,0-3 0 15,0 3 0-15,0 0 0 0,-3 0 0 0,2 0 0 16,1-3 0-16,0 3 0 0,0 0 0 0,0 0-10 16,0-3 10-16,3 0-8 15,0 3-156-15,-3-3-30 0,3 0-6 0,0 1-2 0</inkml:trace>
  <inkml:trace contextRef="#ctx0" brushRef="#br1" timeOffset="223721.0768">19989 4088 1695 0,'0'0'37'0,"9"-3"8"0,0 1 2 0,0-4 1 0,3 4-39 0,3-1-9 0,-3 0 0 0,6 3 0 16,0-2 92-16,0-1 16 0,-1-2 3 0,4 2 1 16,0-2-39-16,-3-1-7 0,0 1-2 0,3-3 0 15,-4 0-16-15,-2 0-3 0,6 3-1 0,-6 0 0 16,6-3-32-16,0 0-12 0,0 0 9 0,-1 0-9 16,-8-3 15-16,0 4-3 0,3-4 0 0,-3 0 0 15,0 1-3-15,-6-3-1 0,0 5 0 0,0-3 0 16,-3 3-8-16,3 0 8 0,-6-2-8 0,3 2 8 15,-6 0 8-15,0 0 0 0,0 0 1 0,-3 3 0 0,-6-1-29 0,3 1-7 16,0 2-1-16,0 1 0 0,-6-1 20 0,3 3 0 16,3-5 0-16,-3 5 0 0,1 0-8 0,-1 5 8 15,-3-5 0-15,3 5 0 0,0 1-10 0,0-1 10 16,-3 3-8-16,0 5 8 0,3-2 0 0,1 5 0 16,-1-3 0-16,0 3 0 0,3-1 0 0,3 4 8 15,0 0-8-15,0-1 8 0,0 1 25 0,3-1 6 16,3 3 1-16,0 3 0 0,0-5-26 0,3 2-5 15,-3 0-1-15,3 3 0 0,3-3-8 0,-3-3 0 16,6 1 0-16,0-3 0 0,0 0 0 0,6-6-11 16,-1 1 3-16,4-3 0 15,6-3-39-15,0 0-7 0,6-2-2 0,-1-3-716 0,-2-3-143 0</inkml:trace>
  <inkml:trace contextRef="#ctx0" brushRef="#br1" timeOffset="228169.6175">22088 3950 864 0,'0'0'38'0,"0"0"8"0,0 0-37 0,6-2-9 16,-6 2 0-16,6-3 0 0,-6 3 113 0,0 0 21 15,6-3 4-15,-6 3 1 0,0 0-32 0,0 0-7 16,6-2 0-16,-3-1-1 16,3 3-35-16,-6 0-6 0,0 0-2 0,0 0 0 15,3-5-15-15,3 2-3 0,-3 0-1 0,3 1 0 16,-6 2-17-16,3-3-3 0,2-2-1 0,1 2 0 0,-6 3-6 0,0 0-2 15,3-5 0-15,-3 5 0 0,-3-3 20 16,3 3 3-16,-3-5 1 0,0-3 0 0,1 5-20 0,-4-2-3 16,0 0-1-16,-3 2 0 0,-3 1-8 0,3-1 0 15,-3 0 0-15,3 1 0 0,-3 2 0 0,0-3 0 16,0 3 0-16,0 3 0 0,0-3 0 0,1 2-9 16,-1 1 9-16,-3 2-13 0,0 0 13 0,0 1 0 15,-3 2 0-15,0 0-9 0,-6 2 9 0,4 1 0 16,-1-1 0-16,-3 1-8 0,-3 2 8 0,3 0 0 15,4 1 0-15,-4 2 0 0,3-1 0 0,6 1 0 0,0 0 0 0,0-3 0 16,3 3 0-16,6-3 0 0,0-2 0 0,3 0 0 16,3-1 0-16,0 1 0 15,0-3 0-15,3 0 0 0,3 2 0 0,0-2-8 16,9-3 8-16,-3-2-8 0,0 2 8 0,6-5 0 0,0 0 8 16,6-2-8-16,-4-4 8 0,1 4-8 0,3-6 8 15,-3 3-8-15,0-6 10 0,-3 3-2 16,-1-2-8-16,1-1 12 0,-3-5-12 0,0 0 9 0,0 0-9 0,-3-5 8 15,3 3 10-15,-3-1 2 0,0 3 0 0,-1 0 0 16,-2 0-20-16,3 6 0 0,-3-3 0 0,0 5 0 16,-3 0 29-16,0 5 3 0,0-2 0 0,-6 5 0 15,0 0-10-15,0 0-2 0,3 8 0 0,0 0 0 16,0 5-20-16,-3 0 0 0,0 6 0 0,3 2 0 16,-3 0 0-16,3 3 0 0,3-3 0 0,-3 3 0 0,3 0 0 0,-3-3 0 15,6 5 0-15,0-2 0 16,3-3-39-16,-4 0-12 0,1-5-2 0,0 0-673 15,3-3-134-15</inkml:trace>
  <inkml:trace contextRef="#ctx0" brushRef="#br1" timeOffset="229841.185">3589 6570 172 0,'0'0'16'0,"0"0"-16"16,0 0 0-16,0-6 0 0,-3 1 210 0,3-3 39 15,3 3 8-15,-3 0 2 0,0-1-107 0,0-2-20 16,-3 3-5-16,3-3-1 0,3 3-42 0,-3-1-8 0,3 1-1 0,0 0-1 16,3 0-18-16,-6-1-3 15,0-2-1-15,0 3 0 0,5 0-14 0,-5 5-3 16,3-3-1-16,-3 3 0 0,6-5-5 0,-6 5-1 16,3-5 0-16,-3 5 0 0,0 0 1 0,0 0 0 15,0 0 0-15,0 0 0 0,0 0-4 0,0 0-1 16,0 0 0-16,0 0 0 0,0 0-12 0,0 0-4 15,0 0 0-15,0 0 0 0,0 0-8 0,6 7 0 0,-6 1 0 16,3 0 0-16,-3 0 0 0,3-2 0 0,-3 2 0 0,3-1 0 16,0 4 0-16,0 0 0 0,0-1 0 0,0 3 0 15,3 1 0-15,-6 2 0 0,6-1 0 0,-3 4 0 16,3 2 0-16,0 3 0 0,0 2 0 0,0 1 0 16,0-1 0-16,0 1 0 0,-3 2 0 0,0 0 0 15,3-3 10-15,-3 1-10 0,3-1 12 0,0-2-12 0,-6-3 14 0,6 3-4 16,-6-5-1-16,5 2 0 0,-2-3 0 0,0 1 0 0,-3-3 0 15,3 0 0-15,0-3-1 0,0-3 0 0,-3-2 0 0,0 3 0 16,0-3 4-16,0 0 1 0,0-3 0 0,0-5 0 16,0 0 1-16,0 0 0 0,0 0 0 0,0 0 0 15,0 0 14-15,0 0 2 0,0 0 1 0,0 0 0 16,-6-5-2-16,3-6 0 16,0 3 0-16,0-5 0 0,0-3-12 0,1-2-2 15,2-6-1-15,0 0 0 0,0-2-14 0,5-4 11 16,1-1-11-16,3-1 10 0,0-2-10 0,3-1 0 15,3 3 0-15,0-2 0 0,3 5-9 0,0 0 9 16,0 0 0-16,2 5 0 16,-2 0-30-16,0 3 1 0,3 2 0 0,-3 1 0 15,-6 7-107-15,0 1-20 0,5-1-5 0,-2 3-936 16</inkml:trace>
  <inkml:trace contextRef="#ctx0" brushRef="#br1" timeOffset="231554.0545">4279 6842 460 0,'0'0'41'0,"0"0"-33"15,0 0-8-15,0 0 0 16,0 0 145-16,0 0 27 0,-6 3 6 0,6-3 1 0,0 0-98 0,0 0-19 16,0 0-4-16,0 0-1 0,0 0-8 0,0 0-1 15,0 0-1-15,6 0 0 0,3-3 11 0,0 3 2 16,0 0 1-16,0-5 0 0,0-3-5 0,3 0 0 15,0 0-1-15,0 0 0 0,2 0-9 0,-2 0-2 16,0-2 0-16,0-1 0 0,3 3-32 0,0-2-12 16,0-1 9-16,0 0-9 0,0 1 8 0,-1-3-8 15,-2-1 8-15,3 1-8 0,-6 0 8 0,0 2-8 16,-3-5 0-16,3 3 8 0,-6 3-8 0,0-4 8 16,0 4-8-16,-3-1 8 0,0 1-8 0,-3-1 0 0,0 0 0 0,-3 1 0 15,0 2 10-15,0 0-10 0,-3 0 12 0,0 3-12 16,0 2 0-16,0 3 0 15,-6 0 0-15,4 5 0 0,-4 1 0 0,3 2 0 16,3 0 0-16,-3 2-12 0,-3 3 12 0,3 1 0 16,0-1 0-16,-3 3 0 0,3-3 0 0,1 0 0 0,-1 3 0 15,0 0 0-15,3 2 0 0,0 1 10 0,0-3 0 0,3 2 0 16,0 4 3-16,0-7 1 0,6 1 0 0,-3 3 0 16,6 2-14-16,-3-3 11 0,6 1-11 0,-3 2 10 15,3-2-10-15,0-1 0 0,3 1 0 0,3-3 0 16,-3-6 0-16,3 1 0 0,0-1 0 0,-1-2-11 15,1 0-114 1,3-5-23-16,3-3-5 0</inkml:trace>
  <inkml:trace contextRef="#ctx0" brushRef="#br1" timeOffset="231909.5176">5080 6054 1324 0,'0'-14'118'0,"0"9"-94"16,-3-3-24-16,3 0 0 0,0 0 60 0,0 3 7 15,0-3 1-15,0 5 1 0,0 3 3 0,0-7 1 16,0 1 0-16,0 6 0 0,0 0-25 0,0 0-6 15,0 0-1-15,0 0 0 0,-6 6-10 0,3 1-3 16,-3 4 0-16,0 2 0 0,0 1 0 0,0 7-1 16,0 2 0-16,0 4 0 0,0 2-4 0,0 3-1 0,0 2 0 0,3 3 0 15,-3 6 0-15,3 2 0 0,3 2 0 0,-2-2 0 16,-1 3-1-16,0-3 0 0,0-3 0 0,3 0 0 16,0 1-1-16,0-6 0 0,0-3 0 0,0 1 0 15,0-1-20-15,-3-5-10 0,3 0 1 0,0-5 0 31,0 0-83-31,0-3-16 0,0-2-3 0</inkml:trace>
  <inkml:trace contextRef="#ctx0" brushRef="#br1" timeOffset="232358.7095">5434 6715 1378 0,'15'-13'61'0,"-12"8"13"0,6-1-59 0,-3-2-15 15,0 3 0-15,0-3 0 0,0 3 104 0,0-3 19 16,-3 0 3-16,0 3 1 0,0-3-32 0,-3 2-7 16,0 1 0-16,0 0-1 0,-3 0-22 0,0 2-4 15,0-2-1-15,-3 2 0 0,3-2-11 0,0-1-2 16,-6 4-1-16,3-1 0 0,0 3-26 0,0 0-6 16,-3 0-1-16,0 3 0 0,0-1-13 0,0 6 0 15,-3-2 0-15,0 4 0 0,3 3 0 0,-2 1 0 0,5 2 0 0,-3 2-10 16,-3 6 10-16,3 2 0 15,0 1 0-15,3-1 8 0,-3 1-8 0,6-3 0 16,0-1 0-16,6-1 0 0,-3-7 0 0,3-1 0 16,3-4 0-16,0 1 0 0,0-3 0 0,0-3-10 15,0-5 10-15,6 0 0 0,0-3 0 0,3-5-8 0,-4-2 8 16,1-1 0-16,0-2 0 0,3-3 0 0,-3 0 0 0,0 0 0 16,0-2 0-16,0-1 0 0,-3-2 0 0,0-3 9 15,0 3-9-15,-1 3 12 0,1-1-12 0,0 1 12 16,0 2-4-16,0 3-8 0,-3 5 12 0,0 0-4 15,0 2-8-15,-6 6 12 0,0 0-12 0,6 11 12 16,-3 2-12-16,3 3 0 0,-3 3 0 0,0 2 0 16,0 3 0-16,0 2 0 0,3 3 0 0,3 0 0 15,-3 0-71 1,0-2-6-16,3-1-2 0,2-2-1009 0</inkml:trace>
  <inkml:trace contextRef="#ctx0" brushRef="#br1" timeOffset="232627.0264">5964 6384 1036 0,'-3'6'92'0,"-3"-1"-73"15,3 0-19-15,3 1 0 0,0-1 172 0,3 3 32 16,-3-8 5-16,3 5 2 0,0 3-90 0,6-3-17 15,-3 1-4-15,3-6-1 0,3 0-33 0,0-3-6 16,2 0-2-16,1-2 0 0,3-3-21 0,3-5-4 16,6 2-1-16,3-2 0 0,-4 0-17 0,4 2-4 0,0-2-1 0,-3 2 0 15,2-4-10-15,-5 4 0 0,0-2 0 0,0 5 0 32,0 0-58-32,-6 0-7 0,-1 3-2 0,-5-1 0 15,0 4-105-15,0-1-20 0</inkml:trace>
  <inkml:trace contextRef="#ctx0" brushRef="#br1" timeOffset="232988.2351">6321 5741 759 0,'0'0'33'0,"0"0"8"0,0 0-33 0,0 0-8 15,0 0 0-15,9-2 0 0,-3-3 104 0,-6 5 20 16,0 0 3-16,6-3 1 0,3 3 23 0,-9 0 5 16,0 0 0-16,6 5 1 0,0 0-55 0,0 3-11 0,-3 3-3 0,0 2 0 15,-3 3-24-15,3 3-6 0,-3 2-1 0,0 5 0 16,-3 1-17-16,3 10-3 15,-3 0-1-15,0 5 0 0,0 6-14 0,-3-1-3 16,0 6-1-16,3-2 0 0,-3 4-8 0,0-2-2 16,0-3 0-16,3 1 0 0,0-4-8 0,0-2 0 15,0-2 0-15,0-4 0 16,0-4-34-16,0-1-9 0,-3-2-1 0,3-6-679 16,0-2-135-16</inkml:trace>
  <inkml:trace contextRef="#ctx0" brushRef="#br1" timeOffset="233282.4995">6848 6458 2343 0,'0'0'52'0,"0"0"10"0,3-5 2 0,-3 5 2 0,0 0-53 0,0 0-13 16,0 0 0-16,0 0 0 0,0 0 44 0,0 0 7 16,0 8 1-16,3 3 0 0,0-1-31 0,-3 4-5 15,0 1-2-15,0 1 0 0,3-2 3 0,-3 4 1 16,0-2 0-16,0 0 0 0,3 0 2 0,0 2 0 16,0-5 0-16,-3 3 0 0,0-2-20 0,3-1 0 15,0 0 0-15,0 0 0 16,-3-5-84-16,3-3-20 0,0-2-4 0,3 0-991 0</inkml:trace>
  <inkml:trace contextRef="#ctx0" brushRef="#br1" timeOffset="233430.1088">7062 6271 1497 0,'-3'-14'133'0,"0"-1"-106"0,3-7-27 0,-3 6 0 15,0 3 127-15,0 3 20 0,0-4 4 0,3 4 1 16,0 2-96-16,-3 0-18 0,3 3-4 0,0 5-1 31,0 0-93-31,0 0-18 0,0 0-4 0,0 0-797 0</inkml:trace>
  <inkml:trace contextRef="#ctx0" brushRef="#br1" timeOffset="233976.8846">7512 6371 1666 0,'0'0'36'0,"6"-5"8"0,-3 0 2 0,0-1 2 0,3-4-39 0,0 2-9 0,-3-3 0 0,-1 3 0 16,-2 3 92-16,3 0 16 16,-3-1 3-16,0 1 1 0,-3 0-32 0,3 5-7 0,0-3-1 0,0 3 0 0,0 0-23 0,-5 3-5 31,-1-1 0-31,0 4-1 0,0-4-27 0,0 6-6 16,-3 3-1-16,3-1 0 0,0 1-9 0,0 2 0 0,-3 3 0 0,3 3 0 15,0 2 0-15,0 0 0 0,3 3 0 0,-3 0 0 16,3-3 0-16,0 5 0 0,0-5 0 0,3 3 0 15,0-5 0-15,0-1 0 0,0-4 0 0,6-1 0 16,-3 3 0-16,3-6 0 0,0-2 0 0,0 0 0 16,3-3 0-16,-3-2 0 0,3-3 0 0,0-3 0 15,0 1 10-15,3-4-10 0,6-1 12 0,-7-4-12 0,7 0 10 0,-6-2-10 16,-3 0 8-16,3-3-8 0,-3-3 19 16,0 1-2-16,0-3 0 0,3 0 0 15,-3 2 15-15,-3-2 4 0,0 0 0 0,0 0 0 16,-4-3-28-16,1 8-8 0,-3 0 0 0,0 3 0 15,-3 2 13-15,3 1-4 0,-5 2-1 0,2 0 0 0,-3 2-8 16,0 4 0-16,0 2 0 0,0 2 8 0,-6 4-16 0,0-1-4 16,0 0-1-16,0 6 0 0,-3 2-40 15,0 3-8-15,3 3-2 0,-2-1-712 16,2 6-142-16</inkml:trace>
  <inkml:trace contextRef="#ctx0" brushRef="#br1" timeOffset="234428.5765">7988 6316 2026 0,'0'0'90'0,"3"-6"18"0,3 1-86 0,0 2-22 0,0 1 0 0,0 2 0 16,3 0 40-16,3 2 3 0,-6 4 1 0,2 2 0 15,-2 2-1-15,-3-2 0 0,3 3 0 0,0 2 0 16,0 0-2-16,0 6 0 0,-3 2 0 0,3 0 0 16,-3 3-21-16,-3-3-5 0,-3 0-1 0,3 3 0 15,3-5 5-15,-6 2 1 0,-3-3 0 0,3-5 0 16,3 1 4-16,0-4 2 0,-6 1 0 0,6-1 0 16,0-4-14-16,3 2-4 0,-6-3 0 0,3-5 0 15,0 0 0-15,0 0 0 0,0 0 0 0,0 0 0 16,3-5 5-16,0-6 1 0,0 0 0 0,0-2 0 15,6-3-14-15,0 0 0 0,0-5 0 0,3-2 0 16,3-4 0-16,3 1 9 0,-4-1-1 0,7-2 0 0,0 3-8 0,0-1 0 16,3-2 0-16,-3 5 0 0,-1 6 0 0,1-1 8 15,-3 6-8-15,0 2 8 0,0 3 2 0,-6 6 0 16,6 2 0-16,-6 2 0 0,-1 6-10 0,-2 6 8 16,3 1-8-16,-6 7 8 0,0-1-8 0,-3 5 0 0,0 6 0 0,0 0 0 15,-3-1 0-15,-3 4 8 0,3-1-8 0,-3 1 0 16,0 2 0-16,0-3-12 15,3-2 0-15,-3 0 1 0,0-6-152 16,0 1-30-16</inkml:trace>
  <inkml:trace contextRef="#ctx0" brushRef="#br1" timeOffset="236347.4771">10673 6197 1494 0,'0'0'32'0,"3"-6"8"0,0 1 0 0,0 2 3 0,-3-5-35 0,0 8-8 0,3-5 0 0,-3 5 0 16,3-5 92-16,-3 2 16 16,0 3 3-16,0-5 1 0,0 0-40 0,0 2-7 15,-3-2-1-15,3 5-1 0,0-6-27 0,0 1-4 16,0 0-2-16,0 5 0 0,-6-3-17 0,6 3-3 0,0 0-1 15,0 0 0-15,-6-3 1 0,0 3 0 0,0 0 0 0,0-2 0 16,0 2 0-16,-3 2 0 16,0 1 0-16,0 0 0 0,-3-1-1 0,0 4 0 0,1-1 0 0,-4 0 0 15,3 3-1-15,-3 0 0 0,0 0 0 0,-3 5 0 16,3 1 14-16,-3 4 2 0,-2-2 1 0,5 2 0 16,0 4-13-16,0-1-4 0,0 3 0 0,3-1 0 15,6 4-8-15,0-1 0 0,0 1 0 0,3-1 8 16,0 1-8-16,3-3 0 0,0-6 0 0,3 3 8 15,6-5-8-15,0-3 0 0,-3 1 0 0,3-7 0 16,6 4 8-16,-3-6-8 0,3-2 0 0,0 0 8 16,5-3-8-16,1-3 0 0,0-2 0 0,0-1 0 15,0-2 0-15,0-5 0 0,2 3 0 0,-2-6 8 0,0 0-8 16,0 0 0-16,-3-2 0 0,-3-1 0 0,2-2 9 0,-2 0-9 16,-6-6 10-16,0 3-10 0,0-2 18 15,-3 2-2-15,-3-2-1 0,0 2 0 0,-3-3 6 0,0 4 2 16,0-1 0-16,-3 3 0 0,0 2-23 0,-3 6 8 15,3 0-8-15,-3 2 0 0,6 0 0 0,-6 4 0 16,0-1 0-16,0 2 0 16,3 1-28-16,-6 5-3 0,1 0-1 0,2 0 0 15,0 5-56-15,-3 1-12 0,0 2-3 0,0-1-604 16,0 7-121-16</inkml:trace>
  <inkml:trace contextRef="#ctx0" brushRef="#br1" timeOffset="236776.2759">11125 6077 1706 0,'0'0'76'0,"0"0"15"0,0 0-73 0,0 0-18 0,9 0 0 0,-3 6 0 15,0-1 88-15,3 0 13 0,0 1 3 0,-3 4 1 16,0 1-40-16,0 2-8 0,3 0-1 0,0 3-1 15,-3 3-32-15,-3-1-7 0,0 3 0 0,0 1-1 16,-3-1 3-16,0 0 1 0,0-3 0 0,-3 1 0 0,0 2 8 0,0-2 1 16,-3-4 1-16,3-1 0 0,-3-1-2 0,3-2-1 15,-3-1 0-15,3-5 0 16,-3 3-4-16,3-5-1 0,3-3 0 0,0 0 0 0,-3-5 10 16,0-1 1-16,3-2 1 0,0-2 0 0,3-3-15 15,3-1-3-15,0-1-1 0,3-4 0 0,3-5-14 0,3 0 9 16,2-2-9-16,1 2 8 0,-3-2-8 0,6 2 0 15,3 5 0-15,0-2 0 0,-1 3 0 0,-2 2-11 16,-3 3 3-16,3 2 0 0,-6 3 8 0,-3 5 11 16,3 1-3-16,-3 2 0 0,-4 2-8 0,4 4 0 15,-3 2 0-15,-3 2 0 0,0 3 0 0,3 6 0 16,-6-3 0-16,3 2 0 0,0 3 0 0,-3-2 0 0,0 0 0 0,0-1 0 16,0 3 0-16,0 3 0 15,-3-5-10-15,3 2 10 16,-3 0-140-16,6-3-21 0,-3 1-5 0</inkml:trace>
  <inkml:trace contextRef="#ctx0" brushRef="#br1" timeOffset="237564.8426">13093 6025 230 0,'0'0'10'0,"0"0"2"0,0 0-12 0,3-6 0 0,-3-2 0 0,3 3 0 16,-3 0 271-16,0 5 51 16,3-6 10-16,-3 4 3 0,0 2-153 0,0 0-30 15,0 0-7-15,0 0-1 0,0 0-48 0,3 10-11 16,-6 4-1-16,3 2-1 0,-3 2-43 0,0 3-9 16,0-2-2-16,0-1 0 0,0 3-1 0,0-2-1 15,-3 2 0-15,0-5 0 0,6-3-8 0,-3 3-2 16,3-5 0-16,0-1 0 0,0-10-29 0,0 0-5 15,0 0-2-15,0 0 0 16,0 8-182-16,0-8-37 0,9 5-7 0,-6-7-2 0</inkml:trace>
  <inkml:trace contextRef="#ctx0" brushRef="#br1" timeOffset="237700.8569">13140 5734 1551 0,'0'0'68'0,"3"-8"16"0,0 0-68 0,3 0-16 15,-3 0 0-15,3 0 0 0,0 0 16 0,0 3 0 16,-3-1 0-16,-3 6-485 16,0 0-98-16</inkml:trace>
  <inkml:trace contextRef="#ctx0" brushRef="#br1" timeOffset="238243.2991">13456 5442 748 0,'0'0'33'0,"0"-7"7"0,3 1-32 0,0-2-8 0,0 0 0 0,0 0 0 16,3 3 168-16,-3 0 31 0,3 0 6 0,0-1 2 0,0 1-99 0,-6 5-19 15,0 0-4-15,0 0-1 16,3-3-9-16,-3 3-3 0,0 0 0 0,0 0 0 16,0 0-35-16,0 0-7 0,3 3-2 0,0 5 0 15,-6 3 4-15,0-1 1 0,3 6 0 0,-3 2 0 0,0 1-2 16,0 5-1-16,0 2 0 0,-3 6 0 0,3 2-5 0,-3 3-1 15,0-2 0-15,0 5 0 0,0-1-4 0,0-2-2 16,0 3 0-16,0-3 0 0,0 5-7 0,3 1-2 16,0-6 0-16,0 0 0 0,0-5-1 0,0-1-8 15,3 1 12-15,-3-6-4 0,0-2-23 0,0-3-5 16,3-2 0-16,-3-6-736 16,3 0-146-16</inkml:trace>
  <inkml:trace contextRef="#ctx0" brushRef="#br1" timeOffset="238453.326">13271 5974 1522 0,'0'0'68'0,"0"0"13"0,0-8-65 0,0 3-16 0,3 0 0 0,-3 5 0 16,0 0 94-16,0 0 15 0,3-6 3 0,-3 6 1 15,0 0-69-15,9 0-13 0,0-2-3 0,0-1-1 16,3 1-27-16,0-1 0 0,0 3 0 0,3-3 0 16,3 1-64-16,-4 2-12 0,7-3-3 15</inkml:trace>
  <inkml:trace contextRef="#ctx0" brushRef="#br1" timeOffset="238895.8204">14158 5816 1134 0,'0'0'50'0,"3"-6"10"0,0 1-48 0,0 0-12 0,-3 5 0 0,0-6 0 15,0 4 140-15,0-4 24 0,0 4 6 0,0 2 1 16,-3-3-55-16,-6 3-10 0,3 0-2 0,-2 3-1 0,-4-3-47 0,3 2-10 16,-3 4-2-16,-3-1 0 15,-3 3-25-15,3 3-6 16,0-1-1-16,-3 3 0 0,7 1-12 0,-1 1 8 0,-3-1-8 0,3-1 0 16,0 3 12-16,0 0-4 0,3 0-8 0,0 2 12 15,0-2-12-15,6 0 0 0,-3-3 0 0,3 0 0 16,3 1 0-16,0-1 0 0,0-3 0 0,6-2 0 15,-3 3 0-15,6-3 8 0,-3-3-8 0,3 0 0 16,-3 1 10-16,3 2-10 0,0-3 10 0,-3 3-10 0,0-3 12 0,-3 0-3 16,3 3-1-16,-6 0 0 0,0 0 8 0,-3 0 0 15,-3 3 1-15,0-1 0 16,0 4-5-16,-6-1 0 0,0-3-1 0,-3 4 0 16,3-1-19-16,-3 0-4 0,0 3-1 0,1-3 0 15,-1-2-183-15,0-1-36 0</inkml:trace>
  <inkml:trace contextRef="#ctx0" brushRef="#br1" timeOffset="240285.3631">15766 5771 115 0,'0'0'0'0,"0"0"10"16,0-6-10-16,0 1 0 0,3 0 0 0,0-1 0 15,3 1 334-15,0 0 65 0,3 0 13 0,-1-3 2 16,1-6-274-16,3 4-54 0,3-1-11 0,0-2-3 15,6 0-35-15,-3 2-7 0,0-2-2 0,2 0 0 16,-5 2 0-16,0 3 0 0,0 3 0 0,0 0 0 0,-6 2-7 16,3 3-1-16,-3 0-1 0,0 3 0 0,-6 2-6 15,3 5-1-15,-3 4 0 0,0 2 0 0,0 2-12 16,-6 3 0-16,3 6 0 0,-3 2 0 0,0-3 0 0,-3 3 0 16,0 0 0-16,0 3 0 0,0 3 17 0,0-4 1 15,0-4 0-15,0-1 0 0,0-5-18 0,0 1 0 16,3-6 8-16,0-3-8 0,-3-3 14 0,3-2-1 15,3-8 0-15,0 0 0 0,0 0 31 0,0 0 7 16,0 0 1-16,0 0 0 0,0 0-24 0,6-2-4 16,0-1 0-16,3-2-1 0,3-3 14 0,-3-5 3 15,3-3 1-15,0-3 0 0,0 1-23 0,2-1-5 16,1-2-1-16,3 0 0 0,-3 0-3 0,6-1-1 16,0-1 0-16,8-1 0 0,-2 3-8 0,0-3 0 15,6-3 0-15,-3 4 0 0,2 1 0 0,-2 4 0 0,-3 2 0 0,3-3 0 16,-7 6-143-16,1 0-30 0,-3 5-7 0</inkml:trace>
  <inkml:trace contextRef="#ctx0" brushRef="#br1" timeOffset="240654.8019">16659 5903 921 0,'3'5'82'15,"3"0"-66"-15,6-2-16 0,-4 0 0 16,-5-1 189-16,9 1 35 0,3 0 6 0,6-3 2 0,-3 0-116 0,-3-3-24 16,-3 0-4-16,0-5 0 0,8 1-21 0,-2-4-4 15,-3-2-1-15,3-3 0 0,0 0-6 0,0-3-2 16,-6 4 0-16,3-1 0 0,-4-3-26 0,1 3-6 16,0 0-1-16,-3 1 0 0,-3-4-3 0,0 3-1 15,3-2 0-15,-3-1 0 0,-6 3-17 0,0-2 10 16,0-1-10-16,0 6 8 0,0 0 12 0,0 2 1 15,-6 3 1-15,3 0 0 0,0 0-22 0,0 3 0 16,-6 2 0-16,3 3 0 16,-3 3-21-16,3 2-9 0,-6 1-2 0,-2 2 0 0,-1 5 32 0,0 0 0 15,6 3 0-15,-3 0 0 0,-3 2 0 0,0-2-9 16,0 5 9-16,3 0 0 0,3 1 20 0,1-4 10 16,2 3 2-16,3-2 0 0,9-1-24 0,-6 1-8 15,0-3 0-15,3 0 0 0,3-3 0 0,2-3 0 16,-8 1 0-16,3 0 0 15,0-6-106-15,3 6-27 0,3-6-6 0</inkml:trace>
  <inkml:trace contextRef="#ctx0" brushRef="#br1" timeOffset="240992.2331">17189 5646 1728 0,'5'-13'76'0,"1"10"16"15,3 1-73-15,-3-1-19 0,-6 3 0 0,6-3 0 16,3 1 92-16,-3 2 16 0,-6 0 2 0,0 0 1 16,3 8-51-16,3 2-9 0,0 1-3 0,-3 5 0 0,-9-3-22 0,6 3-5 15,0 0-1-15,3 0 0 0,-6 2 15 0,0-2 2 16,-3 3 1-16,9-6 0 0,3 0-28 0,0 0-10 16,-9 0 0-16,3-2 9 0,6-6 11 0,-3 1 3 0,-3-4 0 0,-6 4 0 15,0-4 12-15,6-2 2 16,6 0 1-16,-6 0 0 0,0 0 0 0,0 0 0 15,9-5 0-15,-3-3 0 0,-3 0-14 0,3 0-4 16,0-3 0-16,3-2 0 0,3 3-10 0,0-4-2 16,-4-1-8-16,7-1 12 0,3-3-12 0,0 1 0 15,-3-1 0-15,3-2 0 16,3-3-16-16,-1 3-8 0,1 0-3 0,-3 0 0 16,-3 2-217-16,3 3-44 0</inkml:trace>
  <inkml:trace contextRef="#ctx0" brushRef="#br1" timeOffset="241568.7245">17980 5487 1083 0,'0'0'48'0,"0"0"10"0,0 0-46 0,0 0-12 0,0 0 0 0,0 0 0 16,0 0 109-16,0 0 20 0,0 0 4 0,0 0 1 15,0 0-35-15,0 0-7 0,0 0-2 0,3-2 0 16,0-3-36-16,6 2-7 0,0-2-2 0,6 2 0 16,3-8-14-16,3 3-3 0,2-5-1 0,13 3 0 15,-3-4 9-15,0 4 1 0,2-1 1 0,1 3 0 0,-3-2-38 0,-3 2 0 16,-4 2 0-16,1-1 0 31,-3 1-26-31,0 4-10 0,-3-4-1 0,0 4-1 0,-4-1-146 0,1-2-28 16,15-1-7-16,-9 4-1 0</inkml:trace>
  <inkml:trace contextRef="#ctx0" brushRef="#br1" timeOffset="241890.3431">18358 4934 946 0,'0'0'42'0,"0"-5"9"0,-3 0-41 0,0 0-10 16,3 5 0-16,0 0 0 0,0 0 62 0,0 0 10 15,0 0 3-15,0 0 0 0,0 0 27 0,0 0 6 16,0 0 0-16,6 10 1 0,-6 3 12 0,3 1 3 0,0 4 0 0,-3 3 0 15,-3 3-48-15,0 3-10 0,0 7-2 0,-3 3 0 16,-3 0-32-16,1 0-8 0,-1 5 0 0,-3 1-1 16,3 2 14-16,-3 0 3 0,3-6 1 15,0 6 0-15,0-5-33 0,3 0-8 0,0-3 0 0,-3-3 0 16,6-2 0-16,-3 0 0 0,3-1 0 0,-3-1 0 16,0-4-143-1,0 1-30-15,-5 20-7 0,8-18 0 0</inkml:trace>
  <inkml:trace contextRef="#ctx0" brushRef="#br1" timeOffset="242111.9257">18596 5707 1209 0,'0'0'53'0,"0"0"12"0,0 0-52 0,0 0-13 16,0 0 0-16,0 0 0 0,0 0 152 0,6 5 28 15,-6 6 6-15,-3-3 1 0,0 5-53 0,0 0-10 16,-2 1-3-16,-1 4 0 0,-3 1-54 0,0-4-11 16,0 4-3-16,0-3 0 0,0-3-29 0,3 0-7 15,0 1-1-15,3-4 0 0,-3-2-16 0,6-3 0 16,3 1 8-16,-3-6-768 16,0 0-155-16</inkml:trace>
  <inkml:trace contextRef="#ctx0" brushRef="#br1" timeOffset="242266.6275">18793 5345 2286 0,'6'-27'50'0,"-3"17"10"0,0-4 3 0,-3 4 1 0,3-3-51 0,0 5-13 0,-3 2 0 0,3 1 0 16,0 0 67-16,-3 5 10 0,0 0 3 0,0 0 0 16,0 0-68-16,0 0-12 0,0 0 0 0,0 0 0 15,3 5-202-15,0 3-34 0</inkml:trace>
  <inkml:trace contextRef="#ctx0" brushRef="#br1" timeOffset="243553.5778">19731 5363 759 0,'8'-10'33'0,"-8"10"8"0,3-3-33 0,3 0-8 0,-3-2 0 0,3 0 0 16,-3 2 130-16,-3-2 24 0,3-3 5 0,0 2 1 16,-3 6-36-16,0 0-8 0,0-2 0 0,0 2-1 15,0 0-21-15,0 0-4 0,0 0-1 0,0 0 0 16,-6-5-33-16,-3 5-6 0,3 2-2 0,-3 3 0 15,-2-5-19-15,-4 6-4 0,3-1-1 0,-3 3 0 16,0 0-9-16,-3 3-3 0,-3 2 0 0,3 0 0 16,1 6 16-16,-4-4 2 0,3 4 1 0,-3-1 0 0,3 4-17 0,0 1-3 15,3 4-1-15,1-1 0 0,-1 1 1 0,0-1 0 16,3-2 0-16,3-3 0 16,3 0-11-16,-3-2 0 0,3 2 0 0,0-2 0 15,0-4 0-15,6 4 0 0,0-3 0 0,0 5 0 0,0-5 0 0,3-3 0 16,3 0 8-16,0 1-8 0,3-4 0 0,3-2 0 15,3 0 0-15,0-3 0 0,0-2 0 0,2-3 15 16,4 0-4-16,0-5-1 0,0-1-10 0,0 1 0 16,0-3 0-16,2-2 0 0,-5 2 0 0,3 0 0 0,-3-3 0 0,0 1 0 15,-3-1 0-15,3-2 0 16,-1 2 0-16,-2-2 0 0,3-3 31 0,0 3 1 16,3-6 0-16,0 3 0 0,0-2-40 0,-1-3-8 15,1 0-2-15,0-1 0 0,0 1 27 0,-3 0 6 16,-3-3 1-16,0 3 0 0,-4 3-16 0,1 2 0 15,-6 0 0-15,0 3 0 0,0-1 0 0,-3 1 0 16,-3 3 8-16,-3 2-8 0,3 0 0 0,-3 5 0 0,-3 0 0 16,0 1 0-1,0-4-28-15,-3 4-1 0,3-1-1 0,1 3 0 0,-1 0 30 0,0 3-9 0,6-3 9 0,-6 2 0 16,-3-2 0-16,3 3 0 0,6-3 0 0,0 0-8 16,-6 5 8-16,-3-2 0 0,3 2 0 0,0 1 0 15,0-4 0-15,0 4 0 0,0 4 0 0,-3-5 0 16,3 1 0-16,-3-1 0 0,0 0 0 0,3 1 0 0,-2 2 11 0,-1-1-3 15,3 1 0-15,-3 0 0 0,0 6-8 0,3-1 0 16,0 0 0-16,-3 3 0 16,3-3 0-16,0 0-11 0,-3 1 11 0,3-1-12 15,0-3 12-15,3 4 0 0,0-1 0 0,0-3 0 16,0 4 0-16,3-4 0 0,0 1 0 0,0-1 0 16,-3-2 0-16,6 6 0 0,-3-6 0 0,3 2 0 0,-3-2 24 0,6 0 6 15,-3 0 2-15,0 3 0 0,3-6-32 16,0 3 0-16,0-3 0 0,3 0 0 0,-3 1 0 15,3-4 0-15,-3 1 0 0,3 0 0 0,3-1 0 0,0-2 0 16,-4-2-8-16,4-1 8 0,-3 3 9 0,3-3 9 16,0 3 2-16,-3-5 0 0,0 2-2 0,3-2 0 15,3 0 0-15,-3-1 0 0,0 1-18 0,2-3 0 16,-2 0 0-16,0 0 0 0,3 3 0 0,0 0 0 0,-3-1 0 0,0-1 0 16,3 1 0-16,-6-2 0 0,3 3 0 0,-3 0 0 15,-1-3 0-15,4 0 0 0,-3 0 0 0,3 0 0 16,-3 0 0-16,0 3 0 15,0-3 0-15,3 3 0 0,0-3 0 0,-3 0 0 16,3 0 0-16,3 0 0 0,-4 0 0 0,4-3 0 0,0 1 0 16,3 2 0-16,0-3 0 0,0 3 0 0,0 0 0 15,-1 0 0-15,1 0 0 0,-3 3 0 0,0 0 0 0,-3 0 0 16,0 2 14-16,-3 0-1 0,6 3 0 0,-6 0 0 16,0 3-13-16,-3 0 0 0,2-1 0 0,1 1 0 15,-9-3 0-15,6 8 0 0,0-3 0 0,0 3 0 16,0 0 0-16,0 2 0 0,-3-2 0 0,3 3 0 15,0 0 18-15,0-1 1 0,-6 1 0 0,3 2 0 16,0-5-19-16,0 3 0 0,-3-4 0 0,0 4 0 16,-3-3 0-16,0 3 13 0,0-1-4 0,-6 1-1 15,0-3 5-15,-3 2 1 0,0 1 0 0,-3-6 0 0,1 3-2 0,-4-3-1 16,0 3 0-16,-3-2 0 0,0-1 16 0,0-2 3 16,-2 2 1-16,2-3 0 0,3 1-31 0,0 0-12 15,3-3 1-15,0 0 0 0,3 0-7 16,0-3-2-16,0-2 0 0,-2 5 0 15,5-3-94-15,0 1-19 0,3 2-4 0,-3-3-688 16,3 0-138-16</inkml:trace>
  <inkml:trace contextRef="#ctx0" brushRef="#br1" timeOffset="247500.288">3800 7935 345 0,'0'0'31'0,"0"0"-31"16,0-5 0-16,0-1 0 0,0 1 151 0,-3 2 24 16,3-2 5-16,0 0 0 0,0-1-35 0,0 6-7 15,0 0-2-15,0 0 0 0,0 0-64 0,0 0-12 16,0 0-4-16,0 0 0 0,0 0-4 0,0 0 0 16,0 0-1-16,0 0 0 0,0 0 2 0,6 8 1 15,0 0 0-15,0 6 0 0,-3 4-14 0,3 1-2 16,0 4-1-16,0 4 0 0,0 5-11 0,0 2-2 15,-3 0-1-15,3 3 0 0,-1 1-12 0,-2-4-3 16,3-2 0-16,-3-1 0 0,0-4 2 0,0-1 0 16,-3 1 0-16,3-9 0 0,0 1 14 0,0-6 2 0,-3 3 1 0,0-5 0 15,0-1-3-15,3-5 0 0,-6 3 0 16,3-5 0-16,0-3-8 0,0 0-1 0,0 0-1 0,0 0 0 16,0 0-6-16,0 0-8 0,-3 5 11 0,3-5-11 15,0 0 11-15,0 0-11 0,0 0 10 0,0 0-10 16,0 0 8-16,0 0-8 0,0-8 0 0,3 0 0 15,-3-2 0-15,3-1-10 0,3-2 0 0,-3-3 0 16,3-2 18-16,0-1 3 0,3-5 1 0,0 0 0 16,0-2-12-16,3 0-14 0,-3-1 3 0,3 3 1 15,2 0 10-15,1 1-13 0,3 1 5 0,0 4 8 16,0 2-15-16,3 3 5 0,-3 2 1 0,-3 6 0 0,2 2 9 16,-2 3-10-16,-3 6 10 0,3-1-10 0,0 8 10 0,-3 0-8 15,-3 1 8-15,0 1-8 0,-3 4 8 0,0 2 0 16,0 3 0-16,-3 2 0 0,-3-4 0 0,0 1 0 15,-6-1 8-15,0 4-8 0,-3-2 13 0,-3-3-1 16,-3-2-1-16,0 2 0 0,-6 0-3 0,-3 0-8 16,4-5 12-16,-4 0-4 0,0-3-8 0,3-2 8 15,3-3-8-15,0 2 8 0,-2-5-8 0,2 3 0 0,0-8 0 0,0 3-11 32,3-6-113-32,0 3-22 0,0-5-5 0</inkml:trace>
  <inkml:trace contextRef="#ctx0" brushRef="#br1" timeOffset="248031.1483">4678 8255 1962 0,'0'0'43'0,"0"-5"9"0,0-1 1 0,3-2 3 16,-3 1-45-16,0-1-11 0,0-3 0 0,0 6 0 15,0 5 43-15,0 0 6 0,0-8 2 0,-3 3 0 16,0-1-26-16,3 6-5 0,0 0 0 0,0 0-1 0,-6-2 13 16,0-1 2-16,0 0 1 0,0 3 0 0,0 0-2 0,0 0 0 15,0 6 0-15,-3-4 0 0,4 4-17 0,-4-1-3 16,0 3-1-16,0 0 0 0,0 2-12 0,0-2 8 15,0 5-8-15,0 1 0 0,0-1 10 0,-3 5-10 0,3-2 10 0,0 5-10 16,0-2 0-16,3 5 0 16,0-3 0-16,1 3 0 0,-1-3 0 0,0 3-8 15,6-3 8-15,0-3 0 0,0 1 0 0,3-6 0 16,0-2 0-16,0-3 0 0,2 0 0 0,1 0 0 16,-3-6 0-16,3-2 0 0,3-2 0 0,-3-1 0 15,3-2 0-15,3-6 0 0,-3-2-25 0,0-3 1 16,6 0 1-16,-3-5 0 0,0 2 23 0,-3-2 0 15,2 0-9-15,-2-3 9 0,0 0 0 0,0 1 0 0,-3 1 8 0,3 1-8 16,-3 3 20-16,0 2-1 0,0 3-1 0,-3 5 0 16,0 2 2-16,-3 6 1 0,0 0 0 0,0 0 0 15,0 6-21-15,0 2 9 0,3 5-9 16,-3 3 0-16,0 0 0 0,0 0 0 0,0 2 0 16,3 1 0-16,-3-1 0 0,3-2 0 0,0 2 0 0,0 1 0 31,3-3-145-31,-3 0-23 0,3 15-5 0,-3-9-1 0</inkml:trace>
  <inkml:trace contextRef="#ctx0" brushRef="#br1" timeOffset="248374.3759">5148 8035 1947 0,'6'-10'86'0,"-3"5"18"0,3-3-83 0,-3 2-21 15,-3 1 0-15,3 0 0 0,-3-1 84 0,0 6 13 16,0 0 3-16,0 0 0 0,0 0-40 0,0 0-8 16,-6 3-2-16,0 0 0 0,-3 2-32 0,3 3-6 15,0 3-2-15,3-1 0 0,-3 6-2 0,4 0 0 16,-1 2 0-16,0-2 0 0,3 0-8 0,-3 0 8 16,0 3-8-16,3-1 8 0,-3-2-8 0,3 0 0 0,-3-3 0 0,3 3 0 15,-3-6 18-15,0 4 2 16,3-6 0-16,0 2 0 0,0-2 1 0,0 3 1 15,0-3 0-15,0 0 0 0,0-3-11 0,3 3-3 16,0 0 0-16,0 2 0 0,0-2-8 0,0 0 8 16,-3 0-8-16,0 0 8 0,3 0-8 0,0 3 0 15,-3-3 0-15,3 0 0 0,-3-1 0 0,2 4 0 0,-2-3 0 16,0 3 0-16,0-1 0 0,0-2-17 0,-2 3 4 16,2-3-799-16,-6 2-159 0</inkml:trace>
  <inkml:trace contextRef="#ctx0" brushRef="#br1" timeOffset="248766.3489">5503 8260 1742 0,'0'0'38'0,"0"0"8"0,0 0 2 0,8 3 1 0,-2 0-39 0,0-1-10 15,3 1 0-15,0 0 0 0,0-1 96 0,0-2 16 16,3 0 4-16,0 0 1 0,0-2-37 0,0-1-7 16,3-2-1-16,-3-3-1 0,2 0-14 0,1-6-2 15,0 4-1-15,0-1 0 0,-3-2-14 0,0-3-4 16,3 0 0-16,-3 0 0 0,-3 1-15 0,0-1-3 16,2 0-1-16,-2-3 0 0,-6 3-7 0,3 1-2 15,0-4 0-15,0 3 0 0,-6 3-8 0,0 0 0 16,0 2 0-16,0 3 0 0,-6 0 0 0,3 3 0 15,-6 0 0-15,3 2 0 0,0 3 0 0,-3 3 0 0,1-1 0 0,-4 4 0 0,-3-1 0 0,3 5 0 16,0 4 0-16,-3-1 0 0,0 3 0 0,3 0 8 31,3 5-8-31,0 0 12 0,0 0-12 0,4 0 0 16,-1 6 0-16,6-3 0 0,-6-1 0 0,3 1 0 0,3-3-9 0,0-2 9 16,3 2-28-16,0-5-3 0,3 0 0 0,0 2-791 15,-4-2-158-15</inkml:trace>
  <inkml:trace contextRef="#ctx0" brushRef="#br1" timeOffset="249293.1325">6220 8094 1551 0,'0'-8'34'0,"3"-6"7"0,0 4 2 0,3-3 1 0,-3-1-36 0,3 1-8 16,-3 0 0-16,0 2 0 0,0 3 116 0,0 0 22 15,-3 3 4-15,0-3 1 0,0 6-38 0,0 2-7 16,0 0-2-16,-6-3 0 0,-3 0-42 0,3 3-9 16,0 3-1-16,0 0-1 0,-6 5-17 0,3 2-3 15,3 3-1-15,-3 3 0 0,3 8-2 0,-3 3 0 16,-3-1 0-16,6 3 0 0,-2 0-20 0,2 0 0 16,-3 0 0-16,3 0 0 0,3-5 0 0,0 0 0 15,0-5 0-15,3-1 0 0,0 1 0 0,0-6 0 16,3-3 0-16,-3 1 0 0,3-6 0 0,-3-5 0 15,6 3 0-15,3-3 0 0,0-3 0 0,-1-2 0 16,1-6 0-16,0 1 0 0,3-3 0 0,3-3 0 16,-3-5 0-16,3-3 0 0,0 3 0 0,-3-11 12 15,-9 0-4-15,6-2 0 0,5-1 9 0,-2-2 3 0,0-2 0 16,-3-1 0-16,3 0-12 0,0-5-8 0,-3 0 12 0,0 0-12 0,-3-5 0 0,3 2 0 16,0 1 0-16,-3 2 0 15,0 5 10-15,-3 6-10 0,0-1 8 0,2 6-8 16,-2 5 0-16,0 3 0 0,0 3 0 0,0 5 0 15,-3 2-15-15,3 3 5 0,-3 5 1 0,0 3 0 16,0 0 9-16,0 6 0 0,-3 4 0 0,0 1 0 0,0 5 0 0,3 5 0 16,-3 0 0-16,3 3 0 0,-3 2 0 15,3 3 0-15,-2 6 0 0,2 4 0 16,0 4 0-16,-3 2 12 0,0 0-4 0,0 0 0 16,3 2-8-16,-3-2 0 0,3 3 0 0,0-3 0 15,0-3 0-15,0-2 0 0,0 0 0 0,3-3 0 0,0-8 0 16,0 0-18-16,2-3 3 0,1-2-816 15,0-8-163-15</inkml:trace>
  <inkml:trace contextRef="#ctx0" brushRef="#br1" timeOffset="250354.7251">8048 7715 1551 0,'5'-5'68'0,"-5"5"16"0,-5-5-68 0,5 2-16 0,2-2 0 0,1 2 0 16,-3-2 88-16,-3 0 13 0,1 2 3 0,2 0 1 15,0-2-66-15,0 5-14 0,-3 0-2 0,3 0-1 0,3-3 2 0,-6 1 1 16,-6 2 0-16,0 0 0 0,0 0-1 0,3 0-1 16,0 2 0-16,0 4 0 0,-6 2 4 0,3-1 1 15,3 1 0-15,-3 3 0 0,-3 7-6 0,-3 1-1 16,3 2 0-16,-2 3 0 0,5 2-6 0,-3 6-2 16,0-3 0-16,0 0 0 0,6 3-5 0,-3 0-8 15,0 0 11-15,3-3-11 0,3-3 8 0,3 1-8 16,0-4 0-16,3 1 0 0,-3-3 8 0,6 1-8 15,-3-6 0-15,3-3 0 0,0-3 8 0,3-2-8 16,-3-2 9-16,6-4-9 0,0-2 14 0,0 0-3 16,0-2-1-16,5-6 0 0,1-3-10 0,3-2 12 0,3 2-12 0,-3-2 12 15,3-6-12-15,-1 4 0 16,4-4 0-16,0-2 8 0,-6 0-8 0,0 0 0 16,-1 2 0-16,-5-2 0 0,-3 2 9 0,0-2-9 15,-6 3 10-15,3-3-10 0,-6 2 24 0,-3-2-2 0,-3 5 0 16,-3-3 0-16,0 4-9 0,-3-1-1 0,-3-3-1 0,0 6 0 15,0 0 4-15,-2-1 1 0,-4 4 0 0,3-1 0 16,0 3-16-16,3 0 0 0,0 3 0 0,0 2 0 16,-3 3-36-16,0 6-1 15,7-4 0-15,-4 6 0 0,0 3-26 16,0 0-5-16,3 2 0 0,0 3-1008 0</inkml:trace>
  <inkml:trace contextRef="#ctx0" brushRef="#br1" timeOffset="250870.0892">8458 7713 921 0,'9'-6'82'0,"-3"1"-66"16,-3 2-16-16,3-2 0 0,3 2 224 0,-3 1 40 15,3 4 9-15,0 4 2 0,0-4-152 0,0 1-31 16,0 5-5-16,0 3-2 0,-1 4-47 0,1 4-10 16,3-1-1-16,-6 1-1 0,3 0-8 0,0-4-2 15,-3 4 0-15,0 2 0 0,-3-2 14 0,0-4 2 16,-6 4 1-16,0 0 0 0,3-4-9 0,-6 4-1 16,0-1-1-16,-3-2 0 0,6 0 16 0,-3-3 3 15,-6-2 1-15,3 0 0 0,6-1-34 0,0-2-8 0,-2 0 0 16,5-8 0-16,-3 5 0 0,3-5 12 0,0 0-4 0,0 0 0 15,0 0 14-15,0-5 2 0,0-3 1 0,0-5 0 0,5 2 5 0,1-2 1 16,-3-3 0-16,3-5 0 0,3 0-31 0,3-3 0 16,0-2 0-16,3-1 0 0,0-5 0 0,3 3 8 0,-3-2-8 0,2 1 0 15,1 1 0-15,-3 0 0 0,3 3 0 0,-3-1 0 32,0 9-8-32,0 2-5 0,-3 0-1 0,3 8 0 15,-4 3 14-15,1 2 0 0,-3 3 0 0,0 3 0 16,6 2-9-16,-3 6 9 0,-3 5-8 0,0-1 8 15,3 1 0-15,-6 5 0 0,3 3 0 0,-3 0 0 0,-6 0 0 16,3 0 0-16,3 2 8 0,-1 1-8 0,-5-1 0 0,0 1 8 16,3-6-8-16,0 0 0 0,0 0 0 0,0 0 0 15,-3-2 0-15,3-3 0 16,0 2-63-16,0-2-17 0,-3-3-3 0,0 3-1124 16</inkml:trace>
  <inkml:trace contextRef="#ctx0" brushRef="#br1" timeOffset="253039.5376">10551 7456 1155 0,'0'-8'51'0,"0"3"11"0,0-1-50 0,-3 1-12 16,3 0 0-16,0 0 0 0,-3-1 107 0,3 6 18 15,0 0 4-15,0-5 1 0,0-3-52 0,0 3-10 16,0 5-3-16,0 0 0 0,0 0-14 0,0 0-3 16,0 0-1-16,0 0 0 0,-3-3-20 0,3 3-4 0,0 0-1 0,0 0 0 15,0 0 5-15,0 0 1 16,0 0 0-16,0 0 0 0,0 0-8 0,6 5 0 15,-3 3-1-15,0 3 0 0,0 0-7 0,3-1-2 16,-3 6 0-16,3 2 0 0,0 6-10 0,-3 3 10 16,3-1-10-16,-4 1 10 0,1 4-10 0,0 1 0 15,0 0 0-15,-3 0 8 0,0-1-8 0,0-4 0 16,0-1 9-16,-3-2-9 0,0-5 12 0,3 2-1 16,-3-8-1-16,1 0 0 0,2-5 8 0,0 0 2 15,0-8 0-15,0 0 0 0,0 0 3 0,0 0 1 16,0 0 0-16,0 0 0 0,-6-2 12 0,0-6 4 0,0 2 0 0,0-4 0 15,0-4-1-15,-3-1 0 16,6-4 0-16,0-2 0 0,0-3-19 0,3-5-3 0,0 3-1 16,3-6 0-16,0 0-16 0,3 0 10 0,3 1-10 15,3-4 8-15,0 3-8 0,2 1 0 0,1 2 0 16,0-1 0-16,0 7-9 0,0-1 9 0,6 0 0 0,0 3 0 16,-1 0-14-16,1 2 4 0,-3 6 1 0,0 2 0 31,0 6-73-31,3 0-14 0,-6-1-4 0,2 4-684 0,1-3-136 0</inkml:trace>
  <inkml:trace contextRef="#ctx0" brushRef="#br1" timeOffset="253467.44">11018 7705 1843 0,'0'0'81'0,"0"0"18"0,0 0-79 0,9 5-20 0,-3-2 0 0,3-3 0 15,0 0 75-15,0-3 11 0,0 0 2 0,3-2 1 16,-3-6-39-16,2 1-8 16,4-3-2-16,3-3 0 0,3-3-9 0,0 1-3 15,0-3 0-15,-3-1 0 0,-1 4-1 0,-2-3-1 16,3 2 0-16,-3-2 0 0,3 2-2 0,-6-2 0 15,0 3 0-15,3-1 0 0,-6-2-24 0,2 0 0 16,-5-3 8-16,0 3-8 0,0 0 0 0,-3 5 0 16,0 3 9-16,-3 2-9 0,-3 1 28 0,0-1 0 0,-3 0 1 15,-3 3 0-15,0 3-21 0,-2 5-8 0,-1 0 0 0,3 3 9 16,0-1-9-16,-3 4 0 0,-3 2 0 16,-3 2 0-16,0 3 0 0,0 1-11 0,1 4 3 0,-1 1 0 15,0-1 8-15,3 6 14 0,3 0-3 0,-3 2-1 16,3 1-1-16,0-1 0 0,3 1 0 0,1-1 0 0,2 1-9 15,3 2 8-15,0-3-8 0,3 1 8 0,3-1-8 16,-3-2 0-16,3 0 0 0,0-3 8 16,0 0-17-16,2-5-4 0,1 2-1 0,-3-2-801 15,6-2-160-15</inkml:trace>
  <inkml:trace contextRef="#ctx0" brushRef="#br1" timeOffset="253874.245">11730 7564 824 0,'8'-13'36'0,"-2"8"8"0,3-3-35 0,0-3-9 16,3 3 0-16,-3-5 0 16,0 3 128-16,0-1 24 0,-3 0 5 0,0 1 1 15,-3-1 14-15,-3 3 4 16,0-2 0-16,-3 5 0 0,0-3-64 0,-3 2-13 16,-3 4-3-16,0-1 0 0,0-2-25 0,0 2-6 15,-3 3-1-15,3 0 0 0,0 3-28 0,1-1-5 16,-4 4-2-16,0 2 0 0,3 0-29 0,-3 2 0 0,-3 3 0 0,3 3 0 15,0 3 0-15,0-1 0 0,0 3-13 0,3 3 4 16,0 0 9-16,4 0 0 0,-1 0 0 0,3-1-8 0,0-4 8 0,0 0 0 16,3-4 0-16,0-1 0 0,-3-6 0 0,6-1 0 15,3-1 0-15,0-4 0 0,-6-2 0 0,8-2 0 16,4-4 8-16,3-4-8 16,-3-1 10-16,3-2-2 0,0-3-8 0,0-2 12 15,-3-1-2-15,3-2-1 0,-3-3 0 0,5 0 0 16,-2 3-9-16,0-3 0 0,3 1 9 0,-3-1-9 15,3 0 12-15,0 5-1 0,-6 1-1 0,-1 5 0 16,-2 2-10-16,0 6 8 0,-6 2-8 0,-3 3 8 16,0 0 0-16,3 8 0 0,0 5 0 0,-6 3 0 15,0 0-8-15,-3 5 0 0,0 3 0 0,3-3 0 0,0 3 0 16,0 0-17-16,3 2 4 0,0-2-819 16,0 0-164-16</inkml:trace>
  <inkml:trace contextRef="#ctx0" brushRef="#br1" timeOffset="254159.3853">12420 7178 2134 0,'-6'-10'95'0,"6"10"19"0,0-6-91 0,0 6-23 15,-3-2 0-15,3 2 0 0,-3-6 98 0,-3 6 15 16,0 6 3-16,-6-1 1 0,3 3-76 0,-5 5-15 16,-4 0-3-16,0 8-1 0,-3 3 7 0,0 8 2 0,0 0 0 15,3 0 0-15,1-1-9 0,2 1-2 0,-3-3 0 0,3 6 0 16,0-1-7-16,3-2-1 0,6-6-1 0,0 1 0 16,0-4-11-16,6-4 0 0,3-6 0 0,6-2 0 15,0-1 0-15,0-2-17 0,3-5 2 0,3-6 1 31,6-2-144-31,0 0-29 0,2-3-5 0</inkml:trace>
  <inkml:trace contextRef="#ctx0" brushRef="#br1" timeOffset="254625.1158">12691 6789 2008 0,'-9'-8'89'0,"6"3"19"0,0 2-87 0,0 1-21 15,3 2 0-15,0 0 0 0,-3-3 85 0,3 3 13 16,0 0 2-16,0 8 1 0,0 0-45 0,0 3-10 16,3 2-2-16,0 8 0 0,0 0 7 0,0 6 1 15,0 2 0-15,3 2 0 0,-3-2-23 0,0 9-4 16,0-4-1-16,-3 8 0 0,-3-2 13 0,3 0 3 0,-3-1 0 0,-3 6 0 15,3-8-40-15,0-2 0 16,-3-1 0-16,0-2 0 0,3-3 0 0,0-5 0 16,0 0 0-16,-3-6 8 0,3 1-8 0,0-6 12 15,3-5-4-15,0 0 0 0,-3-3-8 0,3-5 0 16,0 0 0-16,0 0 0 0,0 0 10 0,0 0 1 16,6-8 0-16,-3 0 0 0,6-5-11 0,-3 0 12 0,0-1-12 0,3-1 12 15,0-4-12-15,0 3 0 0,6-2 0 0,-3-1 0 16,3 1 0-16,-4-1 0 0,1 3 0 0,3 3 0 15,-3 0 0-15,-3 5 0 0,0 3 0 0,0 2 0 16,0 3 0-16,-3 5 8 0,3 3 0 0,-3 5 0 16,3 1-8-16,0 1 0 0,-1 4 0 0,1 0 0 15,0-1 0-15,0 3 0 0,3-5 0 0,-3 3 0 16,0-1 12-16,3-2 1 0,0 0 0 0,0 0 0 16,0-3-137-16,0 3-28 15,-1-6-6-15</inkml:trace>
  <inkml:trace contextRef="#ctx0" brushRef="#br1" timeOffset="255669.8464">13554 7279 806 0,'12'-3'72'0,"-12"3"-58"0,0 0-14 0,0 0 0 15,0 0 140-15,0 0 24 0,0 0 6 0,0 0 1 16,-3-5-47-16,3-1-10 0,-3 1-2 0,3 0 0 16,-3 0-60-16,3-1-13 0,0 6-3 0,0 0 0 0,0 0-16 0,0 0-3 15,0 0-1-15,-6-2 0 16,0-1 4-16,0 3 0 0,3 0 0 0,-6 0 0 15,3 0 4-15,-3 0 0 0,1 3 1 0,-1-3 0 16,-3 2 11-16,3 1 1 0,-3 0 1 0,0 2 0 16,-3 5-10-16,3 1-1 0,-3-3-1 0,0 5 0 0,-5 6-16 0,2 2-10 15,-6-3 12-15,3 4-12 0,3-1 20 0,3-3-2 16,0 1-1-16,1-6 0 0,2 3-17 0,0 0 0 16,3-3 0-16,3-5 0 0,0 3 0 0,0-4 0 15,6-7 0-15,0 0 0 0,0 0 0 0,9 3 0 16,0-6 0-16,3-2 0 0,3-3 8 0,-3 0-8 15,-1-5 12-15,4 0-12 0,0 0 16 0,-3-3-3 16,3-3-1-16,-6 1 0 0,3 2 4 0,-6-5 0 16,6 2 0-16,-3-2 0 0,-3 8-2 0,2-3 0 15,-2 0 0-15,0 5 0 0,0 3 5 0,0 1 1 0,-3 1 0 16,0 4 0-16,-3 2-12 0,0 0-8 16,3 10 9-16,0 6-9 0,-3 0 0 0,-3 5 0 15,0 0 0-15,0 3 0 0,-3 0 0 0,3 0 0 0,-3 0 0 16,3-1 0-1,0-2-53-15,0 1-17 0,3-4-3 0,0-5-1075 0</inkml:trace>
  <inkml:trace contextRef="#ctx0" brushRef="#br1" timeOffset="256508.3151">13920 6795 748 0,'0'0'67'0,"0"-8"-54"0,0 0-13 0,3-3 0 0,-3 6 88 0,3-3 16 16,-3-3 2-16,3 3 1 15,0 0 10-15,-3 0 3 0,0-2 0 0,3 5 0 16,-3 5-8-16,0-8-2 0,3 2 0 0,0-2 0 16,-3 8-25-16,0 0-5 0,6-2 0 0,0-1-1 15,-6 3-35-15,0 0-8 0,0 0 0 0,6 3-1 16,0-1 4-16,0 6 1 0,-3-2 0 0,-3 7 0 16,3 0-21-16,-3 6-4 0,3-1-1 0,-6 6 0 15,0 5 2-15,0 0 1 0,-3 6 0 0,0 2 0 16,-3 0 6-16,-3 0 1 0,3 0 0 0,0 2 0 15,-3 1-12-15,3 2-1 0,0-2-1 0,4-6 0 16,-4 1-1-16,3-6 0 0,0-3 0 0,3-2 0 16,-3-3 4-16,3 1 1 0,-3-7 0 0,3 1 0 0,0-2 14 0,3-4 4 15,-3-2 0-15,0 0 0 0,0-3-32 16,3-5 0-16,0 0 0 0,0 0 0 0,-3 8 12 0,3-8-3 16,0 0-1-16,0 0 0 0,0 0-8 0,0 0 0 15,0 0 0-15,0 0 0 0,-3-5 0 0,3 0 0 16,0-3 8-16,0 2-8 0,6-4 0 0,-3-1 0 15,3-2 8-15,3 0-8 0,-3-8 0 0,6 2 0 16,-3 1 0-16,5-4 0 0,-5 1 0 0,3 0 0 16,0 0 0-16,3 0 0 0,0 2 0 0,0 1 0 15,-3 2 0-15,3 3 0 0,0 2-8 0,-1 0 8 0,4 1 0 0,0 2 0 16,0 3 0-16,0-1 0 0,0 4 0 0,3 2 0 16,-7 2-13-16,1 1 5 0,0 2 8 0,0 3-13 15,-6 3 13-15,0-1 0 16,0 1 0-16,-3 5 0 0,-3-3 0 0,-3 3 0 15,0 0 0-15,-3 0 0 0,-6-3 0 0,0 5 0 0,-3 1 0 16,-3 0 0-16,-3-1 0 0,-2-2 0 0,-4 2 0 0,-3-2 0 16,0 0 0-16,3 0 0 0,6-3 0 0,-2-2 0 15,-4-3 0-15,6 0 0 0,0-3 0 0,3 0 0 32,0 1-40-32,3-4-3 0,0-2 0 0,4 3 0 0,-1-3-144 0,3 0-29 15</inkml:trace>
  <inkml:trace contextRef="#ctx0" brushRef="#br1" timeOffset="256886.2028">14391 7202 633 0,'0'0'28'0,"0"0"6"0,0 0-34 0,0 0 0 0,0 0 0 0,0 0 0 16,0 0 190-16,0 0 31 0,0 0 7 0,0 0 0 15,0 0-144-15,0 0-28 0,6 11-7 0,-6-4-1 16,2 4 34-16,-2 2 6 0,3 1 2 0,0-1 0 16,0 3 2-16,-3 2 1 0,0-2 0 0,0 0 0 15,0 0-20-15,-3 0-4 0,0-3-1 0,3 0 0 0,0-2-13 0,-3-1-3 16,3-2-1-16,0 0 0 16,0-3-41-16,0-5-10 0,0 0 0 0,9 3-804 15,0-3-162-15</inkml:trace>
  <inkml:trace contextRef="#ctx0" brushRef="#br1" timeOffset="257024.3077">14554 7062 2545 0,'-3'-8'56'0,"0"0"11"0,0 0 2 0,0 0 3 0,3 0-57 0,-3 0-15 16,-3 0 0-16,3 3 0 0,0-3 67 0,1 3 10 0,2 2 3 0,0-2 0 31,0 5-122-31,0 0-24 0,0 0-5 0,0 0-1116 16</inkml:trace>
  <inkml:trace contextRef="#ctx0" brushRef="#br1" timeOffset="257792.3481">14849 7194 230 0,'0'0'10'0,"0"0"2"0,0 0-12 0,0 0 0 15,0 0 0-15,-3 5 0 0,-3-2 319 0,6-3 61 16,0 0 12-16,0 0 2 0,0 0-224 0,6-3-45 16,0-2-9-16,3 0-1 0,3-3-50 0,-6 0-9 15,3 0-3-15,3-3 0 0,5-2-13 0,-2-3-4 16,0 0 0-16,3 0 0 0,3-2 0 0,-6-1-1 16,0 1 0-16,0-3 0 0,-1 2-17 0,-2-2-3 15,0-3-1-15,0 3 0 0,0-3-4 0,-3 0-1 16,0-2 0-16,-3 0 0 0,0-1-9 0,0-2 0 15,-3 3 9-15,3-4-9 0,-3 1 0 0,3 0 8 0,-6-3-8 0,3 3 0 16,-3 6 0-16,3-4 0 0,-3 1 0 0,3 2 0 16,-6-3 0-16,3 6 0 0,-3 0 0 0,0 3 0 15,0 2-10-15,0 2 10 0,-3 4-12 0,0 2 12 16,3 0-12-16,-3 5 12 0,0 1-12 0,0 2 12 16,0 0-12-16,0 0 4 0,0 2 8 0,0 4-13 15,0 2 13-15,-3 2-9 0,3 1 9 0,-3 2-8 16,0 0 8-16,0 3 0 0,1 0 0 0,-4 2 0 15,0 4 0-15,3-4 0 0,-6 3 0 0,3 3 0 16,0-3 0-16,3 6 11 0,3-1-3 0,-3 1 0 0,0-1 0 16,3 1 0-16,3-1 0 0,3 3 0 15,0 0 4-15,0 3 0 0,-6-3 0 0,4 0 0 0,2 0 0 16,0 3 1-16,2-3 0 0,4 3 0 0,-3-6 3 16,3 3 1-16,-3 3 0 0,-3 0 0 0,0-3-9 15,3 0-8-15,-3-2 12 0,0-4-12 16,-3 4-77-16,0-6-23 0,3 0-4 0,0 0-646 15,3-5-130-15</inkml:trace>
  <inkml:trace contextRef="#ctx0" brushRef="#br1" timeOffset="258071.3698">15340 7093 1267 0,'0'0'56'0,"0"0"12"0,0 0-55 0,0 0-13 0,3 6 0 0,0 2 0 16,-3 0 244-16,3 0 45 0,0 2 10 0,-3 3 1 15,3 1-184-15,-3 2-36 0,3-1-8 0,-3 1-2 16,0 0-21-16,0 0-4 0,0-3-1 0,3 0 0 15,-3-2-33-15,3 0-11 0,-3-3 0 0,6 2 0 16,-3-5 0-16,-3-5 0 0,0 0-12 0,0 0-1212 16</inkml:trace>
  <inkml:trace contextRef="#ctx0" brushRef="#br1" timeOffset="258203.46">15504 6951 1900 0,'0'-19'84'0,"0"14"18"0,0-8-82 0,3 2-20 15,-3 0 0-15,6 3 0 0,-3-2 144 0,-3 2 25 0,0 8 5 0,3-5 1 16,-3 5-134-16,3-6-26 16,-3 6-6-16,0 0-1141 0</inkml:trace>
  <inkml:trace contextRef="#ctx0" brushRef="#br1" timeOffset="258465.5217">15831 6797 1267 0,'0'0'112'0,"0"0"-89"0,0 0-23 0,0 0 0 16,0 0 160-16,0 0 28 0,0 0 6 0,9 3 1 16,-3 2-42-16,6-5-8 0,0 0-1 0,6-3-1 15,3 6-88-15,2-6-18 0,1-4-3 0,3-1-1 0,0 0-1 0,3-3 0 16,2-2 0-16,4 0 0 15,0 2-32-15,-1-2 0 0,1 0 0 0,0-1 0 16,-3 1 0-16,-7 3 0 0,-2 2 0 0,-3-3 0 16,-3 3-81-16,-3 3-23 15,-6-3-5-15,0 3-631 0,0-1-125 0</inkml:trace>
  <inkml:trace contextRef="#ctx0" brushRef="#br1" timeOffset="258723.2913">16194 6398 2052 0,'0'0'45'0,"0"0"10"0,0 0 1 0,0 0 1 0,0 0-45 0,0 0-12 16,0 0 0-16,0 0 0 0,0 5 96 0,0 6 18 15,-3 2 3-15,-3 3 1 0,0 5-63 0,1 3-13 16,-1 2-2-16,3-2-1 15,0 2 7-15,-3 3 2 0,3 3 0 0,0 5 0 0,-3-2-24 0,0 4-4 0,0 4 0 0,-3 10-1 0,0-6-19 0,0-2 8 16,0-3-8-16,3 1 0 0,-3-6-12 0,3 0-10 16,0-3-2-16,-3-2 0 31,3-3-200-31,3-2-41 0</inkml:trace>
  <inkml:trace contextRef="#ctx0" brushRef="#br1" timeOffset="259210.3162">16409 6882 1792 0,'0'0'80'0,"0"0"16"0,0 0-77 0,0 0-19 16,0 0 0-16,9 5 0 0,-3 0 84 0,-3 6 14 16,-3-3 2-16,5 3 1 0,-2-1-33 0,0 3-6 15,0-2-2-15,0 2 0 0,0 0 4 0,0-2 0 16,0 0 0-16,0-1 0 0,3-2-16 0,-3 0-4 15,3-3 0-15,0 1 0 0,0-1-25 0,0-2-6 0,6-3-1 0,0-3 0 16,0 0-3-16,3-2-1 16,2-3 0-16,1 3 0 0,3-6-8 0,0 1 0 15,-3-1 0-15,6-2 0 0,2-1 0 0,-2 1 8 16,-6 3-8-16,-3-1 8 0,0 3-8 0,-6 3 0 16,0 2 0-16,-9 3-11 0,0 0 33 0,0 0 6 15,9 8 2-15,-3 3 0 0,-6 2-22 0,0 3-8 16,9-3 0-16,-6 8 0 0,-3 0 0 0,0 3 0 15,-3 3 0-15,3 2 0 0,3 0 0 0,-6 3 0 16,-6-3 0-16,6 2 0 0,6-4 0 0,-6 2 0 0,-3 0 0 0,-3 0 0 16,-6 0 0-16,3-2 0 0,0-1 0 0,-3 1 0 15,-6-1 12-15,1 1-4 0,2 2-8 16,0-3 12-16,-3 1-12 0,3-4 11 0,-3 4-11 0,3-6 10 16,-2-5-2-16,2 0 0 0,0-3 0 0,3-2 0 15,0-6 28-15,0 0 6 0,3-2 1 0,0-6 0 0,6 3-16 0,-2-8-3 16,5 0-1-16,0-5 0 15,6-3-7-15,3-5 0 0,2-5-1 0,4 2 0 16,6-3-15-16,3 4-8 0,0-4 8 0,6-2-13 16,-1 0-65-16,4-3-13 0,0-2-2 0,6 2-1274 15</inkml:trace>
  <inkml:trace contextRef="#ctx0" brushRef="#br1" timeOffset="259803.0566">18034 6943 2433 0,'0'0'108'0,"0"-6"22"0,3 1-104 0,0 0-26 15,0 0 0-15,3-1 0 0,0 4 73 0,-3-4 10 16,3 4 1-16,0-1 1 0,0 0-48 0,-1 3-9 16,-5 0-3-16,6 0 0 0,-6 0-25 0,6 0 0 15,0 3 8-15,-6-3-8 0,3 3 8 0,3 2-8 16,-3 0 12-16,0 3-4 15,-3 0-29-15,0 3-7 0,-3 2 0 0,0 0-802 16,-3 3-160-16</inkml:trace>
  <inkml:trace contextRef="#ctx0" brushRef="#br1" timeOffset="260204.0302">18135 7422 1324 0,'0'0'118'16,"0"0"-94"-16,0 0-24 0,0 0 0 16,0 0 228-16,0 0 42 0,0 0 8 0,0 0 2 15,0 0-171-15,0 0-33 0,0 0-8 0,0 0 0 0,9 5-13 0,-9-5-3 16,0 0 0-16,0 0 0 0,6 5-27 0,-6-5-5 15,0 0-2-15,0 0 0 0,0 0 13 0,0 0 2 16,0 0 1-16,0 0 0 0,0 0-22 0,0 0-4 16,-3 3 0-16,0-1-8 0,0 1 9 0,0-3-9 15,-3 0 0-15,6 0 9 0,-3 0-9 0,0-3 12 16,0 1-12-16,3 2 12 0,0 0 2 0,0-8 1 0,3 3 0 0,3-3 0 16,3 0 12-16,-3 0 2 0,3 0 1 0,-3 0 0 15,3 3-22-15,0 2-8 16,-3-2 0-16,-6 5 9 0,0 0-9 0,0 0 0 15,0 0 0-15,0 0 0 16,0 0-27-16,0 0-4 0,-3 8-1 0,0 2 0 16,-3-2-92-16,0 3-18 0,-3-1-4 0,-3 1-1067 0</inkml:trace>
  <inkml:trace contextRef="#ctx0" brushRef="#br2" timeOffset="275442.4218">2928 10107 864 0,'-3'-10'38'0,"0"4"8"0,3-2-37 0,-6 3-9 0,6-3 0 0,-3 0 0 16,0-2 168-16,3 2 31 0,0 0 6 0,0 0 2 15,0 0-73-15,0 2-14 16,0-1-4-16,-3-1 0 0,6 2-36 0,-3 6-8 15,0 0-2-15,0 0 0 0,0 0-23 0,0 0-5 16,0 0-1-16,0 0 0 0,0 0-17 0,0 0-3 16,3 6-1-16,6 2 0 0,-9 2-20 0,3 1 9 0,0-1-9 15,3 6 0-15,0 0 8 0,3 5-8 0,0-2 0 0,5 7 0 16,-2 1 0-16,3-1 8 0,3 6-8 16,-3 5 0-16,3-3 16 0,6 1-4 0,-12 2-1 0,5 2 0 15,-2 1-3-15,0-3-8 0,0 3 12 0,-3-3-4 16,3-3-8-16,-6-2 0 0,3 0 9 0,-3 0-9 15,0-6 0-15,-3-2 0 0,-1 0 0 0,1-3 8 16,0-8-8-16,-3 0 9 0,0-2-9 0,3-1 10 0,-3-4-10 0,0-1 8 16,0 0-8-16,-3-5 8 15,0 0-8-15,0 0 10 0,3 3-10 0,-3-3 10 16,0 0-10-16,0 0 10 0,0 0-10 0,0 0 10 16,0 0-10-16,6 0 10 0,-6 0-10 0,6-8 10 15,-3-5 1-15,0 2 0 0,0 1 0 0,0-6 0 0,0 0 9 0,0-5 3 16,-3-3 0-16,0-3 0 0,0 1-6 0,0-1-1 15,0-4 0-15,0-4 0 0,0-2-8 0,3-2-8 16,0-4 9-16,3 1-9 0,0-3 20 0,3 5-3 16,0-2 0-16,0 0 0 0,0 7-28 0,2-2-5 15,-2 5-2-15,0-2 0 0,0 8 27 0,0 4 6 16,-3 1 1-16,0 5 0 0,-3 6-26 0,3-1-5 16,-3 3-1-16,3 6 0 0,-6 2 25 0,3 0 5 15,0 5 1-15,3 0 0 0,-3 3-15 0,3 3 0 16,-3-1 0-16,3 6 0 0,-3-3-11 0,3 6-5 0,0-1 0 0,5 4-1 15,-2 1 2-15,0 4 1 0,-3-3 0 0,6 7 0 16,-3 1 14-16,0 3 15 16,0-4-3-16,3 4-1 0,0-1-11 0,0 1 0 0,0-4 0 15,0 4 0-15,-10-6 0 0,7 0 0 16,-3-3 9-16,3 1-9 0,-3-3 0 0,0-3 8 0,0-3-8 0,0 1 0 16,0-3 0-16,-3 0 9 0,3-6-9 0,0 1 0 15,0-3 8-15,-3-3-8 0,3 3 0 0,-3-3 0 16,3-2 10-16,0 2-10 0,-6-5 8 0,0 0-8 15,0 0 9-15,9 0-9 0,-3-3 10 0,0 1-10 16,0-3 25-16,-4-3-1 0,4-3 0 0,-3 0 0 0,3-4 17 0,-3-4 3 16,0-2 1-16,3 0 0 15,-3-3-19-15,3-3-4 0,-3-4-1 0,3-4 0 16,0 1-6-16,3-3-2 0,0-3 0 0,0-5 0 16,0 6-5-16,0-6-8 0,3 0 11 0,3-6-11 0,-1 6 0 15,4-2 0-15,-3-1 0 0,3 6 0 0,-6 7 0 16,3 1 0-16,-6 5 0 0,3 2 0 0,-3 6-11 0,2 0-5 15,-2 10-2-15,-3 4 0 16,3 1-123-16,-9 6-25 0,3 6-5 0,3 1-691 16,0 7-138-16</inkml:trace>
  <inkml:trace contextRef="#ctx0" brushRef="#br2" timeOffset="276033.8896">4235 10478 1897 0,'0'0'84'0,"0"0"17"0,0 0-81 0,0 0-20 15,0 0 0-15,0 0 0 0,0 0 96 0,0 0 16 16,0 0 2-16,0 0 1 16,5 0-46-16,1-3-9 0,0-2-1 0,3-1-1 0,0-2-24 0,0-2-5 15,3-1-1-15,0-5 0 0,0 0-8 0,0-2-1 16,0-3-1-16,0 2 0 0,-3-2 8 0,2-3 2 15,-2 0 0-15,0 1 0 0,0 1 0 0,-3-1 1 16,0-1 0-16,-3 3 0 0,0-3-10 0,-3 0-3 16,0 0 0-16,0 3 0 0,3 3-4 0,-3-1-2 15,0 3 0-15,-3 0 0 0,3 6-10 0,-3-1 0 16,0 1 0-16,0 4 8 0,-3 1-8 0,6 5 0 16,-3-3 0-16,-6 1 0 0,0-1 0 0,0 0 0 15,3 1 0-15,6 2 0 0,-5 2 0 0,-1 4 0 16,-3-1 0-16,0 3 0 0,3 0 0 0,0 2-9 0,-3 1 9 0,-3 2 0 15,3 0 0-15,3 3 0 0,-3 3 0 0,3 2 0 16,0 3 0-16,0 0 0 0,3-1 0 0,0 4 0 16,0 2 0-16,3 0 12 15,0 3-3-15,3 0-1 0,0 2 3 0,0-2 0 0,0 2 0 16,3 1 0-16,0-4-11 0,-3-2 0 0,3-2 0 16,3-3 8-16,-6-3-8 0,6-5-12 0,-3-6 2 0,3 1 1 31,0-3-37-31,0-6-7 0,3-2-2 0,2-2 0 0,-2-3-169 15,6-6-35-15</inkml:trace>
  <inkml:trace contextRef="#ctx0" brushRef="#br2" timeOffset="278405.838">5824 10107 172 0,'0'0'8'0,"0"0"1"0,0 0-9 0,0 0 0 16,0 0 0-16,0 0 0 0,0-5 258 0,0 0 50 16,0-1 9-16,0-2 3 0,0 3-156 0,0 0-32 15,0-1-5-15,0 6-2 0,-3-8-40 0,3 3-8 0,0-3-1 16,3 0-1-16,-3 0-32 0,3 3-7 0,-3 5 0 15,0 0-1-15,0 0-18 0,0 0-3 0,0-5-1 0,0 5 0 16,0 0-4-16,0 0-1 0,0 0 0 0,0 0 0 16,0 0-8-16,0 0 10 0,0 0-10 0,0 0 10 15,-3 5-10-15,3 0 0 0,-6 3 0 0,3-2 8 16,0 2-8-16,0 2 8 0,3 1-8 0,-3 2 8 16,3 0-8-16,-3 3 0 0,3 3 0 0,-3 2-11 15,6 0 11-15,-3 3 0 0,-3 2 0 0,0 1 0 16,3 4 0-16,0-2 9 0,0 1-9 0,0-1 0 15,3-6 8-15,0 4-8 0,0-6 0 0,0 0 0 16,6-5 8-16,-3-3-8 0,0 1 0 0,3-6 0 0,0-3 0 16,0 0 8-16,0-5-8 0,3-3 0 0,-1 1 15 0,4-6-4 15,-6-3-1-15,3-2 0 0,0-3 1 0,0-2 0 16,0-1 0-16,0-5 0 0,0 3 9 0,0-5 1 16,-3-1 1-16,0 1 0 0,-1-1 4 0,-2 4 1 15,0-4 0-15,0 3 0 0,0 0-16 0,0 3-3 16,3 3-8-16,-3 2 12 0,0 3-12 0,-3 5 9 0,0 2-9 0,-3 6 8 15,0 0-8-15,0 0 10 0,3 8-10 0,0 6 10 16,0 1-10-16,0 4 0 0,0 5 0 0,0 0 0 16,0 2 0-16,-3 1-11 15,0 4 11-15,0-2-8 0,0 1 8 0,0-4 0 16,3 0 8-16,0-2-8 0,0-3 0 0,-3-5 8 16,0 0-8-16,3-3 0 0,0-2 0 0,0-3 0 15,-3 0 0-15,3 0 0 0,3-6 0 0,-3 1 8 16,-3-3-8-16,3 5 0 0,-3-5 0 0,6 0 9 0,-1 0-9 15,1-2 0-15,3-1 24 0,0-2-1 0,3-3-1 16,0 0 0-16,0-3-22 0,-3-5 0 0,3 3 0 0,0-3 0 16,0 0 12-16,3-2-3 0,-4-3 0 0,1 0 0 15,3-3 4-15,-6 0 1 0,0 3 0 0,-3-3 0 16,3 0-14-16,-3 0 11 0,3 1-11 0,-3-1 10 16,0 0-10-16,3 0-11 0,-3 3 3 0,3-3 0 15,-3 3-100-15,-1 0-20 16,4 2-4-16,0 3-615 0,-3 1-122 0</inkml:trace>
  <inkml:trace contextRef="#ctx0" brushRef="#br2" timeOffset="278901.0721">6654 10110 748 0,'0'0'67'0,"0"0"-54"0,0 0-13 0,0 0 0 15,0 0 219-15,0 0 41 16,0 0 8-16,0 0 1 0,0 0-117 0,0 0-23 15,0 0-5-15,0 0 0 0,0 0-70 0,0 0-14 16,0 0-2-16,0 0-1 0,0 0-12 0,0 8-2 0,3-3-1 0,0 3 0 0,-3 2 11 0,3 4 3 16,0-1 0-16,0 3 0 0,-3 2-16 0,3 1-4 0,0 2 0 0,-3 0 0 31,0 3-6-31,0-3-2 0,0 3 0 0,-3-3 0 0,3 0 1 0,-3-2 0 0,0-1 0 0,-3 1 0 31,3-6 14-31,3 0 2 0,-3-2 1 0,0-3 0 16,1-3-13-16,2-5-2 0,0 0-1 0,0 0 0 15,-9 3 19-15,9-3 4 0,0 0 1 0,0-5 0 16,0-3-7-16,0-3-2 0,-3 0 0 0,6-2 0 0,0-3-8 0,3 0-1 16,-4-5-1-16,4 0 0 0,0-3-7 0,3 0 0 15,-3 1-8-15,3-4 12 0,3 3-12 16,0 1 0-16,-3 1 0 0,3-1 0 0,-3 1 0 0,6 4 0 16,0 2 0-16,-4 0-10 15,4 3-76-15,-3 5-15 0,3-3-3 0,0 3-1 16,0 3-135-16,0 0-28 0</inkml:trace>
  <inkml:trace contextRef="#ctx0" brushRef="#br2" timeOffset="279226.4585">7181 10057 1609 0,'0'0'71'0,"0"0"15"0,0 0-69 0,0 0-17 0,0 0 0 0,0 0 0 16,0 0 147-16,0 0 25 0,0 0 6 0,0 0 1 15,0 8-111-15,-3-3-21 0,0 3-5 0,0 3-1 0,3-3-9 16,-3 2-1-16,0 3-1 0,3 1 0 0,-3-4-3 0,3 3-1 15,-3 1 0-15,1-1 0 16,2-3 2-16,-3 4 1 0,3-4 0 0,-3 1 0 16,0-1-21-16,0 4-8 0,6-6 0 0,-6 2 9 0,3-2-19 0,0-3-4 15,0-5-1-15,0 0 0 16,0 0-214-16,0 0-43 0</inkml:trace>
  <inkml:trace contextRef="#ctx0" brushRef="#br2" timeOffset="279376.252">7265 9816 1728 0,'-6'-11'76'0,"3"9"16"0,0-3-73 0,-3 2-19 16,3-2 0-16,-3 2 0 15,6 3 170-15,0 0 30 0,-3-5 7 0,0 2 1 32,-3 3-231-32,6 0-45 0,0 0-10 0,0 0-942 0</inkml:trace>
  <inkml:trace contextRef="#ctx0" brushRef="#br2" timeOffset="279645.4838">7440 9718 1497 0,'0'0'133'0,"0"0"-106"0,0 0-27 0,0 0 0 15,9 0 89-15,-3 0 13 0,3 0 2 0,0 0 1 16,3 0 1-16,3 0 0 0,0-2 0 0,3 2 0 16,5-3-61-16,1 0-12 0,-3-2-2 0,6 0-1 0,3-6-17 0,2 0-3 15,-2 4-1-15,-3-4 0 0,-3 3-1 0,-3 0 0 16,2 0 0-16,-2 0 0 0,-3 0-8 0,-3 3 0 16,-3-3 0-16,0 3 0 15,0 2-80-15,-3 0-8 0,-3-2-1 0,-1 3-895 16</inkml:trace>
  <inkml:trace contextRef="#ctx0" brushRef="#br2" timeOffset="279959.404">7675 9308 1036 0,'-17'-11'46'0,"14"9"10"0,3 2-45 0,6-8-11 0,-6 3 0 0,6-1 0 16,-1 1 199-16,1 2 37 0,-6 3 8 0,6-5 2 15,-6 5-111-15,0 0-23 0,0 0-4 0,9 3 0 16,0 2-36-16,-3 3-8 0,0 5 0 0,0 6-1 16,0 2-34-16,-3 5-6 0,-3 9-2 0,0 2 0 15,0 5 7-15,-6 6 2 0,3-1 0 0,-3 6 0 16,3 0 2-16,-3 0 0 0,-3-3 0 0,3 1 0 0,3-6-32 0,0-3 0 15,-3 0 0-15,3 1 0 16,-3-6 0-16,6-6 0 0,0-1 0 0,0-1 0 16,3-6-10-16,0-1-8 0,0-4-2 0,0-5-807 15,0 1-161-15</inkml:trace>
  <inkml:trace contextRef="#ctx0" brushRef="#br2" timeOffset="280362.2069">8021 10107 1706 0,'0'0'76'0,"0"0"15"0,0 0-73 0,0 0-18 16,9 3 0-16,0-1 0 0,0 1 99 0,-4 0 16 16,-5-3 3-16,12 0 1 0,6-3-47 0,-6-2-8 15,0-3-3-15,0 3 0 0,9-6-16 0,-3 0-3 16,-1-2-1-16,1-5 0 0,0-1-3 0,-3 3-1 15,0-5 0-15,0 5 0 0,-3-2-8 0,0 4-1 16,0-1-1-16,-3-1 0 0,-4 2-4 0,1 4-1 0,-3-1 0 16,0 6 0-16,-3-3 2 0,0 0 0 0,-3-2 0 15,0 2 0-15,0 5-11 0,0-2-1 0,-2-1-1 0,-4 4 0 16,3-4-11-16,-3 4 0 0,0 2 0 0,-3 0 0 16,3 2 0-16,-3 4 0 0,0-1 0 0,0 0 0 15,-3 3 0-15,3 0 0 0,1 3 0 0,-1-1 12 16,3 6-12-16,-3-3 0 0,3 6 0 0,3-3 0 15,3 0 0-15,0 2 0 0,-3 1 0 0,3-1 0 16,3 1 0-16,3-1 0 0,0 1 0 0,0-1-11 16,0-2 11-16,3 3 0 0,3-6 8 0,0 3-8 15,-3 0 0-15,3-3 0 0,5 0-10 0,-2-2 10 16,0-1-68-16,3 1-6 0,0 0-2 0</inkml:trace>
  <inkml:trace contextRef="#ctx0" brushRef="#br2" timeOffset="282505.184">9929 9967 1594 0,'-6'-3'35'0,"3"1"7"0,0 2 2 0,3 0 1 0,0 0-36 0,0 0-9 16,0 0 0-16,0 0 0 0,3-6 81 0,-3 4 15 16,0-6 2-16,0 5 1 0,0 3-48 0,3-3-10 15,-3-2-1-15,3 0-1 0,0 2 0 0,3-5 0 16,0 3 0-16,0-6 0 0,0 3-12 0,-1 0-3 15,4 1 0-15,0-4 0 0,3 0-6 0,0-2-2 16,0 0 0-16,0 0 0 0,0-1-16 0,3 1 8 16,-3 0-8-16,0 0 0 0,2 5 8 0,-2-3-8 15,-3 1 0-15,0-1 0 0,0 6 0 0,-3 0 0 16,0-1 0-16,-6 6 0 0,0 0 0 0,0 0 0 16,6-5 0-16,-6 5 0 0,0 0 8 0,0 0-8 0,0 0 0 15,0 0 0-15,-3 11 0 0,3-1 0 0,-3 3 0 0,-3 1 0 16,3 1 0-16,-3 4 0 0,0 2 0 0,-3 6 0 15,3-1 0-15,0 0 0 0,-3 6 0 0,3-3 0 16,-2 3 0-16,-1-3 0 0,6 0 0 0,-3 0 0 16,0-2 0-16,3-1 0 0,0-2 0 0,3 0 0 15,0 0 0-15,3-6 0 0,-3 1 0 0,3-3 0 16,3-3 0-16,0-3 0 0,-3 1 0 0,3-6 0 16,2 1 0-16,1-4 8 0,-3-2-8 0,3-2 0 15,0-4 15-15,3 1-4 0,0-3-1 0,0-2 0 0,0-1 1 0,0-2 0 16,6-3 0-16,-6 3 0 15,2-6-11-15,1 3 0 0,0-2 0 0,3-3-11 0,-3-3 23 16,0-3 4-16,-6 6 0 0,3-5 1 0,6-1 0 0,-7-2 0 16,4-5 0-16,-3-1 0 0,3 1 12 0,-3 2 3 15,0 6 0-15,0-1 0 0,0 6-32 0,-3 0-10 16,-3 2 0-16,3 4 0 0,-1 4 10 0,-2 0 0 16,-3 3 0-16,3 0 0 0,-3 6 0 0,-3 2 9 15,0 0-1-15,0 0-8 0,0 0 8 0,0 0-8 0,9 5 0 16,-3 3 0-16,0 3 8 0,-3 2-8 15,3 0 9-15,-3 0-9 0,0 6 28 0,-3-3 0 16,6 2 0-16,-3 3 0 0,0 3 11 0,0 0 1 16,-3-3 1-16,0 3 0 0,0 2-14 0,0 1-3 15,0-3-1-15,3-3 0 0,-3 0-15 0,3-2-8 0,0-6 10 0,0 0-10 32,0-2-45-32,3-3-15 0,-3-3-4 0,6-2-806 0,0-6-162 0</inkml:trace>
  <inkml:trace contextRef="#ctx0" brushRef="#br2" timeOffset="284424.981">10893 10067 748 0,'-3'0'33'0,"3"0"7"0,0 0-32 0,0 0-8 16,-3 0 0-16,3 0 0 0,-3 3 247 0,3-3 47 16,0 0 10-16,0 0 1 0,0 0-181 0,0 0-36 15,0 0-7-15,0 0-1 0,0 0-36 0,0 0-6 0,0 0-2 0,0 0 0 16,0 0 15-16,0 0 2 0,9-5 1 0,0-3 0 15,0 0-1-15,-3 0 0 0,3-3 0 0,0 1 0 16,0-3-11-16,0-1-2 0,0-2-1 0,-1 1 0 16,1 1-19-16,3 1-4 0,-3-3-1 0,0-5 0 15,-3 3-4-15,3-4-1 0,0 1 0 0,0 0 0 0,0 3 2 0,0-4 1 16,-3 1 0-16,6-3 0 16,-3 3-13-16,0 0 9 0,-1-5-9 0,1 2 8 15,3 3-8-15,0-3 0 0,-3 3 0 0,3 2 0 16,-3 1 12-16,0 2-4 0,3 2 0 0,-6 1 0 15,-3 3-8-15,3-1 0 0,0 3 0 0,-3 0 0 0,0 0 0 16,0 3-11-16,0 0 1 0,-3 2 0 0,0 3 10 0,5-5 9 0,-5 5-1 0,0 0-8 16,0 0 0-16,0 0 0 15,0 0-15-15,0 0 5 0,0 0 10 0,0 0-8 16,0 0 8-16,0 0-8 0,0 0 8 0,0 0 0 16,3 5 0-16,0 3 0 0,0-3 0 0,0 1 0 15,-3-6 0-15,6 8 0 0,0-1 0 0,-6 1 0 16,0-8 0-16,3 8 0 0,3 3 0 0,0-1 0 15,-3 1 0-15,0 5 0 0,0 0 0 0,-3 2 0 16,-3 1 0-16,3-1 0 0,0 1 0 0,0-1 0 16,0 1 0-16,3-1 0 0,-3 1 0 0,3 0 0 15,0-1 8-15,3-2-8 0,-3 0 14 0,3 0-2 0,0 0 0 0,0-3 0 16,0 0-12-16,0-2-10 16,-3 2 2-16,0-5 0 0,3 0 8 0,-3-3 9 0,-3 3-1 0,0-8-8 15,0 0 11-15,6 5-11 0,-6-5 10 0,3 5-10 16,-3-5 11-16,0 0-11 0,3 8 12 0,0 0-12 0,-1 0 8 0,-2-8-8 15,0 0 0-15,0 0 0 16,3 6 0-16,-3-6 0 0,0 0 0 0,3 5 0 16,-3-5 8-16,0 0-8 0,0 0 0 0,0 0 0 15,0 0 0-15,0 0 8 0,0 0-8 0,0 0 0 0,0 0 8 0,0 0-8 0,0 0 0 0,0 5 0 16,0-5 0-16,0 0 0 0,0 0 0 0,0 0 0 31,0 0 0-31,0 5 0 0,0 3 0 0,0-8 0 16,0 0 0-16,0 0 0 0,0 6 0 0,0-1 0 15,0 0 0-15,0 1 0 0,0-1 0 0,0-5 0 0,0 0 0 0,0 0 0 16,0 5 0-16,3-2 0 0,-3-3 0 16,0 0 0-16,0 0 0 0,0 0 0 0,0 5 0 15,0-5 0-15,0 0 0 0,0 0 0 0,0 0 8 0,0 0-8 16,0 0 0-16,0 0 0 0,0 0 0 0,3 5 0 16,-3-5 0-16,3 6 0 0,-3-6 0 0,0 5 0 0,0 0 0 0,0 3 0 15,0-5 0-15,-3 2 0 0,3-5 0 16,0 5 0-16,-3 1 0 0,3-6 0 15,0 0 0-15,0 2 0 0,0-2 0 0,0 0 0 16,0 0 0-16,0 0 0 0,0 0 8 0,0 0-8 16,0 0 0-16,0 0 0 0,0 0 0 0,0 0 0 15,0 0 8-15,0 0-8 0,0 0 0 0,0 0 0 16,0 0 8-16,0 0-8 0,0 0 0 0,0 0 8 16,0 0-8-16,0 0 0 0,0 0 14 0,0 0-4 15,0 0-1-15,9 0 0 0,0-2-9 0,-3-1 12 16,-6 3-12-16,6-3 12 0,-6 3-12 0,6-2 0 0,-6 2 9 0,6-3-9 15,-6 3 0-15,9-3 8 0,-9 3-8 0,6-2 0 16,0-1 0-16,-6 3 9 0,6-2-9 0,0-1 0 16,-6 3 9-16,9 0-9 0,-3-5 0 0,0 5 9 15,0-3-9-15,3 0 0 0,-3 1 0 0,-1 2 0 0,1-3 0 0,0 3 0 16,3 0 8-16,-3 0-8 0,0 0 0 0,0 0 8 16,3 0-8-16,-3 0 8 15,0 0-8-15,3-3 8 0,0 3-8 0,0 0 8 16,0-2-8-16,0 2 8 0,6 0-8 0,-1 0 8 15,1 0-8-15,0-3 0 0,0 3 0 0,3-3 0 16,6 1 0-16,-3-1 0 0,-1 3 8 0,4-2-8 0,-3-1 0 16,0 0 0-16,0 1 9 0,-3-1-9 0,-4 3 10 0,-2-3-2 15,0 1-8-15,0-1 12 0,-3 0 1 0,0 3 0 0,0 0 0 16,0-2 0-16,0 2-13 0,-3 0 9 16,0-3-9-16,6 3 8 0,-3 3-8 0,-1-3 0 15,-2-3 0-15,0 0 0 0,3 3 0 0,0 0 0 16,-3 0 0-16,3 0 0 0,-3 0 0 0,0-2 0 15,0 2 0-15,-6 0 0 0,0 0 0 0,0 0 8 16,6 2-8-16,0-2 0 0,-6 0 0 0,6-2 8 16,-3 2-8-16,3 0 0 0,-3 0 0 0,-3 0 0 15,0 0 0-15,0 0 0 0,6-3 0 0,-6 3 0 0,0 0 0 0,0 0 0 16,0 0 0-16,6 0 0 16,-3-3 0-16,-3 3 0 0,0 0 0 0,0 0 0 15,0 0 0-15,0 0 0 0,0 0 0 0,0 0-11 0,0 0 1 16,0 0 0-1,0 0-35-15,0 0-7 0,-6 3-2 0,6-3 0 16,0 0-114-16,0 0-24 0,-6-3-4 0</inkml:trace>
  <inkml:trace contextRef="#ctx0" brushRef="#br2" timeOffset="285430.0871">11753 9723 1051 0,'-6'0'46'0,"3"0"10"0,0 0-44 0,0-2-12 0,3 2 0 0,-3 0 0 16,-5-3 115-16,5 3 21 0,0 0 4 0,3 0 0 15,0 0-47-15,0 0-9 0,0 0-3 0,0 0 0 16,0 0 0-16,0 0 0 0,0 0 0 0,0 0 0 15,0 0-15-15,0 0-3 0,0 0-1 0,0 0 0 16,0 0-13-16,0 0-2 0,0 0-1 0,0 0 0 16,0 0-16-16,0 0-3 0,0 0-1 0,0 0 0 15,0 0 5-15,0 0 1 0,-3 3 0 0,3-3 0 0,3 8-10 0,-3-3-2 16,0 0 0-16,0-5 0 0,0 0-8 0,3 8-1 16,3-2-1-16,-1 1 0 0,7-1-10 0,-3 2 0 15,3-3 0-15,-3 0-11 0,3 3 11 0,0 0 0 16,0 0 0-16,0 3 0 0,0-3 0 0,0 0 12 15,-1 0-2-15,-2-1-1 0,0 1-1 0,0-2 0 16,0-1 0-16,-3 0 0 0,-6-5 0 0,9 3-8 16,-3 2 12-16,-6-5-4 0,12 0-8 0,-6 0 10 0,3 0-10 0,-3 3 10 15,3-1-10-15,-3 1 0 0,0 0 0 0,-6-3 0 16,9 2 0-16,-4 4 0 16,1 2 0-16,0-3 0 0,0 0 0 0,-6-5 0 15,0 0 0-15,6 3 0 0,0 2 0 0,0-2 8 16,-6-3-8-16,0 0 0 0,6 0 8 0,-6 0-8 15,0 0 0-15,0 0 8 0,0 0 0 0,6 2-8 0,-3-2 12 16,-3 0-4-16,0 0 1 0,0 0 0 0,6 0 0 16,0 0 0-16,-6 0-9 0,0 0 0 0,0 0 0 0,3 0 8 15,-3 0-8-15,0 0 0 0,0 0 0 0,0 0 0 16,0 0 0-16,0 0 8 0,0 0-8 0,0 0 8 16,0 0-8-16,0 0 12 0,0 0-12 15,0 0 12-15,0 0-3 0,0 0 0 0,0 0 0 0,0 0 0 16,0 0-9-16,0 0 0 0,0 0 9 0,0 0-9 15,0 0 0-15,0 0 8 0,-6 3-8 0,6-3 0 0,0 0 8 0,0 0-8 16,-6 5 8-16,0-5-8 0,6 0 13 0,-6 6-1 16,-3-1-1-16,0 0 0 15,0 1-2-15,0 2 0 0,1 2 0 0,-4 1 0 16,3 2-9-16,-3 0 8 0,-3-2-8 0,0 5 8 0,0-3-8 16,0 3 8-16,-3 0-8 0,4-1 8 0,-4-1-8 0,3 2 0 0,-3-3 0 0,0 0 0 15,3-2 0-15,3-1-20 16,-3 1 3-16,3-3 1 0,1 2-89 0,-1-2-18 0,3-2-3 15,0-1-738 1,9-5-147-16</inkml:trace>
  <inkml:trace contextRef="#ctx0" brushRef="#br2" timeOffset="286672.1131">12578 9726 115 0,'0'0'10'0,"0"0"-10"16,0 0 0-16,0 0 0 0,0 0 244 0,0 0 46 15,0 0 10-15,0 0 1 0,0 0-141 0,0 0-28 16,0-3-5-16,0 3-2 0,-3-7-11 0,6 1-2 16,3 1-1-16,-3 0 0 0,-3 5-19 0,6-8-4 15,0 0-1-15,3 0 0 0,-3 0-23 0,2 0-5 16,1-3-1-16,3 1 0 0,0 2-18 0,0 0-4 15,0-3-1-15,0 3 0 0,-3-2-15 0,0 5-2 0,0-3-1 16,-9 8 0-16,9-3-17 0,-9 3 0 16,0 0 0-16,0 0 0 0,0 0 0 0,0 0 0 15,0 0 0-15,0 0 0 0,9 5 0 0,-3 6 0 16,-3-1 0-16,-3 4 0 0,0 7 10 0,-3-3-10 0,-3 3 8 16,3 1-8-16,-3 1 8 0,-3 1-8 0,0 3 0 0,0 2 8 15,0-3-8-15,0 1 0 0,0-6 0 0,0 3 0 16,-3-6 0-16,3 6 0 0,3-3 0 0,0 0 0 15,0-2 0-15,3-3 0 0,1 0 0 0,2 0 0 16,-3-1 0-16,3-1 0 0,0 2 0 0,0-6 8 16,3 1-8-16,-1-1 12 0,-2-2-12 0,0 3 12 15,3-3-12-15,0-3 12 0,-3-5-12 0,0 0 12 16,6 5-12-16,-6-5 10 0,0 0-10 0,0 0 10 16,0 0 2-16,9 3 1 0,-3-6 0 0,3 1 0 0,3-1-4 15,-3-2-1-15,6-3 0 0,-3 0 0 0,-3-3 3 0,3 1 0 16,0-4 0-16,2 1 0 0,-2-5 10 0,3-1 3 15,-3-2 0-15,0 0 0 0,0-6 7 0,0 1 1 16,3-3 1-16,-3 2 0 0,0 4-12 0,-1-1-2 16,4-3-1-16,-3 3 0 0,0 3-10 0,0-3-8 15,0 6 9-15,-3-3-9 0,3 2 8 0,-3 3-8 0,0-2 0 0,0-1 0 16,0 6 0-16,-4-3 0 16,1 3 0-16,-3 0 0 0,0 5 0 0,-3-3 0 15,3 6 0-15,-3 0 0 0,0-1-15 0,0 6-9 16,0 0-1-16,0 0-1 15,0 0-105-15,0 0-21 0,0 0-4 0,-9 3-690 16,3 2-138-16</inkml:trace>
  <inkml:trace contextRef="#ctx0" brushRef="#br2" timeOffset="288193.9145">14885 9446 230 0,'0'0'10'0,"3"-6"2"0,0 1-12 0,0 0 0 15,0-1 0-15,-3 6 0 0,0 0 276 0,0 0 52 16,-3-5 10-16,3 5 2 0,0-8-162 0,0 8-33 16,0-5-6-16,0 5-2 0,0 0-35 0,0 0-7 15,0 0-2-15,0 0 0 0,0 8-49 0,-3 0-9 16,0 2-3-16,3 1 0 0,-6 2-8 0,9 0-1 0,0 6-1 0,3-1 0 16,-6 6-9-16,-3 0-1 15,0-3-1-15,0 0 0 0,0 3-11 0,0-3 12 16,3-2-12-16,-3 2 12 0,3-5-12 0,0 0 0 15,3-3 0-15,-3 0 0 16,6-2-96-16,-3-3-16 0,3 0-2 0,0-3-568 16,-6-5-114-16</inkml:trace>
  <inkml:trace contextRef="#ctx0" brushRef="#br2" timeOffset="288357.6477">14953 9168 2138 0,'0'0'47'0,"3"-8"9"0,-3 3 3 0,0-1 1 16,3 1-48-16,-3 5-12 0,0 0 0 0,3-5 0 15,0-1-90-15,-3 6-21 0,0 0-4 0,0 0-719 16</inkml:trace>
  <inkml:trace contextRef="#ctx0" brushRef="#br2" timeOffset="288865.2334">15397 9276 2026 0,'0'0'90'0,"0"0"18"0,0 0-86 0,6 0-22 16,0 0 0-16,-1 3 0 0,1 0 39 0,3-3 3 15,-3 0 1-15,3 0 0 0,0 0-4 0,0 2-1 0,0-4 0 0,0 2 0 16,-3-3-10-16,3 0-3 0,-3 1 0 0,0-4 0 16,3 1 19-16,-3-3 3 15,3 0 1-15,-3 0 0 0,-1-2-8 0,4-1-2 16,-3 1 0-16,3-4 0 0,-3 1-21 0,0-3-4 16,0 3-1-16,-3 0 0 0,3-1-12 0,-3-1 0 15,0-4 0-15,-3 1 0 0,3-4 0 0,-3 4 0 0,-3-3 0 16,0 0 0-16,3-1 0 0,-3 4 0 0,0-3 9 0,-3 5-9 15,3 0 9-15,-3 3-9 0,3 2 10 0,-3 1-10 16,3 4 0-16,-3 1 0 0,0 0 0 0,0 2 0 16,3 3 0-16,-5 0 0 0,2 3-13 0,-3 2 4 15,3 3 9-15,-3 0 0 0,3 0 0 0,-3 5 0 0,3 0 0 0,0 3-8 16,0 3 8-16,-3-1-8 0,3 6 8 0,3-3 0 16,-6 0 0-16,3 3 0 0,0 3 0 0,0 2 0 15,0 0 8-15,0 3-8 0,4 2 11 0,-4 3-3 16,0 0 0-16,0 3 0 0,6-1 3 0,-3 4 0 15,-3-6 0-15,6 2 0 0,-3 4 17 16,3-4 4-16,0 1 1 0,0 0 0 0,0 2-24 0,0-5-9 16,0-2 0-16,0-1 9 0,-3-5-9 0,3 0 8 15,-6-5-8-15,3-3 8 16,-3-2-115-16,0-1-23 0,6-5-5 0,-3 1-664 0,3-6-133 16</inkml:trace>
  <inkml:trace contextRef="#ctx0" brushRef="#br2" timeOffset="289058.2047">15251 9649 2181 0,'0'0'96'0,"0"-5"21"0,-3 0-93 0,3-1-24 0,3 1 0 0,0 3 0 15,3-4 78-15,3 1 11 0,3-6 3 0,2 3 0 16,1 3-64-16,3-5-13 0,-3-1-3 0,6 0 0 15,0 1-12-15,3-1-10 0,-4 1 2 0,4-1-745 16,-3 3-149-16</inkml:trace>
  <inkml:trace contextRef="#ctx0" brushRef="#br2" timeOffset="290707.1974">17147 9163 1224 0,'0'0'54'0,"0"0"11"0,-6-3-52 0,6 3-13 0,0 0 0 0,0 0 0 16,0 0 96-16,0 0 17 0,3-5 3 0,3-1 1 0,-3 6-31 15,3-2-6-15,3-1-2 0,0 3 0 16,3-3-6-16,2 1-2 0,-5-1 0 0,6 0 0 16,6 1-15-16,3-1-3 0,0 0-1 0,2-2 0 15,1 0-11-15,3 2-1 0,0 1-1 0,3-4 0 16,-4-2-22-16,7-2-5 0,6 2-1 0,-7-3 0 15,-5 3-10-15,0 3 0 0,6 0 9 0,-4-1-9 16,-2-1 0-16,0-1-20 0,-9 0 4 0,0 2 1 31,-7 4-18-31,-2-1-4 0,0-2-1 0,-3 2 0 0,-6 3-172 0,-3 0-34 0</inkml:trace>
  <inkml:trace contextRef="#ctx0" brushRef="#br2" timeOffset="291115.988">17602 8797 518 0,'0'0'46'0,"-3"-5"-37"15,6-3-9-15,-6 0 0 0,0-2 147 0,0 2 27 16,9 0 6-16,-6 0 0 0,0 3-101 0,0-1-21 15,0 6-4-15,0-5-1 0,3-3-39 0,-3 3-14 16,-6-1 9-16,6 1-9 0,3 0 46 0,-3 5 4 0,-3-5 1 0,3 5 0 16,3-6 12-16,-3 6 2 0,0-2 1 0,-3-1 0 15,-3 3 7-15,6 0 2 0,0 0 0 16,0 0 0-16,0 0-21 0,0 0-4 0,0 0-1 0,0 0 0 16,6 5-17-16,-6 6-3 0,-6-1-1 0,0 4 0 15,6 2 12-15,-3 2 3 0,-5 6 0 0,-1 2 0 16,0 1-14-16,-3 5-2 0,0 7-1 0,-3 4 0 0,0 2 1 0,-3 2 0 15,6 3 0-15,-3 1 0 16,-5 2-4-16,5-3-1 0,0 3 0 0,-3-3 0 16,0-2-14-16,3-6-8 0,-3 0 10 0,6-2-10 15,1-3 0-15,-1-5 8 0,-6-3-8 0,6 0 0 16,3-5-108-16,-3 0-25 0,-3-6-5 0,3-2-963 16</inkml:trace>
  <inkml:trace contextRef="#ctx0" brushRef="#br2" timeOffset="291669.325">18195 8501 1335 0,'9'-13'59'0,"-4"8"13"0,1-1-58 0,0 1-14 0,-3 0 0 0,-3 5 0 16,3-6 105-16,-3 6 19 0,3-5 3 0,-3 5 1 15,0 0-20-15,0 0-3 0,0 0-1 0,0 0 0 16,0 0-36-16,0 0-7 0,0 0-1 0,-3 3-1 16,-3 2-26-16,3 3-5 0,-3 0 0 0,3 5-1 15,1 0-14-15,-4 1-2 0,0 4-1 0,0 1 0 16,3-1 4-16,-3 3 1 0,3 3 0 0,0 5 0 15,0 3 18-15,-3 0 4 0,0 2 1 0,-3 6 0 16,3 0-19-16,-3 2-4 0,0 5-1 0,0 1 0 16,-6 0 8-16,3-3 2 0,-2 0 0 0,-4 0 0 15,0-3-16-15,3-5-8 0,-3 0 10 0,3-3-10 0,0-4 0 16,3-4 8-16,-2-5-8 0,2-2 0 0,0-1 0 0,3-5 8 16,3-5-8-16,0 0 0 15,3-2 0-15,3-1 0 0,0-5 0 0,0 0 0 0,0 0 0 16,0 0 0-16,0-8 0 0,0 3 9 0,0-6-9 0,3 1 8 15,0-1-8-15,0-2 8 0,3-1-8 0,3-1 0 16,0-4 0-16,3 3 0 0,-1 0 0 0,1 3 8 0,0 0-8 16,3 2 0-16,-3 1 12 0,0 2-4 15,0 5 0-15,0 0 0 0,-3 3-8 0,3 3 0 16,-3 5 9-16,-1 3-9 0,1-1 8 0,-3 3-8 16,0 3 10-16,3 0-10 0,3 0 0 0,-3 0 0 15,3 0 0-15,0-3 0 0,6 3 0 0,-3-5 0 16,5-1 0-16,-2 1 0 15,3-1-118-15,-3-2-17 0,3-5-3 0,0 0-1034 0</inkml:trace>
  <inkml:trace contextRef="#ctx0" brushRef="#br2" timeOffset="292082.2765">18662 9300 1440 0,'-6'0'64'0,"3"3"12"16,0-3-60-16,-3 0-16 0,6 0 0 0,-3 2 0 15,3-2 117-15,0 0 21 0,0 0 4 0,0 0 1 16,0 0-64-16,0 0-13 0,0 0-2 0,12 6-1 16,-3-4-8-16,6-2-2 0,-3 0 0 0,6-2 0 0,-4-1 3 0,4 0 1 15,0-2 0-15,3 0 0 0,-3 0-21 0,0-3-5 16,0-3-1-16,-1-2 0 0,1 2-10 0,0 1-1 15,0-4-1-15,-3 1 0 0,0 0-7 0,-3-3-2 16,3 0 0-16,-4 0 0 0,-2 0-9 0,0 1 10 16,-3-1-10-16,-3 2 10 0,0 1-2 0,-3 0 0 15,-3 0 0-15,0 0 0 0,-3-3-8 0,0 2 0 16,-3 6 0-16,1 1 0 0,-1 1 8 0,-3 4 2 16,3 2 1-16,-6 5 0 0,3 0-11 0,0 3 0 0,-3 5 0 0,0 1 0 15,-3 4-10-15,4 1 10 0,-4 4-13 0,3 1 5 16,0 0 8-16,0 0 0 15,3 5 0-15,3-3 0 0,-3 1 0 0,6 2 0 16,0-3 0-16,0 4 0 0,3-7 0 0,3 4 0 0,0-3 0 16,3-1 0-1,0-1-155-15,3-4-29 0</inkml:trace>
  <inkml:trace contextRef="#ctx0" brushRef="#br2" timeOffset="292450.9761">19287 9120 2383 0,'0'0'52'0,"0"0"12"0,3-5 1 0,-3 5 2 0,0 0-54 0,0 0-13 16,0 0 0-16,6 3 0 0,-3 4 47 0,0 1 6 15,0 3 2-15,0 2 0 0,0 3-20 0,-3 0-4 16,3 3-1-16,-3 2 0 0,0 0 6 0,0 3 2 15,0-3 0-15,0 5 0 0,-3 3-6 0,3 0-2 0,0-2 0 0,-3-3 0 16,3-3-15-16,-3-3-3 0,3-4-1 0,0-1 0 16,0-5-11-16,0 0 0 15,0 0 9-15,0-8-9 0,0 0 16 0,0 0-2 16,0 0 0-16,0 0 0 0,0 0 26 0,0 0 4 16,3-8 2-16,3-3 0 0,-3-7-20 0,3-1-4 15,0 1-1-15,0-4 0 0,6-4-21 0,2 2 0 16,1 0 0-16,6 1 0 0,0 1-11 0,0 1-3 15,3 0-1-15,-1 0 0 16,1 5-24-16,3 0-5 0,-3 3 0 0,0 5-1 16,-1-3-117-16,1 3-23 0,0 3-5 0,0 3-978 0</inkml:trace>
  <inkml:trace contextRef="#ctx0" brushRef="#br2" timeOffset="293329.4545">19781 9327 460 0,'0'0'41'0,"0"0"-33"0,0 0-8 0,0 0 0 15,0 0 224-15,0 0 42 0,0 0 9 0,6 2 1 16,-6-2-120-16,3 3-24 0,0 0-4 0,6-1-2 0,-3-2-66 16,0 0-12-16,3-2-4 0,-3-1 0 15,3 3-27-15,-3-3-5 0,0 1-2 0,3-1 0 16,-1 0 3-16,-2 1 1 0,0-1 0 0,-3 0 0 15,-3 3-14-15,6-2 0 0,-3-1 8 0,3 0-8 0,-3-2 28 16,3 5 2-16,3-3 1 0,-3 1 0 0,-6 2-7 0,0 0 0 16,9-5-1-16,-3-1 0 0,3 4 10 0,0-4 3 15,-3 1 0-15,3 2 0 0,3-2-20 0,-4 2-3 16,-2-2-1-16,3 0 0 0,0 0 7 0,0-1 1 16,-3-2 0-16,0 3 0 0,-3 0 8 0,0-3 1 15,3 0 1-15,-3 0 0 0,0 0-22 0,0 3-8 16,-3-1 0-16,3-2 0 0,0 3 0 0,-3-3 0 15,3 3 0-15,-3-3 0 0,0 5 0 0,0-2 0 16,0-3 0-16,0 3 0 0,-3 0 0 0,0-1 0 16,0-2 0-16,3 8 0 0,0 0 0 0,-3 0 0 0,-3-2 0 0,0 2 0 15,-3 0 0-15,3 2 0 0,-3 1 0 0,0 0 0 16,0 2 0-16,-3 0 0 16,1 6 0-16,2-3 0 0,-3 0 0 0,0 2 0 0,0 3 0 15,0 1 0-15,-3-1 0 0,3 0-13 0,0 0 1 0,3 3 0 16,0-3 12-16,1 1 13 0,2 2-2 0,0-3-1 15,3 0-10-15,3 0-11 0,0 1 3 0,6-1 0 16,0 0-7-16,5 0-1 0,7-2 0 0,3-3-768 16,3 0-155-16</inkml:trace>
  <inkml:trace contextRef="#ctx0" brushRef="#br2" timeOffset="294035.1651">21400 9133 1422 0,'0'0'63'0,"0"0"13"0,0 0-61 0,0 0-15 0,0 0 0 0,0 0 0 15,0 0 105-15,0 0 19 0,0 0 3 0,0 0 1 0,0 0-45 0,-9 8-9 16,3 0-2-16,-2 6 0 0,-1-1-16 0,0 3-3 16,-6 2-1-16,3 6 0 15,3-3-10-15,3 6-2 0,0-1-1 0,3 1 0 16,-6-1-13-16,6 0-2 0,3-2-1 0,0-3 0 15,0-5-7-15,3 0-2 0,0-3 0 0,6-5 0 0,3-2 12 0,0-1 2 16,0-2 1-16,3-3 0 0,3 0-6 0,-1-3-2 16,1-2 0-16,0-3 0 0,3-3 20 0,0-5 4 15,3 3 1-15,-1-6 0 0,-2 1-32 0,6-3-6 16,0-3-8-16,0-2 11 0,2-1-1 0,1 1 0 16,0-1 0-16,3-2 0 0,-1 0-10 0,1 5 0 15,-3 0 0-15,-3 6 0 0,-4 5 8 0,-2-1-8 16,-3 4 0-16,-3 2 8 0,-3 3 1 0,-3 2 0 15,-3-2 0-15,-6 5 0 0,9 5-9 0,-3-2 0 16,0 4 0-16,-3 4 0 0,0 2 0 0,0 0-12 16,3 1 4-16,-6-1 8 0,3 5 0 0,-3-2 0 15,0-2 0-15,0 1 0 0,0-4 8 0,-3 2-8 0,0-2 0 16,-3-1 8-16,3-2 20 0,-3 0 4 0,-3 0 1 0,0 0 0 16,-3 0-24-16,0-5-9 15,0 2 0-15,-6-2 9 0,-3-1-26 0,-2-2-6 0,-4 0-1 16,-6 0 0-1,3 0-124-15,-5 0-26 0,5-8-5 0</inkml:trace>
  <inkml:trace contextRef="#ctx0" brushRef="#br2" timeOffset="294175.6413">21728 8538 2214 0,'0'-16'48'0,"0"11"11"0,-3-3 1 0,0 0 3 0,-3 3-51 0,3-3-12 0,-3 3 0 0,3-1-653 31,0 1-134-31</inkml:trace>
  <inkml:trace contextRef="#ctx0" brushRef="#br2" timeOffset="295618.7774">3601 11933 1494 0,'0'0'66'0,"0"0"14"0,0-3-64 0,0 3-16 0,-6 0 0 0,6 0 0 15,-3-5 78-15,0 2 13 0,0 0 2 0,3 1 1 16,-3-6-23-16,0 5-5 0,3-2-1 0,-3 0 0 16,0-1-33-16,0 4-6 0,0-4-2 0,-3 1 0 0,3 0 2 0,-3 0 0 15,3 2 0-15,3-2 0 16,0 2 6-16,-6-2 0 0,-3-1 1 0,3 4 0 15,-3-1 0-15,0 0 0 0,-3 1 0 0,3 2 0 16,-3-3-17-16,1 3-4 0,2 3-1 0,-3-1 0 16,0-2-11-16,3 6 0 0,-3-1 9 0,0 3-9 0,3 0 0 15,-6 0 0-15,3 0 0 0,0 2 0 0,-2 4 0 16,2-1 0-16,-3 0 0 0,0 0 0 0,3 3 0 16,0-3 0-16,0 1 0 0,-3 2 0 0,0 5 0 15,4 2-10-15,-1 4 10 0,3-1 0 0,-3 1 0 0,6-1 0 16,0-2 0-16,6 3 0 0,-6-4 0 0,3 1 0 15,3-5 0-15,0 2 0 0,3-3 0 0,3 1-8 16,-6-3 8-16,3-3 0 0,3-5 0 0,0 0 0 16,-3-5 0-16,6-3 0 0,-3-3 0 0,6-5 8 0,-1-5-8 0,1-6 9 15,3 1-9-15,0-9 0 0,3 1 0 0,3-6 0 16,-3-2 0-16,0 2 0 0,-1-2 0 0,1 7 0 16,-3-2 0-16,3 2 0 15,0-4 0-15,-3 4 0 0,6-2 0 0,-4 5 0 16,-8 3 8-16,3-3-8 0,0 9 8 0,-6 1-8 15,0 6 12-15,-6 8-4 0,0 0 7 0,0 0 1 16,0 11 0-16,3 2 0 0,0 6-16 0,-3-1 0 0,0 3 8 16,3 3-8-16,6 0 0 0,-9 0 0 0,9 2 0 0,0-2 0 15,6 0 0-15,3 0 0 0,-1 0 0 0,4-1 0 32,0-4-30-32,0-1-2 0,3-4-1 0,-3-1-1099 0</inkml:trace>
  <inkml:trace contextRef="#ctx0" brushRef="#br2" timeOffset="296670.2112">5166 11938 576 0,'0'0'25'0,"0"-5"6"0,0-1-31 0,-3 1 0 15,3 0 0-15,0 5 0 0,3-5 242 0,-3-1 42 16,0-2 9-16,0 8 2 0,3-5-159 0,-3 5-31 0,0 0-6 0,0 0-2 16,0 0-41-16,0 0-8 15,0 0-1-15,0 0-1 0,0 0-46 0,0 0 0 16,-3 11 0-16,3 2 0 0,-3 3 22 0,0 0 8 15,6 5 2-15,-3 5 0 0,-3 6 4 0,3 2 0 16,0 3 1-16,0 6 0 0,0-1-12 0,0-2-2 0,0 2-1 16,-3 0 0-16,3-5-12 0,-3 1-2 0,0-4-8 15,3-5 12-15,-3-3-4 0,3-2-8 0,-3-3 11 16,0-2-11-16,0-6 13 0,0 0-4 0,-3-2-1 0,3-3 0 16,1 0 7-16,2-8 1 0,0 0 0 0,-6 0 0 15,6 0 10-15,-3 0 2 0,-3-5 1 0,3-1 0 16,0-4-8-16,-3-1-1 0,3-5-1 0,0-2 0 15,0-1-9-15,0-5-2 0,0-2 0 0,0-3 0 16,3-3-8-16,0 0 0 0,3-5 9 0,0-2-9 0,0-1 0 16,0 0 0-16,3 3 0 0,0 0 8 0,0 3-8 0,3 2 0 15,2 0 0-15,-2 1 0 16,3-1 0-16,0 3 0 0,0-3 0 0,0 0 0 0,6 6 0 16,-3-3 0-16,6 2 0 0,-4 1 0 0,4 5 0 0,-3-1 0 15,-3 1 0-15,0 5 0 0,3 3 0 0,-3 2 0 16,-3 4-9-16,-1 1 9 0,-2 4 0 0,0-1 0 15,0 6 0-15,0-1 0 0,-3 1 0 0,0 5 0 16,0 0 0-16,-3 2 0 0,-3 1 0 0,-3 2 0 16,0 0 0-16,0 6 0 0,0-1 0 0,-6 4 0 15,-6-1 0-15,3 0 0 0,1 0 0 0,-1 0 0 16,0-2 0-16,-3 2 0 0,-3-3 0 0,3 1 0 16,-3-3 0-16,3 0 0 0,0-3 0 0,1-2-19 15,-1-3 3-15,0 2 1 16,3-2-66-16,0-3-14 0,-3 1-2 0,3-1-1 15,3 0-90-15,-3 0-19 0,0-5-3 0</inkml:trace>
  <inkml:trace contextRef="#ctx0" brushRef="#br2" timeOffset="297448.8985">5961 11975 1407 0,'0'0'31'0,"0"0"6"0,0 0 2 0,0 0 1 0,0 0-32 0,0 0-8 16,0-5 0-16,0-1 0 0,3 1 113 0,-6 3 22 16,0-4 4-16,0 1 1 0,0 2-43 0,0-2-8 0,0 0-1 0,-3-1-1 15,3 1-31-15,0 2-7 0,-3 1-1 0,3-3 0 16,-3-1-12-16,3 4-4 0,-3-4 0 0,0 4 0 16,0-1-13-16,0 0-3 0,1 1-1 0,-1-1 0 15,0-2-15-15,-3 2 0 0,-3 3 8 0,3 0-8 16,0 0 9-16,0 0-1 0,0 0 0 0,-3 3 0 15,6 2 2-15,-3 0 0 0,-3 3 0 0,0 0 0 16,-2 3-10-16,-1 2-14 0,3 0 3 0,3 3 1 0,-3 0 10 0,0 0 0 16,3 0 0-16,0 0 0 15,6 2 0-15,-3 1 14 0,6 2-3 0,-3-3-1 16,6 1-10-16,-3-1 0 0,0-2 0 0,3 3 0 16,0-9 0-16,3 1 0 0,0 0 0 0,0-3 0 0,0-3-11 15,0-3-1-15,0 1 0 0,3-3 0 0,-3-3 20 0,6 1 4 16,-3-3 1-16,6-6 0 0,-1 0-13 0,1 1-13 15,3-3 2-15,0-6 1 0,3 1 10 0,0-1 0 16,-3-5 0-16,5 3 0 0,-2-3 8 0,-3 3 3 16,0 0 1-16,0 0 0 0,-3 2-12 0,-3 1 10 15,-1 2-10-15,-2 3 10 0,0 2 13 0,-6 3 2 16,3 3 1-16,-6 5 0 0,0 0 0 0,0 0 0 16,0 0 0-16,-3 5 0 0,0 3-17 0,0 0-9 15,0 5 10-15,0 0-10 0,0 1 0 0,0 1 0 16,-3 1 0-16,6 0 0 0,0-3 0 0,0 3 0 15,0-2 0-15,0-1 0 0,0 0 0 0,3 3 0 0,0-3 0 16,3 0-10 0,-3 1-82-16,3-1-16 0,0 3-3 0,3-3-1044 0</inkml:trace>
  <inkml:trace contextRef="#ctx0" brushRef="#br2" timeOffset="297898.5831">6506 11808 1497 0,'0'0'66'0,"0"0"14"0,0 0-64 0,0 0-16 0,0 0 0 0,0 0 0 16,0 0 92-16,0 0 16 0,0 0 2 0,3-2 1 15,3-4-47-15,0 4-10 16,-1-1-2-16,7 0 0 0,0-2 2 0,6 0 0 16,0 0 0-16,6-1 0 0,-3-2-9 0,5 3-1 15,1 0-1-15,3 2 0 0,0 1-16 0,3-4-3 0,-7 4-1 0,1-4 0 16,0 1-23-16,-3 2 0 0,0-2 0 0,-4-3 0 16,-2 3-19-16,3 0-1 0,0-3-1 0,-3 2 0 31,-3 1-132-31,2-3-27 0,1 0-4 0</inkml:trace>
  <inkml:trace contextRef="#ctx0" brushRef="#br2" timeOffset="298231.27">6940 11253 1612 0,'0'0'144'0,"0"0"-116"16,-3-3-28-16,3 3 0 0,0 0 112 0,0 0 17 15,0 0 3-15,0 0 1 0,0 0-30 0,0 0-7 16,0 0 0-16,-3 11-1 0,3 2-52 0,0 0-11 16,-3 3-1-16,3 5-1 0,-6 3-6 0,3 0 0 15,0 5-1-15,-3 0 0 0,0 5 4 0,-2 3 1 16,-7 6 0-16,6-1 0 0,0 0 0 0,-3 6 0 15,-3 0 0-15,0 5 0 0,0-6-28 0,-6 4 8 0,4-1-8 0,-4 0 0 16,3-5 0-16,0 0 0 0,0-3 0 0,3 1 0 16,3-6 0-16,3-13-16 15,0-1 3-15,4-4 0 0,-4-3-151 0,6-6-31 0,0-2-5 16,3 0-2-16</inkml:trace>
  <inkml:trace contextRef="#ctx0" brushRef="#br2" timeOffset="298676.5369">7539 10925 1695 0,'0'0'75'0,"0"0"16"0,0 0-73 0,0 0-18 15,0 0 0-15,0 0 0 0,0 0 95 0,0 0 15 16,-6 8 3-16,0 0 1 0,3 5-30 15,0 0-5-15,-6 3-2 0,-3 5 0 0,0 5-37 0,3 4-8 16,3 1-2-16,-6 6 0 0,0 3-5 0,0 5-1 16,3 3 0-16,0 2 0 0,-5 0 12 0,2 3 1 15,0 3 1-15,3-1 0 0,3 1-14 0,-3-1-4 16,-12 1 0-16,6 2 0 0,6-8-9 0,-6-5-3 0,-5 0 0 0,2-2 0 16,3-6-8-16,3 0 10 15,-3-3-10-15,-3-5 10 0,-9-2-10 0,10-6 0 16,14-5 0-16,-6-3 0 0,0-2 0 0,0-3 0 15,9-8 0-15,0 0 0 0,0 0 0 0,0-8 0 16,-3-3 0-16,9-2 0 0,9-6 0 0,-6-2 0 16,-1 0 0-16,7-8 0 0,6 2 0 0,3-2 0 15,0 0 0-15,-3 0 0 0,0 3 0 0,-1 4 8 16,7 4-8-16,-3 5 8 0,-9 5 14 0,3 2 2 16,0 6 1-16,-1 3 0 0,-2 5-25 0,-6 5 0 0,3 1 0 15,0 4 0-15,0 3 0 0,-3 0 0 0,-9 1 0 0,6 1 0 16,3-1-16-16,-3 1 4 0,-3-2 0 0,-3 1 1 31,0-4-141-31,6-2-29 0,9 0-6 0</inkml:trace>
  <inkml:trace contextRef="#ctx0" brushRef="#br2" timeOffset="299800.0502">9110 11557 864 0,'0'0'76'0,"0"0"-60"0,0 0-16 0,0 0 0 16,0 0 135-16,0 0 24 0,0 0 5 0,0 0 0 15,3 8-72-15,-3-8-16 0,6 5-2 0,3-2-1 16,0-3-7-16,0-3-2 0,0 1 0 0,3-4 0 16,0 1-6-16,0-3-2 0,5-3 0 0,-2-2 0 15,6 0-16-15,0 0-4 0,0-3-1 0,0 0 0 16,-1 0-9-16,1-2-2 0,0-1 0 0,0 1 0 15,-3 2-15-15,-3-3-9 0,-3 1 10 0,-1-1-10 16,1 1 0-16,-3-1 0 0,0 1 0 0,0-4-10 16,0 1 10-16,0 3 0 0,-6-1 0 0,0 1 0 0,0-1 30 0,0 1 2 15,-3-1 0-15,-3 1 0 0,-3 2-32 0,3 0 0 16,-6 3 0-16,3-1 0 0,-3 4 0 0,0-1 0 16,0 1 0-16,-3 2 0 0,-2 0 0 0,-1 3-13 15,3 2 2-15,0 0 1 0,0 1 10 0,0 2 0 16,3 0-9-16,-3 2 9 0,3 1 0 0,3 0-9 15,0 2 9-15,-3-3 0 0,4 4-9 0,2 2 9 0,0 0 0 0,-3 0-9 16,3 5 9-16,0 0 0 0,0 6-9 0,3 2 9 16,-3 3 0-16,3 5 0 0,0 2-9 0,3 6 9 15,-3 8 0-15,0 0 12 0,3 3-1 0,-3 2-1 16,0 1 12-16,0 4 2 16,-3-5 1-16,3 6 0 0,-3-1-5 0,0-4-2 0,-3-6 0 0,3 2 0 15,-3-7-18-15,0 0 10 0,3-6-10 0,-3 1 8 0,0-6-8 0,-3 0 0 16,3-5 0-16,0 2 0 31,-3-2-158-31,3-3-24 0,0-8-5 0</inkml:trace>
  <inkml:trace contextRef="#ctx0" brushRef="#br2" timeOffset="300016.3963">8955 11837 1497 0,'0'0'133'0,"3"-5"-106"16,6 0-27-16,3 0 0 0,-3-1 88 0,3 1 13 15,6-3 3-15,3 0 0 0,3 0-38 0,-1 0-7 16,4-5-2-16,3 2 0 0,0-2-28 0,-1 3-5 0,1-1-2 0,0 0 0 16,-3 4-22-16,2 1 0 15,1-2 0-15,-3 0-956 16</inkml:trace>
  <inkml:trace contextRef="#ctx0" brushRef="#br2" timeOffset="300333.6453">9750 11610 1728 0,'0'0'76'0,"0"0"16"0,0 0-73 0,0 0-19 0,0 0 0 0,0 0 0 16,0 0 208-16,0 0 37 0,0 0 8 0,6 8 2 15,-3 2-188-15,3 1-38 0,0 5-7 0,0 2-2 16,0 4-9-16,-3 1-3 0,3 1 0 0,0 0 0 16,-3 2-8-16,-3-4-11 0,0-1 3 0,3-3 0 0,-3 1 8 0,-3-6 0 15,3 0 8-15,0-2-8 16,-3-3 20-16,3 0 0 0,0-3 0 0,0-5 0 16,0 0 15-16,0 0 2 0,0 0 1 0,0 0 0 15,0 0-5-15,0 0-1 0,0-8 0 0,0 0 0 16,-3-2-6-16,6-4-2 0,0 1 0 0,3-5 0 15,-3-6-16-15,9 3-8 0,-1-6 8 0,4 1-8 16,0-1 9-16,-3 1-9 0,0-1 10 0,0 1-10 16,3 5-77-16,3 2-22 0,0 1-4 0,-4 2-1204 15</inkml:trace>
  <inkml:trace contextRef="#ctx0" brushRef="#br2" timeOffset="300701.3467">10342 11520 2480 0,'0'0'55'0,"0"0"11"0,0 0 2 0,0 0 1 0,-6 0-55 0,-2 3-14 15,2-1 0-15,-3 4 0 0,3-4 11 0,-3 3-1 16,3 3 0-16,-6 0 0 0,3 3-10 0,-3 0 0 16,0 2 0-16,0 3-11 0,3 2 11 0,-3 1 0 15,1 7 0-15,2-2 0 0,-3 2 0 0,3-2 0 16,3-3 0-16,0 1 0 0,3-1 0 0,0-3 12 0,3-5-2 0,0 1-1 15,3-1-1-15,-3-5 0 0,3 0 0 0,-3-8 0 16,6 2 2-16,3 1 0 0,0-6 0 0,3-2 0 16,-3 0 23-16,2-3 5 0,4-5 1 0,-3-1 0 15,0-1-2-15,0-4 0 0,6 3 0 0,-6-5 0 16,0 5-6-16,-3-2-2 0,0-4 0 0,-3 4 0 16,-4-3-21-16,1 2-8 0,3 3 0 0,0-2 9 15,-3 2 3-15,-3 0 0 0,-6 3 0 0,3 0 0 0,-3 2-12 0,1 3 0 16,-1 3 9-16,-3 0-9 0,-3-1 0 15,0 6-16-15,0 0 2 0,-3 0 1 16,-3 6-123-16,3-1-25 0,0 0-5 16,1 6-621-16,2-1-124 0</inkml:trace>
  <inkml:trace contextRef="#ctx0" brushRef="#br2" timeOffset="301321.7795">10604 11557 2174 0,'12'-3'96'0,"-9"1"20"0,3 2-92 0,3-3-24 16,0 3 0-16,3 0 0 0,0 3 32 0,-3 2 1 16,3-2 1-16,-3 2 0 0,3 0-5 0,-4 6-1 15,-2-1 0-15,3 1 0 0,-3 0 6 0,-3 4 1 0,0 1 0 0,-3 0 0 16,0 0 11-16,0 0 2 15,0 2 1-15,-3-2 0 0,0 0-13 0,0 0-4 16,0-5 0-16,0 2 0 0,0-3-16 0,0 4-3 0,0-9-1 0,0 3 0 16,3-8-4-16,0 0-8 0,0 0 11 0,0 0-11 15,0 0 20-15,0 0-2 0,-2-8-1 0,-1 3 0 0,0-6 4 0,3 1 1 16,-3-1 0-16,3-2 0 16,0 0-2-16,0-3-1 0,3-3 0 0,0 1 0 15,2 2-9-15,1 0-2 0,3-3 0 0,3 1 0 16,0-1 8-16,0 3 0 0,3 1 1 0,0 1 0 15,3 4-17-15,-3-1 0 0,-1 1 0 0,1 4 0 16,0 1-28-16,3 2-4 0,-6 3 0 0,3 3 0 0,0 2 32 16,-3 1 0-16,-3 4-8 0,3 1 8 0,-7 2 0 15,1 0 0-15,0 6 0 0,-3-3 0 0,0 2 0 0,-6 1 0 16,3-1 0-16,-6 1 0 0,3-3 0 0,-3 2 0 16,1-2 0-16,-1-3 0 0,0-2 0 0,3-1 0 15,-3-2 0-15,3 0 0 0,0-3 0 0,3 1 0 16,0-6 0-16,0 0 0 0,0 0 0 0,0 0 0 15,0 0 0-15,0 0 0 0,-3-11 0 0,6 3 0 0,0-2 0 0,3-4 0 16,-3-1 0-16,6-1 0 0,-1-5 0 0,4-1 0 16,0-4 0-16,3-1 0 15,0 4 0-15,3-1 0 0,3 3 8 0,-6 2-8 16,3 1 0-16,-4 2 0 0,1 5 13 0,0 3-4 16,-3 3-1-16,0 5 0 0,-6 0 12 0,3 3 1 15,0 5 1-15,-3-1 0 0,0 4-22 0,0 2 0 16,-3 3 0-16,0 0 0 0,3 3 0 0,-6-4 0 0,3 4 0 0,2-1 0 31,-2 1-45-31,0-1-11 0,0-2-1 0,6 6-1 16,-3-4-155-16,0 1-31 0,-3-4-7 0</inkml:trace>
  <inkml:trace contextRef="#ctx0" brushRef="#br2" timeOffset="302187.268">12429 11414 1382 0,'0'0'123'0,"0"0"-99"0,3-5-24 0,-3-3 0 0,3 3 96 0,3-6 13 16,0 0 3-16,0 1 1 15,3 2-32-15,-3-3-6 0,3-2-2 0,3 3 0 0,5-4-24 0,-2 4-5 16,3-4 0-16,0 4-1 16,0 2-4-16,0 0-1 0,-3 3 0 0,2 2 0 0,-2 3 1 0,0 3 0 15,0-1 0-15,-3 6 0 0,0 3-31 0,-3 7-8 16,0 1 0-16,-3 5 0 0,-3 5 0 0,0-3 0 15,0 6 0-15,-3-3 0 0,-3 0 0 0,0 0 0 16,0 0 0-16,3-2 0 0,-3-1 0 0,3-2 11 0,0-3-11 0,-3-2 12 16,3-3-12-16,3-3 0 0,-3-2 0 0,3-1 0 15,0-5 0-15,-3-5 0 16,6 6 9-16,-6-6-9 0,0 0 17 0,9 0-1 16,0-3 0-16,-1-2 0 0,1-3 19 0,3-3 3 15,0-2 1-15,0-3 0 0,0-2-22 0,3-3-4 16,0-3-1-16,0 0 0 0,0 0 7 0,2-2 1 15,-2-3 0-15,0 2 0 0,-3-5-2 0,3 1 0 16,3-4 0-16,-6 6 0 0,0 0-2 0,0 5-1 16,-4 3 0-16,1 2 0 0,0 6 1 0,-3 3 1 0,-3 2 0 15,3 2 0-15,-6 6-7 0,0 0-2 0,0 0 0 0,0 8 0 16,0 6-8-16,0 4 0 0,-3 1 0 0,-3 2 0 16,3 5 0-16,0 3 0 0,0-2 0 0,3 2 0 15,0-3 0-15,0 1 0 0,3-1 9 0,3-2-9 16,0 0 0-16,3 0 0 0,0-3 0 0,3-3 0 0,3 1-12 0,0-3-8 15,0 0 0-15,2-6-1 16,7 1-177-16,3-6-35 0</inkml:trace>
  <inkml:trace contextRef="#ctx0" brushRef="#br2" timeOffset="302823.2646">14072 11017 1267 0,'0'0'112'0,"6"0"-89"0,0 0-23 0,3 0 0 15,0-2 128-15,6-1 22 16,-3 0 4-16,8-2 1 0,1 0-39 0,9-3-8 16,0 0-2-16,6 0 0 0,-4-3-36 0,1 3-7 15,3-2-2-15,5-1 0 0,1 1-29 0,-3 2-5 16,2-3-2-16,1 3 0 0,0-5-25 0,-4 5-16 0,1-3 3 15,0 4 0 1,-6-4-83-16,-1 3-16 0,-2 0-3 0,3 0-547 0,-9 0-110 0</inkml:trace>
  <inkml:trace contextRef="#ctx0" brushRef="#br2" timeOffset="303125.1683">14489 10504 2156 0,'0'0'96'0,"0"-5"19"0,6-1-92 0,-3 4-23 16,3-1 0-16,0-2 0 16,0 2 52-16,3 3 7 0,-4 0 1 0,4 3 0 0,-3-1-16 0,0 4-4 15,-3 2 0-15,0 0 0 0,-3 2-22 0,0 3-5 16,0 3-1-16,-3 5 0 0,0 3-2 0,0 3-1 15,-3 4 0-15,3 7 0 0,-6 1 31 0,1 4 5 16,-4 2 2-16,0 7 0 0,0-4-9 0,3 5-2 16,-3-3 0-16,3 3 0 0,0 3-19 0,0-6-4 15,0-2-1-15,0-6 0 0,0 3-12 0,6-8 0 16,-3-3 0-16,1-2 0 16,-4 0-77-16,3-6-19 0,0-4-3 0,0-1-1105 15</inkml:trace>
  <inkml:trace contextRef="#ctx0" brushRef="#br2" timeOffset="303538.0599">15138 11134 1994 0,'0'0'44'0,"0"0"8"0,0 0 3 0,0 0 1 0,0 0-44 0,0 0-12 0,0 0 0 0,0 0 0 16,-3 5 41-16,-3 3 7 0,0 2 0 0,-3 6 1 15,-3 0-18-15,3 3-4 0,-6-1-1 0,3 6 0 16,0 3-9-16,0-1-1 0,3 0-1 0,1 1 0 0,2-3-15 0,3-3 8 16,0-3-8-16,6-4 0 0,-3-1 8 0,3 0-8 15,3-5 0-15,-3-3 0 0,5-2 12 0,1-3-3 16,0-3-1-16,3 1 0 0,0-4 14 15,3-4 2-15,0-1 1 0,-3 1 0 0,6-4 19 0,-6-1 3 16,2-1 1-16,1-3 0 0,-3 1-8 0,0 2-2 0,-3 0 0 0,3 0 0 16,-3-3-13-16,0 1-2 0,0 2-1 0,-6 0 0 15,3 3-2-15,0 0 0 16,-6-3 0-16,3 5 0 0,-3 1-12 0,-3-1-8 16,0-2 10-16,-3 5-10 0,-3 0 0 0,-3 0-16 15,0 0 1-15,-3 3 1 16,-6 2-113-16,3 1-22 0,-5 2-5 0,2 2-973 0</inkml:trace>
  <inkml:trace contextRef="#ctx0" brushRef="#br2" timeOffset="304288.4068">16432 10954 2282 0,'0'0'50'0,"0"0"10"0,0-3 3 0,0-5 1 0,0 0-51 0,3 0-13 15,0 0 0-15,3-2 0 0,3-1 68 0,0-2 10 0,6-6 2 0,3 1 1 16,0-1-33-16,3-2-6 15,2 0-2-15,1 3 0 0,3-1-40 0,-3 3 0 16,6-2 0-16,-4 4 0 0,1-1 10 0,-3 4 0 16,0 3 0-16,-3-3 0 0,-3 6-10 0,-4 0 8 0,-2 2-8 15,0 1 8-15,-6 2 0 0,0 2 0 16,-3 3 0-16,0 3 0 0,0 6-8 0,-6 4 0 0,3 3 0 0,-6 6 0 16,0 2 0-16,0 3 0 0,-3 5 0 0,0 5 0 15,-2-2 0-15,8-9 0 0,-3 4 0 0,0-1-11 16,0-2 11-16,0 2-12 0,3 1 12 15,-3-1-12-15,-6-2 12 0,0 8 0 0,6-6 0 0,0-5 0 16,-3 0 0-16,3-5 8 0,3-3-8 0,3 0 8 16,0-5-8-16,0-3 12 0,0-2-4 0,3 0 0 15,3-3 0-15,0-3 1 0,-6-5 0 0,3 5 0 16,3 0-9-16,3-2 0 0,0-3 0 0,-3 0 0 0,-6 0 0 16,0 0 0-16,12-3 0 0,0 1 0 0,-6-6 0 0,6 3 0 15,2-3 0-15,4-3 0 16,-3 0 32-16,0-2 8 0,-3-3 2 0,3 1 0 0,3-4 10 15,0 0 3-15,-7-2 0 0,4-3 0 16,0 3-26-16,0-5-5 0,0 2 0 0,3-2-1 0,-3-1 1 0,3 1 0 16,5-1 0-16,1-2 0 0,-9 0-7 0,6 0-1 0,3-5 0 0,3-1 0 15,-4 3-16-15,-2-2 0 16,0 0 0-16,6-3 0 0,-3 5 0 0,-7 0 0 16,-2 0 0-16,0 3 0 15,0 5-19-15,-3 3-7 0,-6 3-2 0,-3 4 0 16,0 1-100-16,0 5-21 0,-3 3-4 0,-6 0-1160 0</inkml:trace>
  <inkml:trace contextRef="#ctx0" brushRef="#br2" timeOffset="304825.4496">17873 11068 2059 0,'0'0'91'0,"0"0"19"0,0 0-88 0,3 5-22 0,3-3 0 0,0 4 0 15,-3-1 80-15,-3-5 11 0,0 0 2 0,6 3 1 16,3-1-24-16,-9-2-5 0,0 0-1 0,0 0 0 0,0 0-19 0,0 0-4 16,0 0-1-16,0 0 0 0,0 0 8 0,0 0 0 15,0 0 1-15,0 0 0 16,0 0-39-16,0 0-10 0,0 0 0 0,0 0 0 15,0 0 8-15,0 0-8 0,0 0 12 0,0 0-4 16,0 8-8-16,0-2 0 0,-3-4 0 0,0 6-877 16,3-8-180-16</inkml:trace>
  <inkml:trace contextRef="#ctx0" brushRef="#br2" timeOffset="309024.8193">3568 13817 1335 0,'-3'-11'59'0,"3"11"13"0,0-5-58 0,0-1-14 16,-3 1 0-16,3-3 0 0,0 3 76 0,3 2 13 0,-3 3 3 0,0-5 0 15,0 5-24-15,3-5-5 0,0 2-1 16,-3 3 0-16,0 0 14 0,0 0 2 0,0 0 1 0,0 0 0 16,0 0-31-16,0 0-7 0,0 0-1 0,0 0 0 15,6 3-12-15,-3 2-4 0,6 0 0 16,3 6 0-16,-10-1-5 0,10 4-2 0,-3 4 0 16,6 6 0-16,-3 2-17 0,3 4 10 0,3 4-10 0,0 6 8 15,-3-1-8-15,2 1 0 0,1 2 0 0,0-2 8 16,0 0-8-16,-3-3 0 0,0 0 0 0,-3 2 0 15,0-4 40-15,0-1 4 0,-4-2 0 0,1 0 0 16,0-8-56-16,0-1-12 16,-6-4-1-16,3-3-1 0,-6-6 26 0,3-2 9 0,-3 0 0 0,3-2 0 15,-3-6 0-15,0 0 0 0,0 0 0 0,0 0 0 16,0 0 4-16,0-6 1 0,0-4 0 0,0-1 0 0,3-5-1 0,-3-2 0 16,3-4 0-16,-3-1 0 0,0-1-5 0,0-5-8 15,0 0 11-15,0-3-11 0,0 0 8 0,3 3-8 16,3 0 0-16,-3 0 0 0,0 2 0 0,3 6 0 15,0-3 0-15,0 6 0 0,0-1 0 0,-3 6 0 16,3 0 0-16,0 2 0 0,-3 3 0 0,3 3 0 16,0-3 0-16,-6 8 0 0,0 0 0 0,0 0 0 15,8 8-8-15,-2-3 8 0,3 6 0 0,0 0-9 16,0 4 9-16,3 1 0 0,-3 3-9 0,3-3 9 0,0 2-10 0,0-2 10 16,0-3-11-16,0 1 11 0,-1-1-12 0,-2-3 12 15,3 1 0-15,-6-3 0 16,0-3 0-16,0 0 0 0,0 1 0 0,-6-6 0 15,0 0 0-15,0 0 9 0,6-3 11 0,-3 0 3 16,3-2 0-16,-3-5 0 0,3 2 9 0,-3-6 3 16,3 1 0-16,0-5 0 0,-3-3-10 0,3-1-1 15,3-1-1-15,-3-1 0 0,3-3-7 0,0 1-2 0,-1-3 0 0,1 2 0 16,0 1-14-16,0-1 0 0,-3 4 0 0,3 4 0 31,-3 0-15-31,0 9-9 0,-3-1-1 0,3 6-1 16,-3 2-186-16,-3 3-38 0,0 0-7 0</inkml:trace>
  <inkml:trace contextRef="#ctx0" brushRef="#br2" timeOffset="309461.7371">4443 14166 1036 0,'0'0'46'0,"6"2"10"0,-6-2-45 0,9 0-11 16,-3 0 0-16,3-2 0 0,0-3 225 0,0-1 43 15,-1 4 9-15,1-6 2 0,0 0-157 0,0-3-31 16,0 1-7-16,0-1 0 0,0 3-46 0,-3-3-9 16,3-2-1-16,-3 0-1 0,0 0-3 0,0 0-1 15,-3-3 0-15,3 2 0 0,-3 1-3 0,0-3 0 16,0 0 0-16,0-2 0 0,-3 2 2 0,0-2 0 15,-3 2 0-15,3 0 0 0,-3 3-8 0,0-1-2 0,0 4 0 0,-3 2 0 16,0 0-12-16,-3 5 9 0,0 1-9 16,3 2 8-16,-3 2-8 0,0 1 10 0,-3 5-10 0,3 2 10 15,-3 1-10-15,0 0 0 16,4 2 0-16,-4 3 0 0,0 2 0 0,0 1-11 0,9-1 3 16,-3 3 0-16,0-2 8 0,0 2 0 0,3 0 0 15,-3 3 0-15,6-3 0 0,-3 3 8 0,6-3-8 0,0 3 11 16,0-3 1-16,0 0 1 0,-3 0 0 0,3 1 0 15,3 1-13-15,3-1 11 0,-3 1-11 0,0-1 10 16,3-4-10-16,0 1 0 0,3-3 0 0,-1-3-11 16,4 0-181-1,-3 0-36-15</inkml:trace>
  <inkml:trace contextRef="#ctx0" brushRef="#br2" timeOffset="310280.1413">5854 14071 1209 0,'0'0'108'0,"0"0"-87"0,0 0-21 0,0 0 0 0,-3-6 132 0,0 1 23 15,3 5 4-15,-3-5 1 0,-3-3-75 0,0 2-14 16,3-1-3-16,3-1-1 0,-3 0-26 0,0 0-5 16,0-3 0-16,0 3-1 0,3 0 4 0,-3 3 1 15,0 0 0-15,0-3 0 0,-3 5-16 0,3-2-2 16,-3-1-1-16,0 1 0 0,0 0 14 0,0 2 2 16,-3-2 1-16,1 2 0 0,-1 1-20 0,0-1-4 15,0 3-1-15,0 3 0 0,-3-1-13 0,3 1 0 16,-3 2 8-16,0 6-8 0,3-1 0 0,-3 1 0 15,3 2 0-15,0 3 0 0,1 5-9 0,2 0 9 16,-3 1 0-16,6 1-9 0,-3 4 9 0,6-3 0 0,-3 2-9 0,3-2 9 16,0 0 0-16,0 0 0 0,3-3 0 0,3 0 0 15,-6-5 0-15,6 0 0 16,-3-3 0-16,3-5 0 0,-3-3 0 0,-3-5 0 16,0 0 0-16,8 0 0 0,1-5 13 0,3-3-2 0,-3-3-1 15,3-5 0-15,0-2-2 0,3-6-8 0,0 0 12 16,3-2-4-16,0-3-8 0,-4 0 0 0,4-3 0 0,-3 3 8 15,3 0-8-15,-3 0 0 0,3-1-10 0,-3 4 10 16,0 2 15-16,-4 6 9 0,-2 2 1 0,0 5 1 16,-3 3-2-16,0 3-1 0,-6 5 0 0,3 5 0 15,0 6-11-15,0 2-1 0,-3 3-1 0,3 5 0 16,-3 6-10-16,3 2 0 0,-3 0 0 0,0 0 8 16,3 0-8-16,-3 0 0 0,3 0 0 0,0 0 0 15,-3-2 0-15,3-6-17 0,0 0 2 0,0-2 1 16,3-1-201-16,0-5-40 0</inkml:trace>
  <inkml:trace contextRef="#ctx0" brushRef="#br2" timeOffset="310740.6054">6485 13742 1267 0,'0'0'112'0,"0"-5"-89"16,3-3-23-16,-3 0 0 0,0 0 132 0,3 0 23 0,-3 0 4 0,0 3 1 15,0-3-37-15,-3 3-7 0,0 0-2 0,3-1 0 16,0 6-57-16,-9 0-11 0,0 3-2 0,0 2-1 15,-3 1-17-15,0 2-3 0,0-1-1 0,-3 7 0 16,4-1-22-16,-4 5 0 0,-3-2 0 0,3 3 0 16,-3-1 11-16,3 4-3 0,3-1 0 0,3 0 0 0,0 0-8 15,6-2 0-15,0-4 0 0,3 1 0 0,-3 0 0 0,3 0 0 16,3 0 12-16,3-3-4 16,6 0 9-16,-3 1 2 0,0 2 0 0,6-1 0 15,-3-1 10-15,0-1 3 0,3 0 0 0,-3 0 0 16,-3-2-8-16,-1 2 0 0,1 0-1 0,-3 1 0 15,-3-1 12-15,0 0 2 0,0 0 1 0,-3 0 0 16,0-2-9-16,-3 0-1 0,0 2-1 0,-3-3 0 0,0-2-12 0,0 3-3 16,-5-3 0-16,2 3 0 15,-3-4-30-15,-3 1-6 0,-3 0-2 0,-3 0 0 16,6 0-122-16,-3 0-25 0,-5 0-5 0,2-3-598 16,-3 1-120-16</inkml:trace>
  <inkml:trace contextRef="#ctx0" brushRef="#br2" timeOffset="311241.4275">6747 13766 518 0,'3'-5'46'0,"3"0"-37"0,-3-1-9 0,3 1 0 0,0-3 249 0,-3 0 48 15,2 3 10-15,-2-3 1 16,0 3-185-16,0-3-38 0,-3 2-7 0,-3 1-2 16,3 5-11-16,-3-5-2 0,0 2-1 0,1 1 0 15,-7-1-3-15,3 3-1 0,-3 0 0 0,0 3 0 16,3-1-13-16,-3 1-2 0,3 0-1 0,-3 2 0 0,0-3-27 0,0 4-6 15,0-1-1-15,0 3 0 0,-3-3-8 0,0 3 0 16,4 0 0-16,-4-3 0 16,3 6 0-16,0-3 0 0,3 0 0 0,0 3 0 0,3-1 0 15,0-2 0-15,-3 0-9 0,3 0 9 0,3 2 0 16,0-2 0-16,0 3 0 0,6 0 0 0,-3-3-9 0,3 2 9 16,0-2 0-16,3 3-9 0,3-3 9 0,0 0 14 0,2 5-3 0,-2-3-1 15,3 1 11-15,-3 2 3 16,0 0 0-16,0 1 0 0,0 1 10 0,-3-1 2 15,0 2 1-15,0-1 0 0,-9 1-6 0,3 0-2 16,0 0 0-16,-6 3 0 0,-3-1 5 0,0-2 1 16,0 0 0-16,0 0 0 0,-3-3-35 0,0 3 0 15,-3-6 0-15,0 4-9 16,-3-1-48-16,0-5-10 0,-2 0-1 0,-1 0-1 16,0-3-176-16,0-2-35 0</inkml:trace>
  <inkml:trace contextRef="#ctx0" brushRef="#br2" timeOffset="311660.3297">6925 13848 1094 0,'0'0'97'0,"0"0"-77"16,0 0-20-16,0 0 0 0,0 0 217 0,0 0 40 15,0 0 8-15,0 0 2 0,0 0-135 0,0 0-28 16,0 8-4-16,0-2-2 0,0 1-46 0,3 4-8 16,0 2-3-16,-3 6 0 0,3-1 3 0,3 3 1 15,0 1 0-15,0 1 0 0,0 1-27 0,0 0-6 16,3 0 0-16,3-3-1 0,-6-2 10 0,3-1 3 15,-3-2 0-15,6 0 0 0,0-3-16 0,-4-2-8 16,-2-6 10-16,6 0-10 0,6-5 25 0,-3-2-1 16,0-4 0-16,-3-2 0 0,3-5-24 0,0 0 0 0,8-3 0 0,-8-5 0 15,-3 0 12-15,0-3 0 16,9 3 0-16,-3-3 0 0,-6 3 14 0,-3 0 3 16,3-1 1-16,-1 1 0 0,4 0-6 0,-6 3-2 15,-9 2 0-15,6 2 0 16,3 1-84-16,-6 3-17 0,-6-1-3 0,0 3-809 0,3 3-161 15</inkml:trace>
  <inkml:trace contextRef="#ctx0" brushRef="#br2" timeOffset="312285.2933">7458 13835 2142 0,'12'0'47'0,"-6"0"9"0,-6 0 3 0,0 0 1 0,3-3-48 0,3 3-12 16,0 0 0-16,-6 0 0 0,0 0 131 0,0 0 23 15,12 3 5-15,-3 2 1 0,-9-5-102 0,3 6-20 16,3 2-4-16,3 2-1 0,2 1-11 0,-2-1-2 16,-3 6-1-16,0-3 0 0,6 1-1 0,-3 2 0 15,-9-3 0-15,0 0 0 0,3-2-10 0,0-1-8 16,-3 1 12-16,0-3-12 0,-9 2 13 0,6-2-4 15,3-8-1-15,-3 6 0 0,-9-1-8 0,6 0 10 16,6-5-10-16,0 0 10 0,0 0-10 0,0 0 12 16,0 0-12-16,0 0 12 0,3-8 14 0,-3 0 3 15,-6-2 1-15,6-1 0 0,6 0-30 0,-3 1-10 16,3-3 0-16,-3-3 0 0,0 0 18 0,3-3 3 16,9 1 1-16,-3-1 0 0,-12 1-12 0,6 5 0 15,6-6 0-15,-3 8 0 0,-3 1 0 0,0 2 0 0,6 3 0 0,-1-1 0 16,10 4 0-16,-3 2 0 0,-9 0 0 0,6 5 0 15,6 0 0-15,-3 6 0 16,-6-3 0-16,2 5 0 0,-2 0 0 0,0 1 0 0,0-1 0 16,-6 0 0-16,-3 3 0 0,0-3 0 0,0-2 0 15,0-1 0-15,-6 1 0 0,0-3 0 0,0 0 0 0,3 0 0 16,0-3 0-16,-6 0 0 0,0-2 0 0,6-3 12 16,0 0-4-16,0 0 0 0,-9 0 0 0,0-3 0 15,6-5-8-15,0 0 8 0,-3-2-8 0,3-3 8 16,-2-3-8-16,5-3 0 0,2-2 0 0,4 0 8 15,-6-3-8-15,3 5 0 0,9-2 0 0,-3 0 8 16,0 5-8-16,-3 3 0 0,0 2 0 0,3 6 0 16,3-3 0-16,-6 6 0 0,-6 2 11 0,9 0-11 15,-3 2 0-15,3 6 0 0,-3-3 0 0,3 3 0 0,0 0 0 16,-1 3 0-16,1 0 0 0,-3-1 0 0,-6-2 0 0,3 3 0 16,12-3 0-16,-6 2 0 0,-3-2 0 15,0 3-8-15,3-3-1 0,3 2 0 16,3 1-82-16,-6-1-16 0,0 1-3 0,0-3-1213 15</inkml:trace>
  <inkml:trace contextRef="#ctx0" brushRef="#br2" timeOffset="312875.7084">8259 13901 1832 0,'0'0'40'0,"0"0"9"0,0 0 2 0,0 0 0 0,0 0-41 0,0 0-10 16,0 0 0-16,0 0 0 0,6 6 80 0,0-1 13 16,-6-5 3-16,6 5 1 0,3-2-17 0,0-1-3 15,-1-2-1-15,1 0 0 0,3 3-25 0,0-3-6 16,3 0-1-16,-3-3 0 0,3-2-8 0,3-3-3 15,-3 0 0-15,5-2 0 0,-2-4-5 0,0 1 0 16,0-3-1-16,0 3 0 0,-6-3 4 0,3 0 1 16,-6 0 0-16,0 3 0 0,-1-3-20 0,1 3-3 15,-6 0-1-15,0 0 0 0,0-1 12 0,-3 1 1 16,-6 0 1-16,3 2 0 0,0 1 9 0,-3 2 1 0,-2 0 1 0,2 3 0 16,-3-1-25-16,0 6-8 15,0 0 0-15,0 3 0 0,-3 5 0 0,0 0-12 16,-3 2 1-16,-3 4 1 0,3 2 10 0,4-1 0 15,-4 4 0-15,0 2-8 0,3 0 8 0,0 0 0 0,3 6 0 0,3 2 0 16,-3 0 0-16,6 0 16 0,0 3-3 0,3-3 0 16,0-2-13-16,3 2 0 0,3-3 0 0,0 1 0 31,3-4-24-31,0 1-5 0,3-3-1 0,3 1 0 16,3-7-90-16,5 1-17 0,1-5-4 0,6-1-1079 0</inkml:trace>
  <inkml:trace contextRef="#ctx0" brushRef="#br2" timeOffset="314948.0042">10738 13806 1324 0,'0'0'118'0,"0"0"-94"15,0 0-24-15,0-3 0 0,3-5 128 0,-3 3 22 16,3 0 4-16,0 0 1 0,3-3-60 0,0 0-12 0,0 0-3 0,0 0 0 15,3-3-28-15,0 3-7 16,-3-2-1-16,6 2 0 0,-3-6 0 0,0 7-1 16,3-4 0-16,-1 3 0 0,1-3-34 0,-3 1-9 15,3-3 0-15,3-1 0 0,0 1 0 0,-3 0 0 0,0 0 0 16,3 2-12-16,0-5 12 0,2 6 8 0,-2-1-8 16,0 1 11-16,3 2-11 0,0 0 0 0,-3 0 0 0,0 2 0 15,0 4 0-15,-1 2 8 0,1 2-8 0,-3 1 12 16,0 0-12-16,-3 5-17 0,0 2 4 0,0 3 1 15,-3 6 12-15,-6 2 0 0,0 0 12 0,-6 3-12 16,0 3 0-16,-3 2 0 0,-6 0-12 0,0 5 3 16,0-2 9-16,0 2 0 0,-2 1 0 0,-1 4 0 15,3-4 0-15,3 2 0 0,0 0 0 0,0-3 0 16,3-5 0-16,0 0 0 0,0-2 0 0,6-3 0 0,-3 0 0 0,3-6 0 16,0 1 0-16,3-4 0 0,3-1 0 0,-3-4 0 15,3 1 0-15,-3-11 8 0,9 0-8 16,0 0 9-16,0 0-9 0,3 0 10 0,0-5 5 0,3-3 1 15,-3 0 0-15,0-3 0 0,3 1 13 0,0-1 3 16,-1-2 1-16,1 0 0 0,3-3-9 0,-3 0-3 16,3 0 0-16,3 0 0 0,-3-3 0 0,2 1 0 0,-8-1 0 0,6-2 0 15,-3 0 6-15,6 0 1 16,-3 0 0-16,0-6 0 0,-1 4-9 0,1-4-2 16,-3 3 0-16,-3-2 0 0,0 2-17 0,0-2 10 15,-3 2-10-15,0-3 8 0,0 6-8 0,-3-3 0 16,0 3 0-16,0 0 8 0,0 0-8 0,-1 0 0 15,-2 2 0-15,3 1 0 0,-3 2 0 0,3 0 0 16,-3 0 0-16,0 3 0 0,3-1 0 0,-3 1 0 16,0 3 0-16,3 2 0 0,-6-3 0 0,3 3 0 0,-3 3 0 0,0 0 0 15,0-1 0-15,0 6 0 0,0 0 0 0,0 0 0 16,0 0-11-16,0 0 11 0,-6 6-8 0,0-1 8 16,0 3 0-16,0 0 0 0,0 0 0 0,0 0-8 0,0 0 8 0,3 2 0 15,-2-5 0-15,2 3 0 0,0 3 0 0,3-3 0 16,-3 3 0-16,0-4 0 0,0 1 0 0,3 0 0 15,-3 0 0-15,0 3 0 16,3-6 0-16,0 6 0 0,0-1 0 0,0 1 0 16,0 2 0-16,-3 0 9 0,3 1-9 0,-3 1 0 15,0 4 12-15,3-1-4 0,-3 1 0 0,0 2-8 16,3 3 15-16,-3 0-4 0,0 0-1 0,3 5 0 16,0-3 0-16,0 1 0 0,0-6 0 0,3 3 0 0,-3-9-2 0,3 1-8 15,0 0 12-15,3-5-4 0,-3-3-8 0,3 0 0 16,0-3 9-16,3 0-9 0,-3 1 0 0,2-1-12 15,1-2 2-15,3-1 0 16,3-2-94-16,-3 0-20 0,0 0-3 0,3-2-1116 16</inkml:trace>
  <inkml:trace contextRef="#ctx0" brushRef="#br2" timeOffset="317530.6285">11792 13782 748 0,'0'0'67'0,"0"0"-54"0,0 0-13 0,0 0 0 16,0 0 108-16,0 0 18 0,0 0 4 0,0 0 1 16,-6 0-20-16,6 0-4 0,0 0-1 0,0 0 0 15,-6 3-22-15,0 2-5 0,0-2-1 0,3-1 0 16,3-2-2-16,-6 3 0 0,3 2 0 0,3-5 0 16,0 0-24-16,0 0-6 0,-3 3-1 0,3-3 0 15,0 0 2-15,0 0 0 0,0 0 0 0,0 0 0 0,-6 5-6 0,6-5-1 16,0 0 0-16,0 0 0 15,0 0-6-15,0 0-2 0,0 0 0 0,0 0 0 16,0 0-16-16,0 0-4 0,0 0-1 0,0 0 0 16,0 0 1-16,0 0 1 0,3 6 0 0,-3-6 0 0,6 5-13 0,3 0 9 15,-3 0-9-15,3-2 8 0,0 0-8 0,0-1 0 16,3-2 0-16,3 3 0 0,-3-3 0 0,0-3 0 16,5 3 0-16,-2-2-11 0,3-1 11 0,0 0 14 15,0-2-3-15,0 2-1 0,0-2 1 0,-1 3 0 16,1-1 0-16,-3-2 0 0,3 2 3 0,0 0 1 15,-3 3 0-15,3-2 0 0,-3-1-4 0,2 3-1 16,1-3 0-16,-6 3 0 0,-6-2-10 0,3 2 0 16,6-3 9-16,-3 3-9 0,-3-3 0 0,3 3 8 15,-3-2-8-15,3 2 0 0,-4-3 0 0,-2 1 8 0,3-1-8 0,-3 3 0 16,0-3 11-16,3 3-3 0,-3-2 0 0,-6 2 0 16,6 0 4-16,-6 0 1 0,0 0 0 0,0 0 0 15,0 0-1-15,0 0-1 0,0 0 0 16,0 0 0-16,0 0-11 0,0 0 10 0,0 0-10 15,0 0 10-15,0 0-10 0,0 0 0 0,0 0 0 0,0 0 0 16,0 0 8-16,0 0-8 0,0 0 8 0,0 0-8 16,0 0 0-16,0 0 0 0,0 0 0 0,0 0 0 15,0 0 0-15,0 0 0 0,0 0 0 0,0 0 0 16,0 0 0-16,-3 2 0 0,-3-2 0 0,6 0 0 16,-6 0 0-16,6 0 0 0,-6 3 0 0,6-3 0 15,0 0 0-15,0 0 0 0,-3 0 0 0,3 0 0 16,0 0 0-16,-6 3 0 0,0-1 0 0,6-2 0 15,0 0 0-15,0 0 0 0,0 0 0 0,0 0 0 16,0 0 0-16,0 0 0 0,0 0 0 0,0 0 0 0,-3-2 0 16,3 2 0-16,-3-3 0 0,3 3 0 0,0-5 0 0,0-1 0 15,-6 4 0-15,6-6 0 0,3 2 0 0,0-2 0 16,-3 3 0-16,0-3 0 0,6-2 0 16,-3-1 0-16,3 0 0 0,0-2 0 0,3-3 0 0,0 1 0 15,0-7 0-15,0 4 0 0,3-3 0 0,-3-3 0 16,3 3 0-16,0-3 0 0,0 3 0 0,-1 0 0 0,-2-3 0 0,3 3 0 15,-3 2 0-15,-3 1 0 0,0 2 0 0,0 0 0 16,0 3 0-16,0-1 0 16,-3 1 0-16,0 5 0 0,0-2-8 0,0 2 8 15,0 0 0-15,0 0 0 0,0 0 0 0,0-3 0 16,3 6-9-16,-3-3 9 0,0 3 0 0,0-3 0 16,0 2-8-16,3 1 8 0,-3 0 0 0,0 2 0 0,-3 3 0 15,3-5 0-15,-1 2 0 0,-2 3-8 0,0-5 8 16,0 5 0-16,0 0 0 0,0 0 0 0,0 0 0 15,0 0 0-15,0 0 0 0,0 0 0 0,0 0 0 0,0 0 0 16,0 0 0-16,0 0 0 0,0 0 0 0,0 0 0 16,0 0 0-16,0 0 0 0,0 0 0 0,0 0 0 15,3-5 0-15,0 2-8 0,-3-2 8 0,0 5 0 16,0 0 0-16,0 0 0 0,0 0-8 0,0 0 8 16,0 0 0-16,0 0 0 0,0 0 0 0,0 0 0 0,0 0 0 0,0 0 0 15,0 0 0-15,0 0 0 0,0 0 0 0,0 0 0 0,0 0 0 0,0 0 0 16,0 0 0-16,0 0 0 15,0 0 0-15,0 5 0 0,0-5 0 0,0 0 0 0,0 0 0 0,-3 8 0 16,3-8 0-16,0 0 0 16,-3 5 0-16,3-5 0 0,-2 6 0 0,2-6 0 15,0 0 0-15,0 8 0 0,0-8 0 0,0 5 0 16,0-5 0-16,0 8 0 0,0-8 0 0,0 8 0 16,0-8 0-16,0 8 0 0,2 0 0 0,-2 2 0 15,3-2 0-15,-3 0 0 0,0 0 0 0,0 3 0 16,0-1 0-16,0 1 0 0,0-1 0 0,3 4 0 15,0-4 0-15,0 3 0 0,3 1 0 0,-3 1 0 16,3 4 0-16,0-1 0 0,3-2 0 0,-3-2 0 16,0 1 8-16,3 1-8 0,-3 3 16 0,3-3 1 15,-6 0 0-15,3-1 0 0,0 1-17 0,0-2 0 16,-3-1 0-16,0 0 0 0,-3 0 0 0,6-2 8 0,-3-1-8 0,-3 1 10 16,3-3-10-16,0-3 0 0,0 3 0 0,2 0 8 15,-2-3-8-15,0 1 0 16,3-1 0-16,0 3 0 0,-3-3 0 0,3 1 0 0,-3-1 0 15,3-3 0-15,-6-2 0 0,6 6 0 0,-6-6 8 16,0 0-8-16,0 0 0 0,0 0 0 0,0 0 0 0,0 0 8 16,0 0-8-16,0 0 0 0,0 0 9 0,0 0-9 15,0 0 9-15,0 0-9 0,0 0 12 0,0 0-12 16,0 0 9-16,0 0-9 0,0 0 0 0,0 0 9 16,0 0-9-16,0 0 0 0,0 0 0 0,0 0 0 15,0 0 0-15,0 0 0 0,0 0 0 0,0 0 0 16,0 0 0-16,0 0 0 0,6-3 0 0,-6 3-11 15,6-5 11-15,-6 5 0 0,3-5 10 0,-3 5-10 16,3-6 8-16,-3 6-8 0,0-5 0 0,0 5 0 16,0 0 0-16,0 0 0 0,0 0 0 0,3-5 0 0,-3 5 0 15,0 0 0-15,0 0 0 0,0 0 0 0,0 0 0 0,0 0 0 16,3-6 0-16,-3 6 0 0,0 0 0 0,0 0 0 16,0 0 0-16,0 0 0 0,3-5 0 0,-3 5 0 15,0-5 0-15,0 5 0 0,3-6 0 0,-3 6 0 16,0-5 0-16,0 5 0 0,6-8 0 0,-6 8 0 0,6-5 0 0,-6 5 0 15,9-3 0-15,0-2 0 0,0 0 0 0,3 2 0 16,-4-2 0-16,1 2 0 16,0 1 0-16,0-1 0 0,0-2 0 0,0 2 0 15,3 0 0-15,-3 3 0 0,3-2 0 0,-3-1 0 16,0 0 0-16,0 1 0 0,0-1 0 0,2 0 0 16,1 1 0-16,0-1 0 0,3-2 0 0,0 0 0 15,0 2 0-15,0-2 0 0,3-1 0 0,0 1 0 16,-4 0 0-16,4-1 0 0,0 1 0 0,-6 2 0 15,0 1 0-15,0-1 0 0,-6 1 0 0,3-1 0 0,-6 0 0 16,-3 3 0-16,0 0 0 0,0 0 0 0,0 0 9 0,0 0-9 16,0 0 0-16,0 0 8 0,0 0-8 0,0 0 0 15,0 0 0-15,0 0 0 0,0 0 0 0,0 0 0 16,0 0-9-16,0 0-4 0,0 0-1 0,0 0 0 16,0 0-22-1,-6 0-4-15,6 0 0 0,0 0-1 0,-6 3-88 16,-3-3-18-16,3 0-3 0,6 0-678 0,-6 3-135 0</inkml:trace>
  <inkml:trace contextRef="#ctx0" brushRef="#br2" timeOffset="318133.3771">12908 13404 1566 0,'0'0'69'0,"0"0"15"0,3-5-68 0,-3 5-16 0,0 0 0 0,0 0 0 16,0 0 92-16,0 0 14 0,0 0 3 0,0 0 1 16,0 0-26-16,0 0-4 0,3-6-2 0,-3 6 0 15,0 0-24-15,0 0-5 0,0 0-1 0,0 0 0 16,0 0-9-16,0 0-3 0,0 0 0 0,6 3 0 15,-6-3 0-15,3 5-1 0,-3-5 0 0,6 3 0 16,3 2 1-16,-3-2 0 0,0 2 0 0,0-2 0 16,0 2-5-16,0-2-1 0,0-1 0 0,3 4 0 0,0-1-13 0,0 0-2 15,2-2-1-15,1-1 0 0,3 4-6 0,-3-1-8 16,0-2 11-16,-3 2-11 0,3 0 8 16,-3 1-8-16,0 1 0 0,-3-1 0 0,0-1 0 15,3-2 0-15,-1 2 8 0,-2 0-8 0,0 1 0 0,3-1 0 16,-3 0 8-16,-3 0-8 0,0 1 0 0,3-1 8 0,-3 0-8 0,-3 1 0 15,0 2 10-15,-3-3-10 0,3 0 8 0,0 3-8 16,-3-3 13-16,-3 6-2 16,0-3-1-16,0 5 0 0,0-2 6 0,-3 2 0 15,-2 0 1-15,-4 0 0 0,-3 3-2 0,-3-3-1 16,-3 1 0-16,0 2 0 16,4-3-72-16,-4 0-14 0,3 0-4 0,0-2 0 15,3-3-124-15,0 0-24 0</inkml:trace>
  <inkml:trace contextRef="#ctx0" brushRef="#br2" timeOffset="319601.1692">13486 13385 230 0,'0'0'20'0,"0"0"-20"15,0 0 0-15,0 0 0 16,0 0 64-16,0 0 9 0,0 0 2 0,0-5 0 16,0-3 25-16,0 3 4 0,0-1 2 0,0 1 0 0,3-3 32 0,-3-2 6 15,3 4 2-15,0-2 0 0,3-2-11 0,-3 2-3 16,2-5 0-16,1 5 0 0,0 0-29 0,0-3-7 15,3 3 0-15,0 0-1 0,-6-2-34 0,0 4-6 16,9-1-2-16,-3 1 0 0,0 1-19 0,0 0-4 16,3-1-1-16,-3 4 0 0,3-1-14 0,-3 3-3 15,2 0-1-15,-2 3 0 0,-3-1-11 0,3 4 0 16,-6-1 0-16,3 6 0 0,-3 2 0 0,0 0-9 16,-6 6 9-16,3 2 0 0,-6 2 0 0,3 4 0 0,-3 2 0 0,0 3 9 15,-3-3-9-15,3 0 12 16,3 0-12-16,-2-2 12 0,-1-1-12 0,0-2 0 15,3 0 0-15,0-6 0 0,3-2 0 0,0 0 0 16,0-5 0-16,3-1 0 0,3-2 0 0,-6-8 8 16,0 0 0-16,6 3 0 0,2-1 19 0,1-4 3 0,3-1 1 15,3-2 0-15,3-6-31 0,-3 1 8 0,3-4-8 0,-3 1 0 16,3-3 0-16,-4 0 0 0,4-2 0 0,0-1 0 16,-3 1 0-16,3-1 9 0,0 1-9 15,-3-1 8-15,2-2 6 0,-5 0 1 0,3 2 0 0,0 1 0 16,-3 2 2-16,0 0 1 0,3-2 0 0,-6 2 0 15,-3-3-4-15,0 1-1 0,3 2 0 0,-3 0 0 16,0-3-5-16,-1 6-8 0,-2-3 11 0,0 3-11 16,0 2 9-16,-3 4-9 0,0 1 0 0,0 4 9 0,3-4-9 15,-3 6 0-15,0 0 0 0,0 0 0 0,0 0 8 0,0 0-8 16,-6 6 0-16,3 2 8 16,0-1 3-16,0 7 0 0,1-4 0 0,-1 6 0 15,-3 0 9-15,0 0 1 0,3 5 1 0,0 0 0 0,-3 3 7 16,0 0 2-16,0-3 0 0,3 3 0 0,0 0-13 0,0-1-2 15,0 1-1-15,0 0 0 0,3 0-15 0,0 2 9 16,0-7-9-16,3 5 8 0,3-6-8 0,-3 3 0 16,6-5 0-16,-3 3 0 0,0-3-63 0,3-3-8 0,0 0-1 0,-1-2-844 31,4-3-168-31</inkml:trace>
  <inkml:trace contextRef="#ctx0" brushRef="#br2" timeOffset="320287.6162">14891 13491 2354 0,'0'0'52'0,"0"0"10"0,0 0 2 16,0 0 3-16,0 0-54 0,0 0-13 0,0 0 0 0,0 0 0 15,0 0 63-15,0 0 9 0,-3-3 3 0,3 3 0 16,0 0-91-16,0 0-19 0,-6 6-3 0,0-4-1090 15</inkml:trace>
  <inkml:trace contextRef="#ctx0" brushRef="#br2" timeOffset="339645.9527">2660 15983 230 0,'0'0'20'0,"0"0"-20"0,0 0 0 0,0 0 0 15,0 0 171-15,0 0 29 0,0 0 7 0,0 0 1 16,0 0-144-16,0 0-28 0,0 0-5 0,0 0-2 16,-3-2 23-16,3 2 5 0,-3 0 1 0,3 0 0 0,0 0-6 0,0 0-2 15,0 0 0-15,0 0 0 16,0 0-2-16,0 0 0 0,0 0 0 0,0 0 0 16,0 0-13-16,0 0-3 0,0 0-1 0,0 0 0 15,0 0-8-15,0 0-2 0,0 0 0 0,0 0 0 16,0 0-4-16,0 0-1 0,0 0 0 0,0 0 0 15,0 0 0-15,0 0-1 0,0 5 0 0,3 0 0 16,0 1-1-16,0-1 0 0,-3-5 0 0,6 5 0 16,0-5-4-16,3 6-1 0,-3 2 0 0,3-8 0 15,0 5-9-15,2-3 10 0,-2-2-10 0,3 6 10 0,3-6-1 16,0 0 0-16,-6 0 0 0,9 0 0 0,-3 0 4 0,3 0 1 16,-1 0 0-16,7 0 0 0,-9 0 2 0,6 0 1 15,3-3 0-15,-3 0 0 0,2 1-1 0,4 2-1 16,0-5 0-16,0 2 0 0,0 0-4 0,-1-5-1 0,1 8 0 0,0-5 0 15,0 0-1-15,3-1 0 0,-7 1 0 0,4 0 0 16,-6 0-1-16,3-3-8 16,-3 2 12-16,-1-2-4 0,1 3-8 0,-3-3 0 15,0 3 0-15,-3-3 0 0,3 3 0 0,-6-1 8 16,6-2-8-16,-7 6 0 0,-2-4 0 0,0 1 0 16,3 0 0-16,-3 2 0 15,0-2-28-15,0 2-10 0,-3 3-2 0,3-2-631 0,-3 2-125 0</inkml:trace>
  <inkml:trace contextRef="#ctx0" brushRef="#br2" timeOffset="340098.3819">3133 16034 882 0,'0'0'39'0,"0"0"8"0,0 0-38 0,0 0-9 16,0 0 0-16,-9 0 0 0,9 0 117 0,0 0 22 15,0 0 4-15,0 0 1 0,0 0-26 0,0 0-5 16,0 0-1-16,0 0 0 0,0 0-36 0,0 0-8 16,0 0-2-16,0 0 0 0,0 0-35 0,0 0-7 15,-6 10-2-15,6-2 0 0,-6 6 3 0,6 1 1 16,-3 1 0-16,0 5 0 0,0 1 7 0,-3 4 2 16,1 3 0-16,-1 3 0 0,-6-3 0 0,0 3 0 0,3 0 0 0,-3-1 0 15,3 1-8-15,0-3-2 0,-6 3 0 16,9-3 0-16,-3 0-8 0,3 0-1 15,0-2-1-15,3-4 0 0,-3 4-15 0,6-1 0 0,0 1 0 0,0-9 0 16,0 6 0-16,-5-8 0 0,10-3-11 0,-5 0 11 31,-5 1-100-31,5 2-12 0,0-6-2 0,0 1-1 16,0-6-110-16,5-2-23 0</inkml:trace>
  <inkml:trace contextRef="#ctx0" brushRef="#br2" timeOffset="340928.757">3785 15473 1346 0,'0'0'60'0,"0"0"12"0,0 0-58 15,-3-3-14-15,3-2 0 0,0 5 0 0,0 0 36 0,0 0 4 16,0 0 0-16,0 0 1 0,0 0 16 0,0 0 3 16,0 0 1-16,0 0 0 0,0 0-13 0,0 0-2 15,0 0-1-15,0 10 0 0,-3 1 2 0,3 5 0 0,0 2 0 0,0 6 0 16,0 5 1-16,3 3 0 0,-3 5 0 0,-3 3 0 15,3 5-2-15,0 0 0 0,-3 0 0 0,0 2 0 16,-3-2-13-16,0 6-2 0,0-4-1 0,0 4 0 16,3-4-10-16,-3 3-3 0,-3-5 0 0,4-2 0 15,-1 2-17-15,-3-6 10 0,-3 1-10 0,3-3 8 16,-3-2-8-16,0-4 0 0,3 1 9 0,3-5-9 16,-9-6 0-16,6 0 0 0,0-5 0 0,0-3 0 15,3-5 0-15,4 2 0 0,-4-7 0 0,0 2 8 16,6-5-8-16,0 0 0 0,-6 0 8 0,6 0-8 0,-6-5 0 0,3 0 0 15,0-3 0-15,0-5 0 16,6-1 0-16,0 1 0 0,0-5 0 0,3 4-12 16,3-1 12-16,2-1-12 0,1 0 12 0,0 3-12 15,0-1 12-15,0 4-10 0,3-3 10 0,-3 10-10 16,0-2 10-16,0-1 0 0,3 12 0 0,-3-6 0 0,-1 8-9 16,-2-3 9-16,0 3-10 0,3-3 10 0,0 6 0 15,0-1 0-15,0 3 0 0,0-2 0 0,0-3 0 16,0 0 0-16,3-3-8 0,-1 1 8 0,-2-1 0 0,3-3 0 15,0-2 0-15,3 0 0 0,-6 0 0 0,6-2 0 16,-3-3 0-16,2-1 0 0,4 4 0 0,-3-4 0 16,0-4 0-16,-3 2 0 0,0 0 0 0,0-3 0 15,0 1 0-15,-4-1 0 0,1-2 0 0,0 5 0 16,-3-3 8-16,0-2-8 0,-3 0 11 0,-3 0-2 0,3 2 0 0,-3 0 0 16,-3-2 3-16,0 3 0 0,3-4 0 0,-3 1 0 15,-3 0-12-15,0 0 0 0,0 5 9 0,0-3-9 0,-3 3 0 0,3 0 0 16,-6 3 0-16,3 0 8 0,0 2-8 0,-3 0 0 0,3 1 0 0,-3 2-8 31,-2 0 8-31,5 2 0 0,-3 4-9 0,-3-1 9 16,3 3 0-16,0 0 0 0,-3 5 0 0,3 3 0 0,3 0 0 0,-3 2 0 15,3 4 8-15,0-1-8 16,3 0 17-16,-3 5-1 0,0-4-1 0,6 7 0 16,0-3-7-16,3-2-8 0,-3 0 11 0,6-3-11 15,0-3 13-15,3 6-4 0,0-8-1 0,3 3 0 16,3-6-18-16,0-5-4 0,6 5-1 0,-1-8 0 15,4 1-106-15,3-6-22 16,3-6-4-16,3-2-887 0</inkml:trace>
  <inkml:trace contextRef="#ctx0" brushRef="#br2" timeOffset="341845.6018">5175 16084 921 0,'0'0'82'0,"0"0"-66"0,0 0-16 0,0 0 0 15,0 0 155-15,0 0 27 16,0 0 6-16,0 0 0 0,0 0-134 0,0 0-27 15,0 0-6-15,3 5-1 0,0 1-5 0,3 2-2 16,0-1 0-16,0-1 0 0,3-4 35 0,0 9 6 0,0-3 2 16,3-3 0-16,3-2 0 0,-1-3 1 0,4 5 0 0,0-5 0 15,0 0-18-15,3-5-4 0,0 0-1 0,-1-3 0 16,1 2-25-16,0-4-9 0,0-1 0 0,-3-2 9 16,0 0-9-16,0 2 0 0,-7-2 9 0,4 2-9 15,-6-2 0-15,3 0 9 0,-6 0-9 0,3 2 0 16,-6-2 20-16,3 0-4 0,-3-1 0 0,0 4 0 15,-3-1-6-15,3 1-2 0,-6-4 0 0,3 6 0 16,-3 1-8-16,0-1 8 0,0 0-8 0,-3 0 8 16,-3 2-8-16,3 4 0 0,-3-4 0 0,0 6-11 15,-3-5 11-15,1 10-8 0,-1-2 8 0,-3 2-8 0,-3 3 8 0,-3 3 0 16,3 2 0-16,0 6 0 0,3-1 0 0,-2 6 16 16,-4 2-4-16,0 4-1 15,3 1 12-15,3 4 2 0,-3-1 1 0,3-2 0 0,1 8-2 0,2-3 0 16,3-3 0-16,-3-2 0 0,3 2-11 0,3-2-2 15,3-3-1-15,3-3 0 0,0 1-10 0,3-3 0 16,0 0 0-16,3-6 0 0,3 3 0 0,0-8 0 0,3 9 0 0,2-9 0 16,4-3-26-16,3 1 2 0,0-8 1 0,6-3-733 31,3 0-148-31</inkml:trace>
  <inkml:trace contextRef="#ctx0" brushRef="#br2" timeOffset="342354.1655">6137 15933 1566 0,'0'0'69'0,"0"0"15"0,-3-5-68 0,0 0-16 0,0-1 0 0,-3-2 0 16,0 6 127-16,0-1 21 0,3-2 5 0,-3 2 1 0,0 1-64 0,0-1-13 15,-3 0-2-15,0 3-1 16,0 0-38-16,3 0-8 0,-3 3-2 0,-3 2 0 16,0 0-14-16,1 1-2 0,-4 2-1 0,0 0 0 15,-3 10-9-15,0-2 0 0,0 3 9 0,-3 4-9 16,1 4 11-16,2-1-3 0,0 6 0 0,-3 0 0 16,3-3-8-16,3 0 0 0,0 0 9 0,3-2-9 15,4-1 0-15,2-7 0 0,-3 2 0 0,6-3 8 16,0-5-8-16,3 1 0 0,0-4 0 0,3-2 0 15,0-3 0-15,3-2 0 0,0 0 0 0,2-6-8 0,4 0 8 16,3-7-12-16,-3 2 12 0,6-11-12 16,0 4 12-16,0-9 0 0,0 0 0 0,2 0 0 0,-5-5 0 0,3 3 0 15,0-4 0-15,-3-1 8 0,-3 2 1 0,0 0 1 16,-3 2 0-16,0 6 0 0,-3 0 5 0,2 5 1 0,-2 5 0 16,-3 1 0-16,0 4 4 0,-3 6 0 0,0 0 1 0,0 0 0 15,-3 11-1-15,3 5-1 16,-3 8 0-16,0 5 0 0,-3 3-19 0,1 7 0 15,-1 6 8-15,-3 0-8 0,0 0 0 0,-3 0 0 16,0-3 8-16,0 3-8 0,0-5 0 0,-6 5 0 16,0-5 0-16,-2-1 0 0,2-1 0 0,0-4-12 0,0 3 0 15,-3-8 0 1,0-2-228-16,6-9-46 0</inkml:trace>
  <inkml:trace contextRef="#ctx0" brushRef="#br2" timeOffset="342865.2699">6354 16007 1922 0,'0'0'42'0,"0"0"9"0,0 0 1 0,0 0 3 0,0 0-44 0,0 0-11 15,0 0 0-15,0 0 0 0,0 0 53 0,0 0 9 16,0 0 2-16,0 0 0 0,0 0-48 0,0 0-8 0,0 0-8 0,0 0 9 16,-3 14 3-16,-3-4 1 0,0 6 0 0,3 3 0 15,0 2 15-15,0 2 4 16,-3-1 0-16,3 4 0 0,3 6 7 0,-3-6 1 0,-3 1 1 0,3-3 0 16,3-3-17-16,0-3-3 0,0 3-1 0,3-7 0 15,-3-4-5-15,3-2-2 0,3 0 0 0,0-3 0 0,-6-5 16 0,6 3 3 0,3-3 1 0,0 0 0 16,3-5-10-16,-3-3-3 0,3-3 0 0,2 1 0 15,-2-6 1-15,0 0 0 0,3-5 0 0,0 0 0 16,0-3-8-16,0-3-1 0,0 1-1 0,0-1 0 31,-3 1-2-31,2-1 0 0,1 4 0 0,-6-1 0 16,3 0-149-16,-6 3-31 0,3 2-5 0</inkml:trace>
  <inkml:trace contextRef="#ctx0" brushRef="#br2" timeOffset="343171.965">6785 16007 2034 0,'0'0'44'0,"0"0"10"0,0 0 2 0,0 11 1 0,0-3-45 0,0 0-12 0,3 0 0 0,-3 2 0 15,0 1 78-15,0 5 14 0,0 0 2 0,3 2 1 16,-3 1-35-16,0 2-6 0,0 3-2 0,0-1 0 16,-3-1-7-16,3-1-1 0,3 3-1 0,-3-3 0 15,-3-3-35-15,0-2-8 0,3-5 0 0,0 2 0 31,0-5-96-31,3 0-20 0,-3-8-5 0,0 0-1 0</inkml:trace>
  <inkml:trace contextRef="#ctx0" brushRef="#br2" timeOffset="343320.3788">6890 15629 1785 0,'-3'-5'159'15,"-3"2"-127"-15,3 0-32 0,-6 1 0 16,6-4 232-16,0 6 41 0,3 0 8 0,0 0 2 0,0 0-195 0,0 0-40 15,0 0-7-15,0 0-1 16,6 3-214-16,3 0-42 0</inkml:trace>
  <inkml:trace contextRef="#ctx0" brushRef="#br2" timeOffset="344037.2722">5952 16333 979 0,'0'0'43'0,"0"-6"9"0,0 4-41 0,0 2-11 0,0-3 0 0,0-5 0 16,3 3 175-16,-3-3 33 0,3 3 6 0,0 2 2 15,6-2-152-15,0 2-31 0,-3 0-5 0,0 3-2 16,3 0-36-16,0 3-7 0,-1-3-2 0,1 3-785 15</inkml:trace>
  <inkml:trace contextRef="#ctx0" brushRef="#br2" timeOffset="344820.6533">7098 15896 1558 0,'0'0'69'0,"-3"0"15"0,-6-2-68 0,9 2-16 0,0 0 0 0,0 0 0 15,-6-3 68-15,6 3 11 16,0 0 1-16,9 5 1 0,-3 3-50 0,3 3-11 0,0 2-1 0,3 0-1 16,6 0 7-16,-3 3 2 0,-1 5 0 0,1-5 0 15,0 8 10-15,-3-3 3 0,-3 0 0 0,3 1 0 16,-3 1-9-16,6-4-2 0,3 2 0 0,-4-2 0 15,-5 2-15-15,0-3-3 0,6-4-1 0,-6-1 0 16,0 0-10-16,-3 0 8 0,3-7-8 0,-3 1 8 16,3-1 8-16,-9-6 2 0,0 0 0 0,0 0 0 15,6 0 26-15,-6 0 4 0,0 0 2 0,0 0 0 16,0-8 4-16,0-3 1 0,0-2 0 0,-3 5 0 0,-3-10-21 16,3 4-4-16,6-4-1 0,-3-3 0 15,-3-1-15-15,0-1-3 0,3-4-1 0,3 6 0 16,0-3-10-16,0-2 0 0,-3 7 0 0,6-2 0 15,3 0-30 1,3 2 2-16,-6 1 0 0,2 5 0 0,4-1-139 0,0 1-27 0,0 3-6 0,0-1 0 0</inkml:trace>
  <inkml:trace contextRef="#ctx0" brushRef="#br2" timeOffset="345352.9696">7815 16060 1382 0,'0'0'123'0,"0"-5"-99"0,6-3-24 16,-3 3 0-16,-3-3 100 0,3 2 16 15,3-1 2-15,-3 1 1 0,3-2-25 0,-6 3-5 0,0 0-1 0,0-1 0 16,3 4-11-16,-3 2-2 0,-3-6-1 0,-3 4 0 15,6 2-16-15,-3-5-3 0,0 5-1 0,-3-3 0 16,-3 0-25-16,6 1-5 0,0 2 0 0,-6-3-1 16,1 0-13-16,2 3-2 0,6 0-8 0,-6 0 12 15,-3 3-12-15,0 0 0 0,0-3 0 0,6 5 0 16,-3 0 0-16,-3 0 0 0,-3 6 0 0,6 2 0 16,3 1 0-16,-3-1 0 0,-6 5 0 0,0 3 0 15,6 3 0-15,0 3-8 0,1-6 8 0,-1 0-10 16,0 0 10-16,6 0-8 0,0-7 8 0,0 1-8 15,-6-1 8-15,6-1-8 0,3-5 8 0,3 0-8 16,5-6 8-16,-5 4 0 0,-6-6 0 0,6-3 0 0,9 0-8 16,-3-4 0-16,-3 1 0 0,0-2 0 15,6-5 8-15,-3-5 0 0,0 4 0 0,0-2 0 16,0-5 0-16,-1 0 8 0,1-5-8 0,0 4 8 0,0 1 1 16,0 0 1-16,3 0 0 0,-3 2 0 0,0-2 2 0,-6 8 0 15,3 0 0-15,-3 5 0 0,3 0 5 0,-4 5 2 16,-5 3 0-16,0 0 0 0,6 0-9 0,0 6-2 15,-6 2 0-15,0 5 0 0,-3 0-8 0,6 6 0 16,-3-1 0-16,0 3 0 0,0-2-10 0,0 2 10 16,3-3-13-16,0 6 5 15,0-8-36-15,0 3-6 0,3-6-2 0,0-3-740 16,3-2-148-16</inkml:trace>
  <inkml:trace contextRef="#ctx0" brushRef="#br2" timeOffset="345623.2688">8244 15446 1915 0,'-3'-21'42'0,"3"8"9"0,3-3 1 0,0 0 2 0,0-5-43 0,3 3-11 0,3 7 0 0,3-2 0 16,-3 0 40-16,3 2 5 0,-4 0 2 0,1 6 0 15,0 2 17-15,-3 3 3 0,-6 0 1 0,9 6 0 16,-6 4 1-16,3 6 1 0,-3 0 0 0,3 8 0 15,-6 5 2-15,3 3 1 0,-3-1 0 0,0 6 0 16,0 3-17-16,0 3-3 0,-3-1-1 0,3 0 0 16,-3 6-22-16,3-1-5 0,-3-2-1 0,3-2 0 15,0-1-24-15,0 0 8 0,-3-2-8 0,3 0 0 16,0-3-18-16,-3 3-9 16,0-3-1-16,0 0-1 0,3-6-209 0,-3-4-42 0</inkml:trace>
  <inkml:trace contextRef="#ctx0" brushRef="#br2" timeOffset="346038.2006">8586 16047 1670 0,'0'0'148'0,"0"0"-118"0,0 0-30 0,6 0 0 16,-6 0 146-16,6 0 23 0,0-3 5 0,6 1 1 15,-3-6-108-15,0 5-22 0,0-2-4 0,0-3-1 16,3-3-27-16,0 6-5 0,-1-6-8 0,4 1 11 16,-6-1 9-16,3 3 1 0,0-5 1 0,0 0 0 15,-3 5 19-15,0-5 4 0,0 2 1 0,0-2 0 16,0 0-6-16,-3-1 0 0,0 1-1 0,2 0 0 16,-5 0-16-16,3 0-3 0,-3-1-1 0,0 1 0 15,0 5-11-15,-3-2-8 0,0 2 9 0,0 2-9 0,0 1 8 0,0 5-8 16,0 0 0-16,0 0 9 15,0 0-9-15,0 0 0 0,-6-3 0 0,0 6 0 0,0 2 0 0,1 1 0 16,-4 2 0-16,0-1 0 0,0 4 0 0,0 2 10 16,0 1-1-16,-3-1 0 15,3 0-9-15,-3 5 0 0,0 1 0 0,3 0 0 16,0-4 0-16,0 4 0 0,3-3 0 0,-2 2 0 16,2 1 0-16,3-3 0 0,0 2 0 0,0-2 0 0,3 0 0 15,0 0 0-15,0 0 0 0,3 2-11 16,3-5-73-16,-3 1-14 0,6-1-3 0,-4-5-1112 15</inkml:trace>
  <inkml:trace contextRef="#ctx0" brushRef="#br2" timeOffset="346415.5533">9030 15819 2466 0,'0'0'109'0,"0"-2"23"0,3-3-106 0,0 5-26 0,0 0 0 0,-3 0 0 16,6 0 60-16,0 5 8 0,0-3 0 0,0 4 1 15,-4 2-55-15,4 2-14 0,-3 3 0 0,3 3 0 16,-3 3 8-16,0-1 0 0,0 6-8 0,0-3 12 16,0 3 11-16,-3-3 1 0,3 1 1 0,-3-1 0 15,3 0 11-15,-3-3 1 0,-3-2 1 0,3-3 0 16,0 1-29-16,0-6-9 0,0 2 0 0,0-7 0 0,0-3 8 0,0 0-8 16,0 0 0-16,0 0 0 15,0 0 13-15,0 0-4 0,0 0-1 0,0-5 0 16,0-3 4-16,0-6 1 0,3-1 0 0,0-4 0 15,3-2-4-15,3 0-1 0,0-3 0 0,3-3 0 16,-3 1-8-16,3-3-11 0,3 2 3 0,0 6 0 16,2-5 8-16,1 2 0 0,0 8 0 0,0 3 0 15,0 2 0-15,0 3 0 0,0 6 0 0,-1 4 0 16,-2 4 12-16,0 2-1 0,3 0-1 0,-3 5 0 0,3 5-10 0,0 3 0 16,-9-2 0-16,2 2 0 0,1 3 0 0,-3-3 0 15,-3 3 0-15,-3 0 0 16,3 0-90-16,-3-1-10 0,0 1-3 0,0-5-1167 15</inkml:trace>
  <inkml:trace contextRef="#ctx0" brushRef="#br2" timeOffset="346799.0057">9970 15700 1324 0,'0'0'118'0,"0"-2"-94"0,3-4-24 0,-3 1 0 15,6-3 151-15,-3 0 25 0,3 0 6 0,-3 0 1 16,0 3-84-16,0-3-17 0,0 0-3 0,0 3-1 15,-3 0-18-15,3-1-3 0,-3 1-1 0,0 5 0 16,0 0 8-16,0 0 0 0,-6-3 1 0,6 3 0 16,-6 0-20-16,0 6-4 0,0-1-1 0,-3 8 0 15,0 0-18-15,0 6-4 0,4 2-1 0,-4 6 0 16,-3-1 0-16,0 6 0 0,3 0 0 0,-3 2 0 0,0-2-9 0,0 2-8 16,3-2 9-16,6 0-9 0,0-1 0 0,0-2 0 15,3 3 0-15,3-5 0 0,3 2-16 0,0-8 1 0,3 0 0 0,0-2 0 31,6-6-160-31,-3-3-32 0,0-7-6 0</inkml:trace>
  <inkml:trace contextRef="#ctx0" brushRef="#br2" timeOffset="347188.5869">10220 15931 633 0,'0'0'56'0,"0"0"-44"0,0 0-12 0,0 0 0 16,3 5 290-16,-3-5 56 0,6 8 11 0,3-3 3 16,-3-5-202-16,3 5-40 0,3-10-8 0,0 5-2 15,0-5-44-15,3-3-8 0,6 3-3 0,-1-3 0 16,-2-6-13-16,3 6-4 0,3-5 0 0,-3 0 0 0,3-3 5 16,-4 0 1-16,-2 3 0 0,0 0 0 0,-3 2 10 0,-3 1 1 15,0-1 1-15,-3 0 0 16,-3 4-1-16,0-7 0 0,-3 6 0 0,-3 0 0 15,0-2-42-15,0 7-11 0,-3-2 0 0,0 0 0 16,-3-1 0-16,0 4 0 0,0-1 0 0,-3 3 0 16,-3 0 0-16,0 3 0 0,-3-1 0 0,3 1 0 15,0 2-21-15,-3 3 0 0,1 0 0 0,2 0 0 16,-3 5 9-16,3 6 3 0,0-6 0 0,6 6 0 0,0-1 9 0,0-2 12 16,-3 5-2-16,3 0-1 15,0-2-9-15,3 2 0 0,0-5 0 0,3 5 0 0,-3-2 0 16,6-1 0-16,0 1-8 0,3-4 8 15,0 1-36-15,0-2-2 0,3-4-1 16,3 1 0-16,6-3-149 0,3-3-29 0,-3-2-7 0</inkml:trace>
  <inkml:trace contextRef="#ctx0" brushRef="#br2" timeOffset="348983.6296">11807 15618 403 0,'0'0'17'0,"0"0"5"0,0 0-22 0,0 0 0 0,0 0 0 0,0 0 0 16,0 0 41-16,0 0 4 0</inkml:trace>
  <inkml:trace contextRef="#ctx0" brushRef="#br2" timeOffset="349098.1517">11828 15597 691 0,'0'0'30'0,"0"0"7"0,0 0-337 0</inkml:trace>
  <inkml:trace contextRef="#ctx0" brushRef="#br2" timeOffset="349392.5433">11884 15589 1335 0,'0'0'59'0,"0"0"13"0,0 0-58 0,0 0-14 0,0 0 0 0,0 0 0 15,0 0 64-15,0 0 9 16,0 0 3-16,-3-5 0 0,0 2-55 0,-3 1-10 16,6 2-3-16,0 0 0 0,-6-3 0 0,0 3 0 15,1 0 0-15,-4 0 0 0,3 0 0 0,-3 0 0 0,3 0 0 0,-6 3 0 16,3-1 33-16,0-2 7 0,-3 3 0 0,-3 0 1 16,3-1 8-16,3 4 2 0,3-4 0 0,-5 3 0 0,-1-2-25 15,0 2-5-15,3-2-1 0,-3 2 0 16,6 3-15-16,-3 0-3 0,-3 0-1 0,0 0 0 15,3 3-1-15,-3 2 0 0,3 0 0 0,0 0 0 16,1 3 16-16,-1 0 4 0,3 5 0 0,0-2 0 16,0 5 1-16,3-1 1 0,3 4 0 0,3 2 0 15,0 0-12-15,3-2-2 0,0 2-1 0,3 0 0 16,-1-5-15-16,7 2 0 0,3 1 0 0,0-1 0 16,6-2 0-16,-3-8-8 0,0-3-1 0,-1 0 0 15,7-5-196-15,0-3-39 16</inkml:trace>
  <inkml:trace contextRef="#ctx0" brushRef="#br2" timeOffset="349854.4707">12331 15145 1443 0,'-6'-8'64'0,"3"5"13"0,0-2-61 0,3 0-16 0,-3-1 0 0,0 1 0 16,3 5 100-16,0 0 18 0,0 0 3 0,0 0 1 16,0 0-78-16,0 0-16 0,0 0-4 0,0 0 0 15,0 0 40-15,6 8 7 0,-3 5 1 0,3 3 1 0,-3 5-1 0,3 6-1 0,-3 4 0 0,0 4 0 31,0 7-34-31,0 0-6 0,0 1-2 0,-3-1 0 0,-3 8 5 0,3-2 1 0,-3 0 0 0,3-1 0 16,-3 1-35-16,0-3 0 16,3-3 0-16,-3-2 0 15,0-3-17-15,3-5-11 0,-3-3-1 0,3-5-1 16,0 2-129-16,0-7-25 0</inkml:trace>
  <inkml:trace contextRef="#ctx0" brushRef="#br2" timeOffset="350608.1218">12840 15692 403 0,'0'0'36'0,"0"0"-36"0,0 0 0 0,0 0 0 0,0 0 240 0,9-5 40 16,-3-3 9-16,3 0 2 0,0 0-203 0,-1 0-40 16,1 0-8-16,-3 1-1 0,0-4-30 0,0 6-9 15,-3-1 0-15,0 1 0 0,0 0 28 0,0-1-2 16,-3 6 0-16,0 0 0 0,0-5 66 0,0 5 12 15,0 0 4-15,-6-2 0 0,-3-1-32 0,3 0-5 16,-3 1-2-16,0 2 0 0,1 0-41 0,-4 2-9 16,0 1-2-16,3 2 0 0,-6 0-17 0,3 1 0 15,-3 2 0-15,0 0 0 0,0 2 0 0,3 3 0 16,1 1 0-16,-4-1 0 0,3 0 0 0,0 3 0 0,3 0 0 16,-3 2 0-16,3-2 0 0,6 3 0 0,-3-1 0 15,3-2 0-15,3 0 0 0,-3 0 0 16,3-3 0-16,3 3 0 0,0-3 0 0,3-2 0 0,0-1 0 15,0-2 0-15,-3-8 0 0,6 6 0 0,-3-4 0 0,3-2 0 16,0-2 0-16,3-4 0 0,0 1 8 0,-1-3-8 16,-2 0 8-16,0-2-8 0,3-4 12 0,0 1-12 15,0-5 31-15,-3 2-1 0,3-5 0 0,-3 2 0 16,0 1-1-16,-3-1 0 0,0-2 0 0,3 2 0 16,-1 1-4-16,-5 5-1 0,3-1 0 0,-3 6 0 15,3 1-4-15,-6 7 0 0,0 0-1 0,0 0 0 16,0 0 5-16,0 2 2 0,3 11 0 0,0 1 0 15,-3 2-5-15,0 5-1 0,0 0 0 0,3 0 0 16,-3 0-20-16,3 0 0 0,-3 1 0 0,3 1 0 16,0-2-11-16,0-2-6 0,0-3-2 0,3 0 0 15,3-3-22-15,-3 0-5 0,3-2-1 16,3-6 0-16,-3 6-193 0,6-6-38 0</inkml:trace>
  <inkml:trace contextRef="#ctx0" brushRef="#br2" timeOffset="352685.5568">13712 15460 230 0,'0'0'20'0,"0"0"-20"0,0 0 0 0,6-6 0 16,-6 6 258-16,6-2 47 0,-3-4 10 0,0 1 1 15,0-3-152-15,0 6-30 0,0-1-6 0,-3 3-2 0,3-8-50 0,-3 8-9 16,0-5-3-16,3-1 0 16,-3 6-38-16,0-5-8 0,0 5-2 0,0 0 0 15,0 0 7-15,-3-3 1 0,-3 1 0 0,0 2 0 16,-3 2-10-16,0 4-2 0,-6-1 0 0,-3 3 0 16,-3 3-12-16,0 2 0 0,4 3 8 0,-4-3-8 15,-3 5 0-15,0 1 0 0,3-3 0 0,0 2-10 0,1-4 10 0,5-1 0 16,0 0 0-16,3-2 0 0,0-1 0 0,6 1 0 15,0-1 0-15,3-2 0 0,3 0 0 0,0 0 0 16,3 0 0-16,0 0 0 0,3-3 0 0,0 3 0 16,3 0 0-16,3 0 8 0,3 0-8 0,0-3-8 15,3 1 8-15,-1-1-12 0,-2 3 12 0,0-3 0 16,0 3 0-16,3 0 0 0,-6 3 0 0,3-3 11 16,-3-1-3-16,-3 4 0 0,-4-3-8 0,1 3 0 15,-3-3-12-15,-3-3 12 0,0 3 0 0,0 0 0 0,-6-3 0 0,-2 0 0 16,-1 3-12-16,0-3 1 15,0 1 1-15,-3-4 0 16,-3 4-110-16,0-4-23 0,-3 1-4 0,3 0-682 0</inkml:trace>
  <inkml:trace contextRef="#ctx0" brushRef="#br2" timeOffset="353123.6389">14138 15375 2473 0,'0'0'54'0,"0"0"11"0,-3-5 3 0,0-1 2 0,3 6-56 0,0 0-14 16,0 0 0-16,0 0 0 0,-3-2 9 0,3 2-1 15,0 0 0-15,-6 0 0 0,-3 2-8 0,3 4 0 16,-3-1 0-16,-3 0 0 0,3 3 0 0,-3 3 0 0,-3-1-10 0,0 4 10 31,-3-4-30-31,4 9 0 0,-4-6 0 0,3 3 0 0,0 0 16 0,0 0 3 16,3-1 1-16,3 1 0 0,3 0 10 0,3-3 11 16,0 3-3-16,3-3 0 0,3 1 0 0,3-1 0 15,0 0 0-15,3 0 0 0,3 1-8 0,0-1 10 16,0-5-10-16,3 2 10 0,-3 1 4 0,0 0 1 15,-1-1 0-15,1 3 0 0,0-5 5 0,-3 6 0 16,3-1 1-16,-3 0 0 0,-3-5 6 0,0 3 1 16,-3-1 0-16,-3 1 0 0,0-1-16 0,-3-2-4 15,-3 5 0-15,0-5 0 0,-3 0-22 0,-3 3-5 0,0-6-1 0,0 3 0 32,-2-5-92-32,-4-1-20 0,0-2-3 0,-3 6-554 0,6-4-111 0</inkml:trace>
  <inkml:trace contextRef="#ctx0" brushRef="#br2" timeOffset="353884.4813">14277 15584 2156 0,'0'0'96'0,"0"0"19"0,0 0-92 0,0 0-23 15,6 3 0-15,6-1 0 0,-3-2 20 0,3 6-1 16,0-4 0-16,0-2 0 0,3 3-11 0,0-3-8 16,-3 0 12-16,3-3-12 0,-1 1 14 0,4-4-4 0,-3 1-1 0,0 0 0 15,0-3 38-15,3 0 7 0,0 0 2 0,2-3 0 16,-2 6-21-16,0-3-4 15,0-3-1-15,0 1 0 0,-3-1-14 0,0 3-2 16,-3-2-1-16,-1 2 0 0,-2-3-13 0,0 1 0 16,0 2 0-16,-6-3 0 0,3 6 0 0,0 0-12 0,-3-3 3 15,-3 2 0-15,0-2 9 0,-3 3 0 0,3 0 0 0,-3 2 0 16,0-5 24-16,-3 6 6 0,0-4 2 0,-3 4 0 16,3-1-20-16,0 0-3 0,0 1-1 0,-2 2 0 15,2 2-8-15,-3 1-11 0,0 2 3 0,-3 1 0 16,3-1 0-16,-3 5 0 0,0-2 0 0,0 6 0 15,-3-1 8-15,0 0 11 0,7 6-3 0,-1-1 0 16,-3 1-16-16,3 2-4 0,0 0-1 0,3 3 0 16,-3 0 13-16,0-1 0 0,6 1 0 0,-3 0 0 15,0-5 8-15,0 2 4 0,3-3 0 0,3-2 1 16,0 0-25-16,0-5-4 0,6-1-2 0,-3-2 0 0,3 0 27 16,3-3 6-16,0-2 1 0,3 0 0 15,-12-3-39-15,15-3-7 16,0-2-2-16,2-1 0 0,1-2 44 0,3 1 8 0,-3-7 1 0,0 1 1 0,3 0-2 0,3-3 0 0,-4 0 0 0,1-2 0 15,3-1-8 1,3-2-3-16,-3 0 0 0,5 2 0 0,1-2-9 0,0 0 0 16,0-3 9-16,-1 6-9 0,1-4 0 0,0 6 8 15,0 3-8-15,-6 3 0 0,-1-1 27 0,-2 3 1 16,0 6 0-16,-3-1 0 0,-3 6-12 0,0-1-3 16,0 3 0-16,-4 1 0 0,1 2-1 0,0 0-1 15,-3 5 0-15,0-3 0 0,0 4-1 0,0-1 0 16,-6 0 0-16,3 0 0 0,-3 3 10 0,0-3 1 0,-3 1 1 0,0-1 0 15,-3-3 4-15,-3 4 1 0,3-1 0 0,-3 0 0 16,0-2-11-16,-3-1-3 0,0 1 0 0,-3-3 0 16,-3-3-5-16,1 3-8 0,-7-3 11 0,0 1-11 15,-6-4 0-15,0 1-19 0,-5-6 3 0,2 1 0 32,0-4-82-32,0 1-16 0,0-3-3 0,1 0-1 0,-1-2-90 0,6-4-17 0</inkml:trace>
  <inkml:trace contextRef="#ctx0" brushRef="#br2" timeOffset="355251.5067">16361 15272 576 0,'0'0'51'16,"0"0"-41"-16,3-3-10 0,3 0 0 0,-3 1 145 0,3-3 27 15,-6 5 6-15,3-3 1 0,3-2-25 0,-6 5-5 16,0 0-1-16,0 0 0 0,0 0-51 0,0 0-10 16,0 0-3-16,0 0 0 0,0 0-24 0,0 0-4 15,0 0-2-15,0 0 0 0,0 0-35 0,0 0-7 16,0 0-2-16,0 0 0 0,0 0-10 0,0 0 0 0,0 0 0 16,0 0 0-16,0 0 0 0,0 0 0 0,0 0 8 15,0 0-8-15,3 8 12 0,-3-1-2 0,0 1-1 0,0 0 0 16,0 3 15-16,-3 2 2 0,3 0 1 0,-3 3 0 15,0 0-5-15,3 0-1 0,0 0 0 0,0 2 0 16,0 4-21-16,3-1 9 0,3-3-9 0,-3 3 0 16,3 1 0-16,-3-1 0 0,3-3 0 0,0 1 0 15,0-1 10-15,0-2-10 0,-1 0 8 0,-2-3-8 16,6 1 11-16,-3-4-3 0,3 1-8 0,0-3 12 0,0 0-1 0,0 0-1 16,0-3 0-16,3 0 0 0,-3-5-10 0,3-3 8 15,0 1-8-15,3-1 8 16,-4-2 1-16,4-3 0 0,-3-5 0 0,3 2 0 15,0-2 11-15,-3-3 1 0,-3 3 1 0,3-6 0 16,0 3 6-16,-3-2 0 0,-1-6 1 0,-2 6 0 0,0-4-4 16,0-4-1-16,3-1 0 0,-3 4 0 0,-6-4-24 0,3 6 0 15,6 0 0-15,0 0 0 0,-6 2 0 0,0 1-11 16,3 2 1-16,-3 3 0 16,0 2-86-16,0 3-16 0,-3 3-4 0,0 5-664 15,3-3-133-15</inkml:trace>
  <inkml:trace contextRef="#ctx0" brushRef="#br2" timeOffset="355728.9549">16983 15248 2329 0,'0'0'103'0,"0"0"21"0,-3-8-99 0,3 3-25 0,6-1 0 0,-6 6 0 15,0 0 92-15,0-5 12 0,6 2 4 0,3 1 0 16,-3 4-85-16,0 4-23 0,-3 2 8 0,6 2-8 16,3 4 8-16,-3 4-8 0,-3 6 11 0,0 0-11 15,2 2 0-15,-2 1 0 0,-3-1-12 0,0 1 3 16,-6-6 9-16,6 2 0 0,0 1 0 0,0-5 0 15,-3-1 11-15,0 1-3 0,0-6 0 0,0-2 0 16,-3-3 8-16,0 0 0 0,3-8 1 0,0 0 0 0,3 5 7 0,-3-5 2 16,0 0 0-16,0 0 0 0,0 0 2 0,0 0 1 15,0 0 0-15,0-11 0 0,3 1-15 0,0-4-3 16,6 1-1-16,-6-3 0 0,0 0-2 0,6-2 0 16,3-1 0-16,0 1 0 0,-3-3-8 0,3 2 10 15,3-2-10-15,0 3 10 0,-4-1-10 0,1 6 0 16,-3 2 0-16,3 1 0 0,3 2 0 0,-6 2-12 15,-3 4 0-15,-6 2 1 0,0 0 11 0,9 5 0 16,0 0 0-16,0 3 8 0,-6 3-8 0,0 2-15 16,0 0 4-16,0 1 1 0,-3-4-21 15,0 6-4-15,6-3-1 0,0 0 0 16,0 1-108-16,-4 2-23 0,-2-3-4 0</inkml:trace>
  <inkml:trace contextRef="#ctx0" brushRef="#br2" timeOffset="356761.7922">18034 15256 2311 0,'12'-13'102'0,"-9"7"22"16,3 1-100-16,-3-3-24 0,6 0 0 0,-3 0 0 0,0 0 48 0,-4 3 4 15,1-3 0-15,0 3 1 16,-3-3-26-16,-6 0-6 0,1 3-1 0,-1-1 0 15,-3 1-20-15,3 0 0 0,-6-1 0 0,3 1-8 16,-6 0-4-16,3 2-1 0,-3 1 0 0,3 2 0 16,-3 0 13-16,4 2 0 0,-4 1 9 0,3 0-9 15,-3 2 14-15,0 0-3 0,0 0-1 0,0 6 0 0,3-3 0 0,-3 5 0 16,-2 0 0-16,-4 1 0 0,0 1-10 0,3 1 0 16,6 0 0-16,0 0 0 0,0 5 0 0,3-2 0 15,3 2 0-15,3-3 8 0,-6 1-8 0,7-3 0 16,4 0-10-16,1 0 10 0,0-3-9 0,0 0 9 15,3 0-8-15,0-2 8 0,6-6 0 0,-3 3 0 16,-3-5 0-16,3 2-8 0,6-5 8 0,-3 0 0 16,3-3 0-16,-3-2 0 0,3 0 11 0,-1-3-3 0,1-3 0 0,0 1 0 15,0-6-8-15,3 3 0 16,-6-6 0-16,6 1 0 0,-3-4 37 0,2-1 12 16,1-1 3-16,-3-3 0 0,3-2-17 0,3 0-3 15,-3-3-1-15,3 1 0 0,-1-1-10 0,-2 0-1 0,0-2-1 16,0-1 0-16,-3-2-8 0,0 3-2 0,3 2 0 0,-4 0 0 15,1 3-9-15,0 0-16 0,-3 3 4 0,0 2 1 16,0 3-5-16,-3 2 0 0,-3 3-1 0,0 3 0 16,0 3 8-16,-3-1 9 0,0 6-13 0,-3-3 5 15,0 8 8-15,0 0 0 0,0 0 0 0,0 0 0 16,0 0 0-16,-6 5 9 0,0 3-9 0,-3 3 0 16,0 2 18-16,0 5-3 0,-6 1-1 0,3 2 0 15,0 3-23-15,0 2-5 0,0 1-1 0,1 4 0 16,-1 1 15-16,-3 0 0 0,3-3 0 0,3 3 0 15,0 0-8-15,3-1 8 0,-3 4 0 0,3-4-9 16,6 1-3-16,0 3 0 0,-3-9 0 0,6 3 0 16,0-2 12-16,0-4 12 0,0 1-2 0,3-5-1 0,-3 2-9 15,3-5 0-15,-3-3-10 0,6-2 10 16,-3-3-16-16,6 0 4 0,0-6 0 0,3 3 0 0,2-5 12 16,1 0 0-16,0-5 12 0,0 3-12 0,3-4 0 15,3-4 0-15,-1-4 0 0,1 1 0 0,0 0 0 0,0-3-9 16,3-8 9-16,-4 6 0 0,1-3 0 0,-3-1 0 15,0-1 12-15,-3 1-4 0,0-1 20 0,-6 1 4 16,-6 4 0-16,-3-1 1 0,2-2-17 0,-2 5-4 16,0 0-1-16,-6 3 0 0,0 3-11 0,-2-1 0 15,2 1 0-15,-6 2 0 0,-3 2 0 0,0 4-9 16,0 2 0-16,0 2 0 0,0 1 9 0,0 0-8 0,-3 2 8 0,3 3-8 16,3 2 8-16,-2-2 0 15,-1 3 0-15,3-1 0 0,3 4 0 0,0-1 0 0,-3 0 0 16,3 6 0-16,0-3 0 0,0 2 0 0,3 1 0 0,0 2 0 15,3 0 8-15,-3-3 0 0,3 4 0 0,-3-4 0 16,3 1-8-16,3-3 0 0,0-1 0 0,-3-1 0 16,3-1 0-16,3-3 0 0,-3-2 0 0,6 0 0 15,-3-2 0-15,3-4 0 0,3 1 0 0,6-6 0 16,-1-2 20-16,4 0 0 0,3-6 0 0,3 1 0 16,-3-4 4-16,2-4 0 0,1-1 0 0,3 3 0 0,-3-2-11 15,3-3-1-15,-1 0-1 0,-2-1 0 16,0 1-11-16,0 5 0 0,-3 0 0 0,-1 3 0 15,-2 0 0-15,-6 5 0 0,0 3 0 0,0 2 0 16,-6 3 0-16,0 3 12 0,0 5-12 0,-3 0 12 16,0 5-12-16,-1 3 0 0,-2 5 0 0,0 0 0 15,-6-2 0-15,3 2 0 0,-3 3 0 0,0-3 0 0,1-3 0 0,-4 3 0 16,6-2 0-16,0-3 0 16,0-3-31-16,0 0-5 0,3-5 0 15,2 0-1-15,1 0-125 0,3-5-25 0,3-3-5 0</inkml:trace>
  <inkml:trace contextRef="#ctx0" brushRef="#br2" timeOffset="357562.9436">19897 14997 1234 0,'0'0'55'0,"0"0"11"0,0 0-53 0,0 0-13 0,0 0 0 0,9 0 0 16,-3-3 62-16,0 3 10 0,-6 0 1 0,0 0 1 15,0 0-10-15,0 0-3 0,0 0 0 0,0 0 0 16,0 0 3-16,0 0 0 0,6 3 0 0,0-1 0 16,-6-2 8-16,6 3 1 0,3 0 1 0,0 2 0 15,3-5-1-15,3 0 0 0,2 0 0 0,4-3 0 16,0 3-10-16,3-2-3 0,3-1 0 0,2 0 0 0,4-2-31 0,0 0-6 16,0-1-2-16,2-2 0 15,4 3-13-15,-6 0-8 0,3 0 10 0,-7-1-10 0,-2 4 0 0,0-1 0 16,-3-2 0-16,-6 2-10 15,-1 0-18-15,-2 1-4 0,-3-4-1 0,0 6 0 16,-3-5-130-16,-3 3-25 0,0-4-6 16</inkml:trace>
  <inkml:trace contextRef="#ctx0" brushRef="#br2" timeOffset="357908.3681">20332 14602 1728 0,'15'-10'153'0,"-9"2"-122"0,3 3-31 0,-1-3 0 16,4 2 44-16,0 1 2 0,0 0 1 0,-3-1 0 16,-3 4-9-16,0-3-2 0,0 2 0 0,-6 3 0 15,0 0-12-15,0 0-2 0,0 0-1 0,0 0 0 16,0 0 9-16,0 0 2 0,0 0 0 0,0 0 0 15,-3 8 16-15,0 5 4 0,-3 0 1 0,0 6 0 16,0-1-5-16,-3 6 0 0,0 3-1 0,-3 2 0 0,3 5-8 0,-2 3-2 16,2 3 0-16,0-1 0 0,-3 6-37 0,0 0 0 15,3 0 0-15,-3 3 0 16,0-6 0-16,3 3 8 0,-3-2-8 0,3-1 8 16,0-2-8-16,1-6 0 0,-4-2 0 0,3-3 0 15,0-5-36-15,0 0-1 0,0-6-1 0,0 1 0 16,0-6-70-16,0-3-15 0,0-2-2 0</inkml:trace>
  <inkml:trace contextRef="#ctx0" brushRef="#br2" timeOffset="358803.5469">20719 14370 1609 0,'0'0'71'0,"3"-6"15"0,3-2-69 0,-3 0-17 0,0 0 0 0,3 6 0 16,-3-4 92-16,2 4 16 0,1-1 2 0,3 3 1 16,0-2-24-16,0 4-5 0,-3 1-1 0,0-1 0 15,3 4-23-15,3 4-5 0,-3-2-1 0,-3 8 0 16,0 0-33-16,0 11-7 0,0-1-2 0,-3 6 0 15,-6 2 5-15,3 1 1 0,-3 2 0 0,0 5 0 16,-3 0 1-16,-3 3 1 0,3-2 0 0,0 2 0 16,-6-1-18-16,3-1 0 0,-3-1 0 0,3-2-9 15,-3-3 9-15,3-3 0 0,1-2 0 0,5-6 8 16,-6-2-8-16,6-3 0 0,-3-2 0 0,3-3 0 0,0-3 16 16,0-2 4-16,3 2 2 0,0-5 0 15,-3-3-4-15,3 0-1 0,0-5 0 0,0 0 0 0,0 0 8 16,0 0 2-16,0 0 0 0,0 0 0 0,6-8-15 15,0 1-4-15,3-1 0 0,0-6 0 0,-1 6-8 0,4-5 8 16,0 0-8-16,0-3 8 0,3 3 0 0,-3 0-8 16,6-1 12-16,-6 4-4 0,0 2-8 0,-3 3 0 15,0-1 0-15,-1 6 0 0,-2 0 0 0,0 3 0 16,0 2 0-16,0 3 0 0,0 3 0 0,-3 2 0 16,0 0-12-16,-3 3 12 0,3 0 0 0,-3 0 0 15,0 0 0-15,0 0 0 0,6-1 0 0,-3-4 0 16,0 0 0-16,0-3 0 0,0 2 8 0,3-5-8 15,-3 1 0-15,3-1 8 16,0 0-32-16,0-5-8 0,3 0 0 0,0 0-1 0,0-2 33 0,0-1 0 16,-1-5 0-16,4-2 0 0,-3-1 0 0,0-2 0 0,0 2 0 0,-3-5 0 15,3 0 18-15,0 1 10 0,-3-1 3 0,3-3 0 16,3 3-31-16,-3-2 0 0,3 4 0 0,-3-1 0 16,-1 4 0-16,1 3 0 0,-3 3 0 0,0 0 0 15,-3 5 0-15,-3 0 0 0,0 0-8 0,6 7 8 16,-3 4 0-16,-3 2 0 0,0 0 10 0,0 1-2 15,-3-1-8-15,3 0 0 0,-3 0 0 0,3 1 0 16,0-4 0-16,0 3 0 0,3-5 0 0,0 0 0 0,0 3 0 16,0-6 0-16,3 0 0 0,0-2 0 15,0 0 0-15,0-1 9 0,0-2-1 0,3-2-8 16,0-1 22-16,3-2-2 0,-3 0-1 0,3-1 0 16,5-2-11-16,-2 3-8 0,0-3 12 0,0 0-12 15,-3-2 15-15,0-1-4 0,6 0-1 0,3 1 0 16,-1-3-10-16,1 2 0 0,0-2 0 0,0 0 0 0,3-3 0 15,-1 5 0-15,-2-2-8 0,3 5 8 0,-3-3 0 0,0 6 0 16,-3 0 0-16,0 2 0 0,-4 0-12 0,1 6 12 16,-3 0-10-16,0 2 10 0,0 0 0 0,0 3 0 15,0-2-8-15,-6 4 8 0,0 1 0 0,0 2 0 16,0-2 0-16,-6 2 0 0,0-3 0 0,0 1 0 16,0 0 0-16,-3-1 0 0,-3 1 28 0,0-6 3 15,0 3 0-15,3-3 0 0,-3 3-31 0,-3-5 0 16,-3 2 0-16,0 0 0 0,0-5 0 0,-3 0 0 0,-5-2 0 0,2-4 0 15,-6 4-79-15,0-3-21 0,-3-3-5 0,-6-3-771 16,1 0-155-16</inkml:trace>
  <inkml:trace contextRef="#ctx0" brushRef="#br2" timeOffset="358959.9045">21469 14354 2804 0,'0'0'62'0,"6"0"13"0,-6 0 2 0,9-3 1 0,3 3-62 0,-3 0-16 16,-1 0 0-16,1 5 0 31,-3 1-109-31,-6-6-25 0,0 0-5 0,-3 13-1 0</inkml:trace>
  <inkml:trace contextRef="#ctx0" brushRef="#br2" timeOffset="360230.6181">3476 17418 1152 0,'0'0'102'0,"-6"5"-82"0,0-5-20 0,0 5 0 15,6-5 134-15,-6 3 22 16,3 2 5-16,3-5 1 0,-6 5-117 0,6 3-23 16,-3-2-5-16,0 2-1 0,0-3-16 0,3 3 0 15,0-3 0-15,0 3 0 0,0 0 18 0,3 2 0 16,0-2 0-16,0 6 0 0,3-1 27 0,0 5 6 16,6 1 1-16,-1 2 0 0,7 3-18 0,-3-3-3 0,0 6-1 0,-3-1 0 15,0 0-14-15,3 1-4 0,0-1 0 0,0 3 0 16,-4-2-12-16,1-6 11 0,0 6-11 0,-3-6 10 15,3 3 2-15,-6 2 1 0,0-7 0 0,0-1 0 16,0-2 7-16,-3 2 2 0,0-4 0 0,3 4 0 0,-6-5-11 0,3-5-3 16,-6 6 0-16,3-6 0 0,-3-3 7 0,0 0 1 15,0 3 0-15,0-3 0 0,0-5-8 0,3 0-8 16,-3 0 11-16,-3 0-11 16,3 0 24-16,3 0-3 0,-6-5 0 0,3 2 0 15,3-2 9-15,0-5 2 0,-6 2 0 0,3-11 0 16,0 6-15-16,3-8-2 0,-3 2-1 0,3 1 0 15,3-4 3-15,-3-4 1 0,0 0 0 0,3 2 0 0,0-3 2 16,3 6 0-16,-3-5 0 0,3 7 0 0,3-2-12 0,3 2-8 16,3-2 12-16,0-3-12 0,3 9 0 15,2-4 0-15,4-5-15 0,0 3 5 16,3 3-167-16,3-4-34 0</inkml:trace>
  <inkml:trace contextRef="#ctx0" brushRef="#br2" timeOffset="361931.2727">4193 17761 172 0,'0'0'16'0</inkml:trace>
  <inkml:trace contextRef="#ctx0" brushRef="#br2" timeOffset="369951.1808">4035 17859 115 0,'-6'0'0'0,"3"-5"10"0,0 5-10 0,0 0 0 16,0-5 0-16,3 2 0 0,-3-2 279 0,3 0 53 0,0 5 12 0,-3-3 1 16,3-2-216-16,0 5-43 15,0 0-9-15,0 0-1 0,0 0-16 0,0 0-4 16,0 0 0-16,0 0 0 0,0 0 3 0,0 0 0 15,0 0 0-15,0 0 0 0,3 5-11 0,-3-5-3 16,6 8 0-16,-3-3 0 0,-3-5-20 0,3 8-4 0,0-3-1 0,-3-5 0 16,6 3-11-16,-6-3-9 0,6 5 12 0,-6-5-12 15,9 6 16-15,0-4-4 0,-9-2-1 0,9 0 0 16,0 0 6-16,0 0 2 0,0 0 0 0,0-2 0 16,-1 2 1-16,4-6 0 0,-3 6 0 0,0-5 0 15,3 5-3-15,-3-3 0 0,0-2 0 0,3 0 0 16,-3 5-2-16,0-3-1 0,0-2 0 0,0 0 0 15,0 2-14-15,0-2 8 0,-1-1-8 0,1-2 0 16,-3 3 10-16,0 0-10 0,3-3 10 0,-3 0-10 16,-3 3 10-16,3-3-10 0,0-3 10 0,-3 3-10 0,-3 0 22 0,0 3-2 15,0-8 0-15,0 7 0 0,0-7-3 0,-3 8-1 16,0-6 0-16,0 1 0 16,0 2-8-16,0-3-8 0,0 3 9 0,0-5-9 15,-3 8 0-15,3-3 0 0,-3 0 0 0,3 3 0 16,0-1 0-16,3 6-8 0,0 0 8 0,-6-5-13 0,6 5 5 0,-6 0 8 0,6 0-13 0,-3-3 5 15,-2 3 8-15,-1 0 0 16,0 3 0-16,0 2-8 0,0-5 8 0,0 6 0 16,0 2-9-16,0-3 9 0,-3 3 0 0,3 5 0 15,-3-2 0-15,3 2 0 0,-3 3-9 0,0 0 9 16,3-3 0-16,0 3 0 0,-3 2 0 0,3 1 0 16,0-1 12-16,3-2-3 0,-2 8-9 0,-1-8 12 15,0 8-12-15,3-3 12 0,0-3-12 0,0 1 10 16,3 2-10-16,3-2 10 0,3-4-10 0,0 1 0 15,5-3 0-15,1 1 0 0,0-1-16 0,6-5-6 0,3-8-1 0,3 5 0 32,3-5-96-32,-1-10-19 0,7 2-4 0</inkml:trace>
  <inkml:trace contextRef="#ctx0" brushRef="#br2" timeOffset="370567.0404">4767 17280 403 0,'0'0'36'0,"0"0"-36"0,-6 0 0 0,0-3 0 0,0 1 122 0,1-1 18 0,2-2 3 0,-3 5 1 16,3-6-36-16,3 6-8 0,-6-2 0 0,3-4-1 16,3 6-14-16,-3 0-2 0,-3-5-1 0,3 3 0 15,-3-4-16-15,6 6-3 0,-3 0-1 0,3 0 0 16,-6-5 16-16,6 5 3 0,-3 0 1 0,3 0 0 15,0 0-4-15,0 0-1 0,0 0 0 0,0 0 0 16,0 0-21-16,0 0-4 0,0 0 0 0,0 0-1 16,0 0-4-16,0 0-1 0,0 0 0 0,0 0 0 15,0 0-35-15,0 0-11 0,0 0 0 0,0 5 0 16,0 3 10-16,0 3-10 0,-3-3 8 0,3 5-8 16,0 8 8-16,0 3-8 0,-3 2 0 0,0 9 8 15,0 7-8-15,0 6 12 0,0 2-12 0,0 3 12 16,0 0 4-16,-3 0 2 0,3-8 0 0,3 2 0 0,3-2-7 15,0-5-2-15,0 5 0 0,0-8 0 16,0-3-72-16,3-7-14 0,-3-1-3 0</inkml:trace>
  <inkml:trace contextRef="#ctx0" brushRef="#br2" timeOffset="371316.5438">5276 17717 806 0,'0'0'36'0,"-6"-6"7"16,6 6-35-16,0 0-8 0,-3 0 0 0,3 0 0 0,0 0 243 0,-6-2 46 15,3-4 10-15,-2 1 1 0,-1 2-171 0,0-2-34 16,3 0-7-16,-3-1-2 0,0 4-28 0,-3-3-6 0,3-1 0 0,3 4-1 16,-3-4-20-16,0 6-4 15,-3 0-1-15,3-5 0 0,0 5-9 0,-3 0-1 16,0 0-1-16,0 0 0 0,-3 5-5 0,3-5-1 15,1 6 0-15,-4-4 0 0,0 4-9 0,-3-1 10 16,3 0-10-16,0-2 10 0,0 7-10 0,0-2 10 16,0 0-10-16,0 5 10 0,1 1-2 0,-1-1-8 15,0 0 12-15,3 6-4 0,0-1-8 0,3 1-9 16,-3 2 9-16,6 0-13 0,0-2 13 0,3-1 10 0,-3 1-2 16,3-4 0-16,6 4-8 0,-3-6 0 0,0 0 0 0,0-2 0 15,6 0 0-15,-3-6 0 0,0 0 0 0,-6-5 0 16,6 0 0-16,3-5-9 0,3 5 9 0,-4-8 0 15,4-3 0-15,-3-2 0 0,3-3 0 0,-3-2 9 16,-3-1 7-16,3 1 0 0,-6-3 1 0,3 2 0 16,0-2 9-16,-3 0 2 0,0 2 0 0,3 1 0 0,-6-1 3 15,3 11 1-15,-3-5 0 0,0 8 0 0,0 2 0 0,0 3 0 16,0 0 0-16,0 0 0 16,0 0-15-16,3 8-2 0,0 0-1 0,0 5 0 15,0 6-14-15,3-1 0 0,-3 3 0 0,0-2 0 16,3 2 0-16,0 3 0 0,-1-3 0 0,4 3 0 15,3-3-17-15,0 0 3 0,3-2 1 0,-3-6 0 16,3 0-108-16,0-8-22 0,6 1-4 0</inkml:trace>
  <inkml:trace contextRef="#ctx0" brushRef="#br2" timeOffset="371792.9918">5482 17428 748 0,'-21'8'67'0,"15"-3"-54"0,-6-2-13 0,3 2 0 0,0 1 285 0,0 2 55 0,0-3 10 0,3-3 2 0,6-2-202 0,-3 6-41 16,0-1-8-16,3-5-1 16,0 0-65-16,9 5-13 0,0-2-2 0,3 2-1 0,0 1 11 0,3-6 2 15,0 0 1-15,3 0 0 0,0-6 7 0,2 1 0 16,1 2 1-16,3-2 0 0,-3 0-7 0,3-3-2 16,-1 3 0-16,4-3 0 0,3-3-18 0,-6 3-4 15,0 0-1-15,-1-2 0 16,4 2-29-16,0-3-7 0,-6 3-1 0,0 0 0 15,3-2-120-15,-4 2-25 0,1 0-5 0</inkml:trace>
  <inkml:trace contextRef="#ctx0" brushRef="#br2" timeOffset="372173.0789">5764 16949 1785 0,'0'0'159'0,"-2"-8"-127"0,-4 8-32 0,6 0 0 15,0 0 79-15,0 0 9 0,0 0 3 0,0 0 0 16,0 0-27-16,0 0-6 0,0 0-1 0,0 0 0 15,0 0-9-15,0 0-3 0,0 0 0 0,0 0 0 16,0 0-9-16,3 8-1 0,2-2-1 0,-2 7 0 16,-3 5-5-16,-3 1-1 0,3 2 0 0,-2 11 0 0,-1 2-5 0,0 3-2 15,-6 3 0-15,6 0 0 0,-3 4-6 0,3 7-2 16,-6-4 0-16,0 6 0 0,-3 0 3 0,3 0 1 16,0-8 0-16,0 5 0 0,3-5-7 15,0-5-2-15,0-6 0 0,0-2 0 0,3 0-8 0,0-6-16 16,0 1 4-16,0-1 1 15,3-2-124-15,0-3-25 0,0-2-4 0</inkml:trace>
  <inkml:trace contextRef="#ctx0" brushRef="#br2" timeOffset="372460.8222">6122 17463 2480 0,'0'0'110'0,"0"0"22"0,0-6-105 0,0 6-27 0,0 0 0 0,0 0 0 16,0 0 64-16,0 0 7 0,0 0 1 0,0 0 1 15,-3 6-45-15,0 7-8 0,0 0-3 0,3 5 0 16,-3 4-7-16,-3 4-2 0,0 6 0 0,0-6 0 0,3 6 0 15,-3-5-8-15,3-1 12 0,0 0-4 16,0-2-8-16,3-3 0 0,0-7 0 0,3 4 8 16,0-5-30-16,0-5-6 0,3-2-2 15,3-1-801-15,3-5-160 0</inkml:trace>
  <inkml:trace contextRef="#ctx0" brushRef="#br2" timeOffset="372623.9031">6262 17222 2941 0,'-27'0'64'0,"18"5"14"0,0-2 2 0,0-1 4 0,0 1-68 0,3-3-16 31,0 0 0-31,6 0 0 0,0 0 19 0,0 0 0 16,0 0 0-16,0 0-902 16,12-3-180-16</inkml:trace>
  <inkml:trace contextRef="#ctx0" brushRef="#br2" timeOffset="373187.4124">6589 17391 1555 0,'0'0'138'0,"0"0"-110"0,0-5-28 0,3-3 0 15,0 3 54-15,0 2 6 0,0-8 0 0,3 9 1 16,-3-4-11-16,0 1-2 16,0-3-1-16,-3 8 0 0,0 0 33 0,0 0 8 15,0 0 0-15,0 0 1 0,0 0 7 0,0 0 0 16,-6 0 1-16,3 5 0 0,-6 3-37 0,3-2-7 15,-3 2-1-15,0 0-1 0,0 7-30 0,0-1-5 16,0 2-2-16,0 2 0 0,3 3-14 0,0 3 0 0,6-3 0 0,-2 3 0 16,2-3 0-16,-3 0 0 0,6 3 0 0,-1-3 0 15,1-2-14-15,-3-6 4 16,6 6 1-16,-3-6 0 0,3 0-1 0,0-5 0 16,0 0 0-16,-3-3 0 0,6 1 2 0,-3-1 0 15,0-3 0-15,0-2 0 0,3 0 8 0,-3 0 0 0,3 0 0 16,0-7-8-16,3 1 8 0,0 4 0 0,-1-9 0 15,1 3 0-15,-3 0 0 0,3-2 0 0,-3-4 10 0,-3 6-10 16,-3-5 16-16,0 3-2 0,-3-4-1 0,0 1 0 16,0 0 27-16,-3 5 6 0,-3-5 1 0,-3 2 0 15,3-2-11-15,-3 5-3 0,0-3 0 0,-3 1 0 16,4-1-9-16,-1-2-3 0,3 5 0 0,-3-3 0 16,3 4-13-16,-3-1-8 0,3-3 10 0,3 3-10 31,0 3-17-31,-3-1-10 0,3-1-1 0,3 7-1 15,0 0-20-15,0 0-4 0,0 0-1 0,0 0 0 0,0 0-156 16,9 7-31-16,3 9-7 0,-12-16 0 0</inkml:trace>
  <inkml:trace contextRef="#ctx0" brushRef="#br2" timeOffset="373576.0853">6958 17391 1843 0,'0'0'81'0,"0"0"18"0,0 0-79 0,0 0-20 0,0 0 0 0,0 0 0 16,0 0 172-16,0 0 30 15,0 0 6-15,6 5 2 0,3 3-158 0,0-2-31 0,0 2-6 0,-3 5-2 16,0 0 3-16,3 0 0 16,0 6 0-16,-3-1 0 0,-3 3 4 0,-1-2 2 15,4 2 0-15,-3-2 0 0,0 2-4 0,-3-5-1 0,0-3 0 0,0 3 0 16,-3-6-6-16,0-2-2 0,0 0 0 0,3-2 0 15,0 1-1-15,0-7-8 0,0 0 12 0,0 0-4 16,0 0 0-16,0 0-8 0,-3-7 12 0,3-7-4 16,0 1-8-16,6-5 0 0,0-1 9 0,0-2-9 15,0-6 9-15,3 6-9 0,6-5 12 0,-3-1-12 16,0-2 18-16,0 8-3 0,6-3-1 0,0 3 0 16,-1 8-1-16,-2 0 0 0,-9-1 0 0,6 6 0 15,3 3 15-15,0 5 4 0,-3 0 0 0,-3 0 0 16,0 8-19-16,0 5-3 0,0 1-1 0,-1 4 0 15,-5 1-9-15,6 2-11 0,6-3 3 0,-6 3 0 16,0 3-2-16,0-3 0 0,6-2 0 0,0 7 0 16,-3-7-129-1,3-1-25-15,-3-2-6 0</inkml:trace>
  <inkml:trace contextRef="#ctx0" brushRef="#br2" timeOffset="374458.3562">8869 17248 2523 0,'0'0'56'0,"-6"0"11"0,0 0 2 0,3 0 2 0,3 0-57 0,0 0-14 15,0 0 0-15,-6-2 0 0,6 2 46 0,-3-6 6 16,0 6 2-16,0-5 0 0,-3 2-43 0,3 1-11 16,-3-1 0-16,0-2 0 0,0 2 0 0,1 0 0 15,-4 1 0-15,0-3 0 0,3-1 0 0,-6 4 0 16,3-4 0-16,0 6 0 0,0-2 12 0,0 2 1 0,-3 0 0 0,0 0 0 15,-3 0-1-15,1 2-1 16,-4-2 0-16,-3 11 0 0,0-3-11 0,0 0 0 16,0 5 0-16,-3 0 0 0,4 0 0 0,-1 6 0 0,0 5-10 15,0 0 10-15,6-1-9 0,-3 4 9 0,7-1-8 0,-4 6 8 16,6-5 0-16,0 4 0 0,3-4 0 0,0-1-8 16,3-5 8-16,3-2 0 0,3-1 0 0,0-4 0 15,3-1 0-15,3-5-12 0,3 2 4 0,3-7 0 16,-1-3-7-16,7-3-1 0,0-2 0 0,6-3 0 15,0-5-7-15,-1-6-1 0,4 1-1 0,0 5 0 16,-3-6 25-16,-3-2 0 0,2 2 12 0,-5-2-4 16,-6 3 17-16,3-3 4 0,-9 2 1 0,3-2 0 15,-3 2 24-15,-3 1 5 0,-3-1 1 0,0 3 0 16,0 1-11-16,0-1-1 0,-3 2-1 0,0 7 0 0,0-4-23 0,-3 8-5 16,3-2-1-16,0 5 0 15,0 0-10-15,0 0-8 0,0 0 9 0,0 0-9 0,0 0 0 0,0 13 0 16,3 0-8-16,-3 3 8 15,3 3-14-15,2-1 4 0,-2 4 1 0,3 1 0 0,0-1-10 16,0 1-1-16,-3-1-1 0,3 1 0 16,-3-7-111-16,0 8-23 0,3-3-4 0,-3-8-1044 15</inkml:trace>
  <inkml:trace contextRef="#ctx0" brushRef="#br2" timeOffset="374809.7466">9060 17124 2476 0,'0'0'220'0,"0"0"-176"0,0 0-35 0,5 5-9 15,1 0 70-15,0-2 12 0,3 5 2 0,-3-3 1 16,6 6-53-16,-3 2-12 0,0 0-1 0,3 3-1 16,-3 3-8-16,0-1-2 0,0 3 0 0,-3 6 0 15,0-3 5-15,0-3 1 0,-3 5 0 0,-3 1 0 16,0-3 9-16,-3-3 1 0,3-3 1 0,-3 3 0 15,0-5 1-15,0-2 0 0,0-4 0 0,0 1 0 0,3-3-16 0,0-8-10 16,-3 5 12-16,3-5-12 0,0 0 8 0,0 0-8 16,0 0 0-16,0 0 0 15,0 0 11-15,0 0-2 0,-3-8 0 0,0 3 0 16,0-1 13-16,0-2 2 0,0 1 1 0,0-4 0 16,3-2-5-16,0 5-2 0,0-5 0 0,6-1 0 15,-3-2-18-15,3 1 0 0,0-4 8 0,3 1-8 16,3-4-9-16,-1 4-6 0,4-9-1 0,0 6 0 15,0-5-84-15,3-1-18 0,6-2-3 0,-3 3-1 16,5-1-145-16,4 1-29 0</inkml:trace>
  <inkml:trace contextRef="#ctx0" brushRef="#br2" timeOffset="375209.5116">9512 17298 1612 0,'0'0'72'0,"0"0"14"0,0 0-69 0,0 0-17 0,0 0 0 0,9 0 0 16,-9 0 114-16,12 0 19 0,-6 3 4 0,3 0 1 16,0-1-58-16,0-2-11 0,-1 0-2 0,1 0-1 15,-9 0-4-15,9 0-1 0,0 0 0 0,3 0 0 16,0-2-9-16,0-1-1 0,-3-5-1 0,3 3 0 15,0-3-21-15,0 0-4 0,-3-3-1 0,2 3 0 16,-2-5 4-16,0 0 1 0,0-5 0 0,0 4 0 16,-6 1-2-16,3 0-1 0,-3 0 0 0,0-1 0 15,0 6-6-15,-3-2-2 0,-3-3 0 0,0 7 0 16,-3-2-6-16,0 3 0 0,3-3-1 0,-6 8 0 0,0 0 1 16,-3 0 0-16,-2 8 0 0,2 3 0 15,-6-3-36 1,3 5-6-16,-3 5-2 0,3 1 0 0,-3-1 32 0,3 4 0 0,1-1 0 0,2 5 0 0,3-7 0 0,0 7 0 15,6-2 0-15,3-3 0 0,6 0-9 16,0-2 1-16,3 2 0 0,3-2 0 16,5-6-15-16,4 0-2 0,3 0-1 15,3-7-858-15,3 1-172 0</inkml:trace>
  <inkml:trace contextRef="#ctx0" brushRef="#br2" timeOffset="375888.3882">11322 17018 1152 0,'0'0'102'0,"0"0"-82"15,0-5-20-15,0 5 0 0,3-3 167 0,0-2 29 16,0-1 5-16,0-1 2 0,3 1-103 0,-3-2-20 16,3 3-4-16,-1-3 0 0,-2 3-38 0,3-3-7 15,0 3-2-15,-3-1 0 0,0-2 26 0,0 0 5 0,0-2 0 0,-3 7 1 16,0 3 7-16,0-10 0 0,-3 7 1 16,0-2 0-16,0-1-6 0,-3 4-2 0,0-1 0 0,-3 3 0 15,-2 0-38-15,-4 3-8 0,3-1-2 0,-6 4 0 16,-6-1-13-16,0 3 9 0,-2 5-9 0,-1 0 8 15,-3 6-8-15,0-3 0 0,0 10 0 0,1-2 0 16,-1 5 0-16,-3 0 0 0,3 6 0 0,1-1 0 16,2 3 0-16,3-3 8 0,0-2-8 0,6 8 0 0,0-3 0 0,10-3 0 15,2 3 8-15,3-5-8 0,3-3 0 0,6 3-9 16,5-6 9-16,4 1-13 16,3-3-75-16,3-6-14 15,0-2-3-15,9-3-1 0,-1-7-100 0,4-1-20 0,0-5-4 0</inkml:trace>
  <inkml:trace contextRef="#ctx0" brushRef="#br2" timeOffset="376310.7653">11602 17328 345 0,'0'0'31'0,"0"0"-31"16,0-8 0-16,0 2 0 0,0-2 147 0,0 3 23 16,0-3 5-16,-3 0 1 0,3-2-63 0,0 2-12 15,-3 0-2-15,3 2-1 0,-3-1 56 0,3 1 11 16,0 6 3-16,0 0 0 0,-3-5 0 0,3 5 0 15,0 0 0-15,0 0 0 0,0-3-73 0,0 3-15 16,-6-2-2-16,6 2-1 0,-6-3-43 0,0 3-9 16,-3 3-1-16,3-1-1 0,0 1-8 0,-3 8-2 15,-3-9 0-15,3 9 0 0,-3-3-5 0,-3 5 0 0,3 0-8 0,1 0 12 16,-4 1-12-16,0-1-13 0,0 5 2 0,0 1 1 16,3-3 10-16,0 0 0 0,-3 0 0 0,6-3 0 31,3 0-27-31,0 0-9 0,4-2-3 0,-1-3 0 0,3-8 11 0,0 0 3 0,0 0 0 0,0 0 0 15,8 0 25-15,4 0 0 0,3-6 0 0,-3 4 0 0,6-9 0 16,0-2 0-16,0 0 0 0,0-3 0 0,-1-3 12 0,1 1 4 16,0-1 0-16,3 6 1 15,-3-5 29-15,0 2 6 0,-3-3 0 0,2 6 1 16,-5 5-14-16,0-3-3 0,-3 3-1 0,-3 3 0 16,0 5-13-16,-6 0-2 0,0 0-1 0,3 5 0 15,-6 9-19-15,0-1 10 0,-3 8-10 0,0-2 8 16,-3 4-35-1,0 4-7-15,3 2-2 0,0 0 0 0,1-2-73 0,-1-1-15 0,6-5-4 0,-3 3 0 16,6-8-126-16,0-3-26 0</inkml:trace>
  <inkml:trace contextRef="#ctx0" brushRef="#br2" timeOffset="376586.1891">11926 16883 2602 0,'0'-11'116'0,"0"6"23"0,0-5-111 0,3 4-28 0,3-2 0 0,0 0 0 16,0 3 50-16,0-3 5 15,0 0 1-15,3 3 0 0,-6 0-36 0,-3 5-6 0,0 0-2 0,6 5 0 16,-3 0 13-16,0 6 3 0,-3 5 0 0,0 5 0 16,-3 5-12-16,0 6-1 0,-3 3-1 0,3 4 0 15,-6 1 29-15,0 2 5 0,3 1 2 0,0-1 0 16,0-2-50-16,0-1 0 0,-3 1 0 0,6-3 0 15,0-3 0-15,0 1 0 0,0-3 0 0,3-6 0 32,0-2-20-32,0-3-10 0,-3-8-2 0,3 0-1 15,-3-5-126-15,3-2-25 0,0-6-4 0</inkml:trace>
  <inkml:trace contextRef="#ctx0" brushRef="#br2" timeOffset="376809.1522">12212 16706 2948 0,'-6'-3'65'0,"3"1"14"0,3 2 2 0,0 0 1 0,0 0-66 0,0 0-16 0,0 0 0 15,3 5 0-15,3 8 14 0,-3 0-1 16,-3 6 0-16,0 5 0 0,-3 2 0 0,0 3 0 16,0 3 0-16,-3 8 0 0,-3-1 3 0,-3 6 0 0,0 8 0 0,0-8 0 15,-3 5 2-15,3-2 1 16,0-3 0-16,1-5 0 0,-1-1-10 0,0 1-1 15,3 0-8-15,0-8 12 16,0-1-89-16,3 1-19 0,-3-6-3 0,6-4-1220 0</inkml:trace>
  <inkml:trace contextRef="#ctx0" brushRef="#br2" timeOffset="377193.9141">12405 17230 1958 0,'0'0'174'0,"0"0"-139"0,0 0-35 0,9 5 0 15,0-5 111-15,0 5 15 0,0-5 3 0,0 0 1 16,3 0-78-16,3-5-15 0,-3 5-3 0,-1-3-1 16,1-2-25-16,3 0-8 0,3-3 0 0,0 3 0 15,-3-9 47-15,3 9 2 0,3-6 1 0,-4 1 0 16,4 2 27-16,-3-5 6 0,-3 2 1 0,3-2 0 15,-3 0-20-15,0-1-4 0,-4-1-1 0,-2-1 0 16,0 2-33-16,-3 1-6 0,0 0-2 0,-3 0 0 0,-3-1-18 16,0 7 0-16,-3 1 0 0,-6-2 0 0,0 3 0 0,0 0 0 15,-2 2-15-15,-1 3 5 0,-3 3 10 0,0 2 0 16,-6 0 0-16,3 3-8 0,-3 5 8 0,4 6-10 16,-1 0 10-16,0-4-10 0,3 12 10 0,0-3 0 15,0 2 0-15,0 1 0 0,3-1 0 0,0 1 0 0,4-4 0 16,-1-2-8-16,0 3-6 0,3-3-1 0,3 1 0 0,3-4 0 31,0 1-98-31,3-3-20 0,3-1-4 0,3-1-727 16,0-4-146-16</inkml:trace>
  <inkml:trace contextRef="#ctx0" brushRef="#br2" timeOffset="377740.7789">13307 17169 2361 0,'-3'0'210'0,"3"-8"-168"0,-3 3-34 0,0-1-8 15,0 4 141-15,0-4 27 0,3-2 4 0,-6 3 2 16,3-3-118-16,0 3-23 0,-3-3-5 0,-3 3 0 16,6-1-28-16,-5 4 0 0,2-1-14 0,-3 0 5 0,-3 3 9 0,3 0-10 15,0 0 10-15,-3 6-10 0,-3-4 10 0,3 9 0 16,3-3 0-16,-3 5 0 15,-3 3 10-15,-2 0-2 0,2 5-8 0,-3-2 12 16,3 2-12-16,0-3 0 0,0 3 0 0,3 3 0 16,0-3 0-16,0-2-8 0,7 2 8 0,-4-2-10 0,3-1 0 15,3 1 0-15,0-3 0 0,3-3 0 0,0 5 10 0,3-4-12 16,0-7 12-16,3 7-12 0,0-9 12 0,2 0 0 16,1 1 0-16,0-4 0 0,3-2 0 0,3-5 0 15,3-3 0-15,0 0 0 0,0-5 0 0,3-6 0 16,-4 1 0-16,4 2 0 0,0-8 15 0,-3-2-2 15,0 4 0-15,0-4 0 0,-3-6 13 0,-1 0 2 16,1 1 1-16,-3-9 0 0,3 0 1 0,-3-5 0 16,0 0 0-16,0 3 0 0,-6-3-6 0,3 0-2 15,0 0 0-15,-3 0 0 0,3 5-14 0,-1 1-8 0,-2 2 10 0,0 2-10 16,3 4 0-16,-3 9 0 0,3-1 0 0,-3 1-10 16,0 15 10-16,0-4 0 15,0 6-9-15,-3 2 9 0,-3 3 0 0,6 8 0 0,-6 10 0 16,0 4 0-16,0 7 0 0,-3 5 0 0,-3 6 0 15,0-1 0-15,-3 6 0 0,-3 8 0 0,0 0 0 0,0 3 0 16,0-3 0-16,1 0 0 0,-1 5 0 0,0-10 0 0,0-3 0 0,0-1 0 16,3-4-9-16,0 0 9 31,0-3-83-31,3-3-13 0,-3-7-2 0,6-1-1 16,0 1-94-16,0-9-19 0,6-5-4 0</inkml:trace>
  <inkml:trace contextRef="#ctx0" brushRef="#br2" timeOffset="392785.7672">14816 16783 1094 0,'0'0'97'0,"0"0"-77"0,0 0-20 0,0 0 0 15,0 0 170-15,0 0 30 0,0 0 7 0,0 0 1 16,0 0-109-16,0 0-22 0,0 0-4 0,0 0-1 16,6-6-34-16,-6 6-7 0,3-2-2 0,-3-4 0 15,0 6 6-15,0 0 1 0,0 0 0 0,0 0 0 16,0-5 0-16,0 5 0 0,0 0 0 0,0 0 0 15,-6-5-12-15,6 5-1 0,0 0-1 0,-6 0 0 0,-3 0-11 0,0 0-3 16,0 5 0-16,1-5 0 0,-4 8-8 0,3-3 0 16,-6 1 0-16,3 1 0 0,0-1 8 0,0 2-8 15,-3 0 8-15,3-3-8 0,0 0 0 0,0 3 0 16,-2 0 0-16,2-3 0 0,0 1 8 0,3-1-8 0,0 3 0 16,0-8 8-16,0 8-8 0,0-3-11 0,6-5 3 15,-3 8 0-15,6-3 8 0,0-5 0 16,0 0 0-16,0 0-8 0,0 8-6 0,0-8-1 15,0 0 0-15,6 6 0 0,3 7-5 0,-3-8-2 16,0 3 0-16,3-3 0 0,0 3 7 0,3-2 2 16,-6-1 0-16,6 3 0 0,-3-3 1 0,-1-2 1 15,4 2 0-15,-3 0 0 0,3 1 0 0,0-4 0 16,0 4 0-16,0-4 0 0,0 1 11 0,0-1-10 0,0-2 10 16,0 0-10-16,-1 6 19 0,1-1 4 0,0-2 1 0,0 2 0 15,-3-2 19-15,-3 2 4 0,3-5 1 0,-6 8 0 16,-3-8-14-16,6 10-2 0,-3-4-1 0,0 2 0 15,-3-8 0-15,0 8 0 0,-3 2 0 0,0-2 0 16,0 3 3-16,-3-1 0 0,-3-4 0 0,0 7 0 16,0-3-1-16,-3-2 0 0,3 0 0 0,-3-2 0 15,-2 2-7-15,2-3 0 0,-3 3-1 0,3-3 0 16,-3-5-15-16,3 5 8 0,-3-2-8 0,0-3 0 0,3 0 0 16,1-3-16-16,2 3 1 0,0-5 1 15,0 2-43-15,0-2-9 16,3 0-2-16,3-3 0 0,0 3-161 0,3-3-33 15</inkml:trace>
  <inkml:trace contextRef="#ctx0" brushRef="#br2" timeOffset="393281.6256">15075 16814 1681 0,'-9'0'74'0,"9"0"16"0,0 0-72 0,0 0-18 0,0 0 0 0,0 0 0 15,0 0 95-15,0 0 15 0,0 0 3 0,0 0 1 16,0 0-58-16,0 0-11 0,0 0-2 0,0 0-1 15,0 0-10-15,0 0-3 0,0 0 0 0,0 0 0 16,9 3 3-16,0-3 1 0,0 0 0 0,3 0 0 0,0 0-7 0,0 0-2 16,0 0 0-16,3 0 0 15,-1-3-11-15,7 1-2 0,0-1-1 0,0-2 0 16,6-1-10-16,-3 4 0 0,2-4 0 0,-2 4 0 0,0-1-12 0,-3-5-5 16,3 8-1-16,-4-5 0 15,-2 2-21-15,0-2-4 0,-3 0-1 0,0-1 0 16,0 4-109-16,-6-6-23 0,0 3-4 0</inkml:trace>
  <inkml:trace contextRef="#ctx0" brushRef="#br2" timeOffset="393626.7917">15334 16502 576 0,'0'0'51'16,"0"-5"-41"-16,0 5-10 0,-3-6 0 0,0-1 294 0,3 7 57 0,0 0 11 0,0 0 2 0,0 0-191 16,0 0-38-16,0 0-8 0,0 0-2 15,0 0-64-15,0 0-13 0,0 0-2 0,0 0-1 16,0 0-6-16,-6 5-2 0,3 3 0 0,3 0 0 15,-3 2 1-15,0 9 0 0,3-3 0 0,-3 8 0 16,0-3 2-16,0 2 1 0,0 7 0 0,3-1 0 16,-6 0-12-16,3 5-2 0,0 1-1 0,1-1 0 0,-1-2-18 15,0-3-8-15,-3 3 0 0,3-6 8 0,0 6-21 16,-3-6-5-16,3-2-1 0,-3-3 0 16,3 0-116-16,0-2-23 15,-3-6-5-15</inkml:trace>
  <inkml:trace contextRef="#ctx0" brushRef="#br2" timeOffset="394020.6092">15459 16902 2206 0,'0'0'48'0,"0"0"11"0,0 0 1 0,0 0 3 0,0 0-51 0,0 0-12 0,9 0 0 0,-9 0 0 16,9 0 23-16,-9 0 1 0,0 0 1 0,6 5 0 0,0 3-9 0,-3 5-1 0,-3 0-1 0,0 1 0 15,0 4 20-15,0 1 4 0,-3-1 1 0,0-2 0 32,0 5-7-32,0-5 0 0,3 0-1 0,-6 0 0 15,6-3 1-15,-3 0 1 0,0-2 0 0,3-6 0 16,-3 6-33-16,3-9 0 0,0-2 0 0,0 0 0 15,0 0 15-15,0 0-4 0,0 0-1 0,0 0 0 16,0 0 35-16,0 0 7 0,0 0 2 0,0 0 0 16,3-5-18-16,3-6-4 0,-3 1-1 0,3-6 0 15,-3 3-17-15,6-6-3 0,-3 1-1 0,3-1 0 0,0 1-10 16,3-4 0-16,-1 4 0 0,1-3 0 0,0 8-14 16,3-1-2-16,-3 1 0 0,0 0 0 15,0 2-57-15,0 3-12 0,-3-5-3 0,3 8-758 16,0-3-152-16</inkml:trace>
  <inkml:trace contextRef="#ctx0" brushRef="#br2" timeOffset="394470.2093">15849 16841 2714 0,'0'0'60'0,"0"0"12"0,0 0 2 0,0 0 2 0,0 0-60 0,0 0-16 0,0 0 0 0,0 0 0 16,0 0 12-16,0 0 0 0,0 0 0 0,-6 2 0 16,0 6-12-16,0-2 0 0,0 4-9 0,-3 3 9 15,3 1 0-15,0-1 0 0,-3 3 0 0,4 2 0 16,-1 1 0-16,0-1 0 0,3-2 0 0,3 3 0 15,-3-6 0-15,0 0 0 0,6 0 0 0,0 1 0 16,0-4 0-16,0-2-9 0,-3-8 9 0,9 5-12 16,-1-2 12-16,1 0 0 0,0-9 0 0,3 1 0 15,0 5 12-15,3-8 0 0,-3-2 1 0,3-4 0 0,0 1 12 16,0 0 3-16,-1-6 0 0,1 4 0 0,-3-4-9 0,3-2-2 16,-3 5 0-16,0-5 0 0,0 8-3 0,-3-3-1 15,0 0 0-15,0 3 0 0,0-1 2 0,-6 6 0 16,0-2 0-16,-3 2 0 0,0 0-7 0,-3 3-8 15,-3 5 11-15,0-6-11 0,-3 4 0 0,-3 2 0 16,0 5 0-16,-6-2 0 0,-3 5-9 0,0-3-9 16,1 8-2-16,-4-2 0 15,3 2-127-15,3 0-25 0,-3 0-6 0,3 3-971 0</inkml:trace>
  <inkml:trace contextRef="#ctx0" brushRef="#br2" timeOffset="394873.3884">16007 16838 1785 0,'0'0'159'0,"0"0"-127"0,0 0-32 0,6-8 0 16,3 6 25-16,-3-4-1 0,3 1 0 0,3 5 0 0,-4-3 50 0,1 3 10 15,3-2 1-15,-3 4 1 0,0 1-16 0,0 2-3 16,0-2-1-16,0 2 0 15,0 6 6-15,0-1 0 0,-3 1 1 0,0-1 0 16,-3 1-24-16,0 2-5 0,0 1 0 0,-3-4-1 0,-6 3-17 0,3-5-3 16,0 6-1-16,0-4 0 15,0-2-10-15,0 0-3 0,-3-3 0 0,3 1 0 16,3-6-9-16,0 0 0 0,-3 5 0 0,3-5 0 0,0 0 0 0,0 0 0 16,0 0 0-16,-3-5 0 0,3-6 0 15,3-2 0-15,0 0 0 0,0-1 0 0,0 1 12 0,3-5 0 16,3-4 0-16,3 4 0 0,-1-3-4 0,4 0 0 15,0-3 0-15,3 5 0 0,0 3-8 0,0-2 10 16,0 5-10-16,0-1 10 0,-1 9-10 0,1 2 8 16,-3 1-8-16,0 4 8 0,-3 1-8 0,3 10 0 15,-6 0 0-15,0 1 0 0,0 2 0 0,-3-1 0 0,0 9 0 0,-1-3 8 16,-2-2-8-16,-3 2 0 16,0-2-12-16,0-1 12 15,-3-2-165-15,1 3-26 0,-1-6-5 0</inkml:trace>
  <inkml:trace contextRef="#ctx0" brushRef="#br2" timeOffset="395453.6665">16709 16822 1555 0,'0'0'68'0,"0"0"16"0,6-5-68 0,0 2-16 15,-6-2 0-15,6 0 0 16,3-3 210-16,-3 2 38 0,0-1 8 0,-3 1 2 0,0-2-194 0,0 3-38 16,3 0-8-16,-6-3-2 0,-6 2 24 0,3 4 5 15,3 2 1-15,-3-5 0 16,0-1 1-16,-3 4 0 0,-3-1 0 0,3 0 0 0,-3 3-22 0,0 3-4 15,-6 2-1-15,1 1 0 0,5 1-20 0,-3 4 0 16,-3-3 0-16,0 3-8 0,3 2 8 0,0-3 0 0,0 4 8 16,3-4-8-16,0 3 0 0,0-5 0 0,3 6 0 15,6-9 0-15,-3 3-13 0,3-3-7 16,0-5-2-16,0 0 0 0,3 5 10 0,-3-5 3 16,9 3 0-16,3-3 0 0,0 0 9 0,3-3 0 15,-3-2 0-15,0-3 8 0,6-2-8 0,0 4 11 16,2-2-11-16,-5 3 12 0,-3-3-12 0,0 6 0 0,6-1 0 15,-6 3 0-15,-3 3 0 0,3 4 0 0,0 1 0 0,0 6 0 16,-3 4 0-16,-1 6-11 0,-5 2 11 0,-3 4-8 16,3 1 8-16,-6 6 0 0,-8-2 8 0,2 2-8 15,0-3 8-15,0-2-8 0,-12-6 8 0,0 1-8 16,0-6 28-16,3-3 2 0,0-4 0 0,1-1 0 16,-1-2 14-16,0-4 4 0,3 1 0 0,3-8 0 15,-3 0-10-15,3-2-2 0,0-4 0 0,3 1 0 16,4-8-36-16,2 0 0 0,-3-1 0 0,6-7 0 15,3-2 0-15,0-4-20 0,3-5 4 0,5 1 1 16,4-4-52-16,3 1-10 0,3-3-3 16,3 5 0-16,0-2-106 0,5 2-22 0</inkml:trace>
  <inkml:trace contextRef="#ctx0" brushRef="#br2" timeOffset="395724.2497">17052 16243 1728 0,'6'-13'76'0,"-6"13"16"0,-3-8-73 0,6 2-19 16,0-2 0-16,-3 8 0 0,0 0 228 0,0 0 43 15,8-5 8-15,-2 5 1 0,-6 0-202 0,6 11-41 0,0-3-8 0,0 5-1 16,3 5-1-16,-3 6 0 0,-6 5 0 0,0 6 0 15,0-1 3-15,-3 8 1 0,0 1 0 0,-3 4 0 16,-3 1-15-16,3 2-2 0,3-2-1 0,-3 2 0 16,-2-8-13-16,2 3-16 0,3-7 3 0,0-9 1 31,3 0-71-31,0-13-13 0,-3 2-4 0</inkml:trace>
  <inkml:trace contextRef="#ctx0" brushRef="#br2" timeOffset="396255.7418">17254 16534 1324 0,'0'0'118'15,"0"0"-94"-15,0 0-24 0,0 0 0 0,0 0 280 0,0 0 51 16,6 0 10-16,-6 0 3 0,0 0-224 0,0 0-44 16,6 8-8-16,-3 5-3 0,-6 3-52 0,3 0-13 0,3 2 0 0,0-2 0 15,0 5 0-15,0-2 0 16,-6-1 8-16,6 1-8 0,0-6 9 0,0 0-1 16,0-5 0-16,-3 3 0 0,3-9 0 0,-3-2 0 15,6 6 0-15,-6-6 0 0,0 0 22 0,0 0 4 16,15-6 1-16,-4-1 0 0,-2-1-8 0,3-3-2 0,3-2 0 15,0 0 0-15,0-1-25 0,3 1 0 16,-6 0 0-16,3 0 0 0,-1 2 0 0,-2 3 0 0,-3 8 14 0,0 0-4 16,0 0-10-16,0 8-16 0,-3 3 4 0,-3 7 1 15,0 3 35-15,-3 6 6 0,6-1 2 0,-6 6 0 16,-3 0-24-16,0 2-8 0,0-2 0 0,0 0 0 16,0-1 0-16,-3-1 0 0,3 1 0 0,-3-4 0 15,3-6 8-15,0-3 1 0,-6 1 1 0,0-6 0 16,6 0 2-16,-3 1 0 0,-2-6 0 0,-4-3 0 15,0 3 24-15,3-3 4 0,-3-5 2 0,0 0 0 0,-6 0-32 16,6 0-10-16,6 0 0 0,0-5 0 0,-3 5 12 0,3-3-4 16,6 3 0-16,0 0-8 15,6-8 0-15,-3-2 0 0,3 2 0 0,6-6 0 16,9-4 0-16,0-1-11 0,0 4 11 0,3-9-13 16,5 3-91-16,10-3-17 0,0-3-4 0,5 1-807 15,-2 5-162-15</inkml:trace>
  <inkml:trace contextRef="#ctx0" brushRef="#br2" timeOffset="397140.7002">18766 16386 1191 0,'0'0'52'0,"3"0"12"0,3-3-51 0,-3 0-13 0,3-2 0 0,-3 2 0 16,-3 3 104-16,6-5 17 0,0 5 4 0,-3-5 1 15,0-3-34-15,-3 8-8 0,0 0 0 0,0 0-1 16,0 0-11-16,3-5-1 0,-3 5-1 0,0-8 0 16,0 8-5-16,0-6-1 0,0-2 0 0,0 8 0 15,-3 0-22-15,3 0-5 0,-6-2-1 0,0 2 0 16,-3 0-23-16,0 2-5 0,-3 4 0 0,0 2-8 15,-3-3 37-15,-3 3 1 0,-2 5 0 0,2 0 0 0,-3 1-16 0,-3 4-3 16,0 6-1-16,1 0 0 0,2 0 5 0,-3 2 1 16,0 6 0-16,3 0 0 0,3-1-5 0,0-2-1 15,1 6 0-15,5-6 0 0,0 0-5 0,3-3-1 16,3-2 0-16,0 0 0 0,3-3-27 0,3-2-5 16,3-3-2-16,3-1 0 15,0-4-80-15,9 0-16 0,0-6-3 0,8-2-1045 0</inkml:trace>
  <inkml:trace contextRef="#ctx0" brushRef="#br2" timeOffset="397488.8792">19019 16579 1382 0,'0'0'123'0,"0"0"-99"0,-9 0-24 0,0 0 0 16,3 0 251-16,-3 0 45 0,0 0 8 0,-2 0 3 0,2 0-188 0,0 2-38 15,-3-2-7-15,0 6-2 16,0-1-54-16,3 3-18 0,0 0 10 0,0 2-10 15,0-2 0-15,0 6 0 0,0 2 0 0,0 2 0 0,3 1 0 0,1 2 0 16,2-5 0-16,-3-1 0 16,3 4 10-16,3-6-10 0,0 6 12 0,0-6-12 15,3-5 8-15,0 5-8 0,3 0 0 0,-1-7 0 16,1 2 0-16,3-8-16 0,3 5 4 0,0 0 0 16,0-5 0-16,3-5 0 0,0 5 0 0,3-5 0 15,-3 2 12-15,-1-8 0 0,1 9 0 0,0-9 0 16,-3 6 44-16,0-6 1 0,0 1 1 0,-3-4 0 0,0 1 6 0,-3 0 0 15,3-6 1-15,-6 1 0 0,0-3-20 16,0 8-4-16,0-3-1 0,-3 0 0 0,-3 0-18 16,3 0-10-16,-3 5 10 0,0 1-10 0,-3 5 0 0,3-3-10 15,-3 5 0-15,-3 3 0 16,-3 3-17-16,-3-3-3 0,0 8-1 0,-3 2 0 16,0 3-149-16,4 1-29 0,-7 2-7 0</inkml:trace>
  <inkml:trace contextRef="#ctx0" brushRef="#br2" timeOffset="397894.5884">19171 16581 2559 0,'0'0'56'0,"3"-2"12"0,3-3 3 0,3 2 1 0,-3 0-58 0,0-2-14 0,0 5 0 0,0-3 0 15,-6 3 38-15,9 0 5 0,-1 3 1 0,-2 2 0 16,0 1-29-16,0 1-6 0,0 4-1 0,0 5 0 16,-3-3 4-16,0 0 0 0,0 6 0 0,0 2 0 0,0-2 25 0,0-1 6 15,-3-2 1-15,0-3 0 16,0 3-29-16,0-3-6 0,0-5-1 0,0 0 0 16,0-3-8-16,0 3 0 0,0-8 0 0,0 0 0 15,0 0 10-15,0 0 0 0,0 0 0 0,0 0 0 16,0 0 27-16,3-8 6 0,0 3 1 0,3-5 0 15,-3-6-24-15,3 2-5 0,3-4-1 0,0-3 0 0,3 0-2 0,0-3 0 16,-1-3 0-16,1 9 0 0,0-3-2 0,0 7-1 16,0 1 0-16,-3 3 0 0,-3 2-9 0,3 5 0 15,0 3 9-15,-6 0-9 0,-3 0 0 0,6 8 0 0,-3 5 0 0,0 0-8 16,-6 6-4-16,0-1-1 0,-3 4 0 0,0-1 0 31,0 3-81-31,0-3-16 0,-3 3-3 0,0-3-1 16,-3 3-86-16,6-9-16 0,-6 4-4 0</inkml:trace>
  <inkml:trace contextRef="#ctx0" brushRef="#br2" timeOffset="398794.1229">19713 16640 1148 0,'0'0'25'0,"0"0"6"0,0 0 1 0,0 0 0 0,0 0-32 0,0 0 0 0,9 0 0 0,-9 0 0 16,6-6 120-16,-6 6 17 0,0 0 4 0,5-5 1 16,1-3 21-16,-3 3 4 0,-3 5 1 0,3-8 0 15,0 3-44-15,-3 5-8 0,0 0-1 0,0 0-1 16,0 0-50-16,0 0-9 0,0 0-3 0,0 0 0 15,0 0-23-15,6 5-5 0,0 5 0 0,0-2-1 16,-3 6-23-16,0 2 0 0,3-1 0 0,-3 4 8 0,3-3-8 16,-6 5 12-16,3-5-4 0,-3 0 0 15,0-3-8-15,0 3 0 0,0-6 0 0,-3 4-8 0,3-4 8 16,-3-2 0-16,0 3 0 0,0-3 0 0,3-8 0 0,0 0 0 16,0 0 0-16,0 0-8 0,0 0 8 0,0 0 0 15,0 0 0-15,0 0 8 0,0-6 5 0,0 1 2 16,0-3 0-16,3 0 0 0,0-5-3 0,3-6 0 15,-3 6 0-15,6-5 0 0,0-1 16 0,0-2 4 16,0 0 0-16,0 2 0 0,6 1-32 0,-7 5 0 16,1-1 0-16,0 1 0 0,3 8-16 0,-3-3-2 15,-6 3-1-15,3 2 0 0,0 6 5 0,3 2 1 16,0 0 0-16,-3 3 0 0,-6-8 13 0,3 11 8 0,3 5 0 0,0-3-8 16,-3 0 0-16,0 0-14 0,0 3 1 0,-3-3 0 31,3 1-25-31,-3-4-5 0,0 3-1 0,0-2 0 15,-3 0-95-15,3-1-19 0,-3 1-4 0,0-3-592 0,0 0-118 0</inkml:trace>
  <inkml:trace contextRef="#ctx0" brushRef="#br2" timeOffset="399189.1896">20103 16706 1785 0,'0'0'159'0,"0"0"-127"16,0 0-32-16,0 0 0 0,6 5 183 0,-1-2 30 16,-5-3 7-16,9 0 0 0,0 0-166 0,-3 0-34 15,3-3-6-15,0-2-2 16,3 2-30-16,-3-2-6 0,3 0-2 0,0-1 0 0,0-2 18 0,3 0 8 16,-3 3-8-16,-1-3 8 0,4-2 13 0,-3 2 8 15,0-3 2-15,0 0 0 0,0 1 26 0,-3-3 6 16,0-1 1-16,0 1 0 0,0 3-21 0,0-4-4 15,-3-1-1-15,-1 1 0 0,-2 1-19 0,0 0-11 16,0 0 12-16,-6 2-12 0,0-2 0 0,0 8-9 16,0-3-1-16,1 5 0 0,-4-2 10 0,-3-1 0 15,6 6 0-15,-3-2 0 0,-3 4 0 0,3-2 12 16,-3 6-4-16,0-1 0 0,0 3-8 0,0 0 12 0,-3 2-4 0,0 4 0 16,3 1-8-16,-3 4 8 0,1 7-8 0,-1-2 8 15,3-3-8-15,0 3 0 0,3-3 0 0,0 1 0 16,3-9 0-16,0 5 0 0,3-4-9 15,0-1 9 1,3 5-46-16,0-10-5 0,0 5-1 0,0-7-790 0,6 2-158 0</inkml:trace>
  <inkml:trace contextRef="#ctx0" brushRef="#br2" timeOffset="403821.8119">20790 16460 1216 0,'0'0'54'0,"0"0"11"0,0 0-52 0,0 0-13 0,0 0 0 0,0 0 0 16,0 0 60-16,0 0 8 0,0 0 3 0,0 0 0 15,0 0-33-15,0 0-6 0,0 0-2 0,0-3 0 16,-6-2-5-16,6 5-1 0,0 0 0 0,0 0 0 0,0-5 0 0,0 5-1 15,0 0 0-15,0 0 0 0,3-8 1 0,0 5 0 16,0-2 0-16,3-1 0 0,-6 6-11 0,0 0-1 16,0 0-1-16,0 0 0 0,6 0-11 0,-6 0 8 15,0 0-8-15,0 0 8 0,0 0 19 0,0 0 3 16,0 0 1-16,0 0 0 0,0 0 13 0,0 0 4 16,0 0 0-16,0 0 0 0,0 0-15 0,0 0-2 15,0 0-1-15,0 0 0 0,0 0-16 0,-3-2-3 16,-3-1-1-16,6 3 0 0,0 0-10 0,-6-3 0 15,-3 3 0-15,0-5 8 0,3 5-8 0,0 0 0 16,-3 0 0-16,-2 0 0 0,2 0 0 0,-3 5 0 16,3 1 0-16,-3-4 0 0,0 4 12 0,0-1-4 15,0-2 0-15,0 7 0 0,3-2 7 0,-3 0 1 0,1 0 0 16,-1 0 0-16,6 0-16 0,-3 0 11 0,6-3-11 16,-3 0 10-16,3 3-10 0,0 0 0 0,3 0 9 0,0-3-9 15,3 9 11-15,0-6-3 0,0 2 0 0,3 3 0 16,-3-2 4-16,6 2 0 0,-3 3 0 0,3-3 0 15,2 1-12-15,-2 4 8 0,3-5-8 0,-3 1 8 32,3-1-29-32,0-3-7 0,0-2 0 0,3-2-1068 0</inkml:trace>
  <inkml:trace contextRef="#ctx0" brushRef="#br2" timeOffset="404189.4538">21055 16280 1335 0,'0'0'59'0,"0"0"13"0,0 0-58 0,0 0-14 0,0 0 0 0,0 0 0 15,0 0 120-15,0 0 22 16,0 0 4-16,0 0 1 0,0 0-47 0,0 0-10 0,9 2-2 0,0-2 0 16,0 0-33-16,3 0-7 0,0 0-2 0,3 0 0 15,2-2-6-15,4-3-2 0,0-1 0 0,3 4 0 16,3-4-19-16,-1 1-4 0,-2-3-1 0,3 3 0 15,-3-3-14-15,3 3-12 0,-3-1 3 0,-4-2 0 32,1 6-110-32,-3-4-21 0,-6 1-5 0</inkml:trace>
  <inkml:trace contextRef="#ctx0" brushRef="#br2" timeOffset="404542.6433">21362 15870 1742 0,'0'0'38'0,"0"0"8"0,0 0 2 0,0 0 1 0,0 0-39 0,0 0-10 0,0 0 0 0,0 0 0 15,0 0 69-15,0 0 12 16,0 0 3-16,0 0 0 0,0 0-30 0,0 0-6 15,0 8 0-15,0 0-1 0,0 2-10 0,-3-2-1 16,3 5-1-16,0 1 0 0,0 4 3 0,0 3 1 16,-3 6 0-16,0 2 0 0,0 5 12 0,0 3 2 15,-6-2 1-15,3 10 0 0,-3 0-18 0,-3 0-3 16,0 0-1-16,-3 2 0 0,0-2-17 0,3 0-4 0,1-3-1 16,-1-4 0-16,0-4-10 0,3 3 0 0,3-3-12 15,-3-2 12 1,3-5-36-16,0-4 0 0,0-1 0 0,0-1 0 15,0-3-106-15,-3-5-21 0,3 1-4 0</inkml:trace>
  <inkml:trace contextRef="#ctx0" brushRef="#br2" timeOffset="404942.4805">21555 16547 2368 0,'0'0'105'0,"0"0"22"0,9 8-102 0,0-3-25 16,0-2 0-16,3 8 0 0,0-6 44 0,-3-3 3 15,3-2 1-15,2 6 0 0,-2-4-32 0,0 1-5 16,0-3-2-16,3 0 0 0,-6-5-21 0,3 5-5 16,3-6-1-16,0 6 0 0,-3-7 18 0,-1 1 0 15,1 1 11-15,-3 0-11 0,0-3 23 0,9-6-3 16,-9 7 0-16,3-4 0 0,-3 0-20 0,-6 1 0 15,6-3 0-15,-3-1 0 0,-3 4 0 0,0-3 0 16,-6 2 0-16,3 0 0 0,-6-2 0 0,0 5 0 16,-3-2 0-16,0 2 0 0,-3 2 0 0,0-2 8 0,-3 6 0 0,0-1 0 15,-2 0 15-15,-4 3 3 0,3 3 1 0,0 2 0 0,3 1-27 0,-3 2 0 16,3 0 0-16,0 5 0 0,4 0 12 0,-1 3-2 16,3 0-1-16,0 0 0 0,0 0-9 0,3 5 0 15,0-3 9-15,0 9-9 0,0-6 0 0,3 3 0 16,0-3 0-16,0 3 0 0,3-3 0 0,-3-3-15 15,3 4 3-15,3-4 0 32,0 1-144-32,6-6-29 0</inkml:trace>
  <inkml:trace contextRef="#ctx0" brushRef="#br2" timeOffset="405429.9131">22192 16423 2865 0,'0'0'127'0,"0"-6"26"0,0 6-122 0,0 0-31 16,0 0 0-16,0 0 0 0,0 0 22 0,0 0-2 15,-3-5 0-15,3 5 0 0,-6 0-20 0,0 0 0 16,-3 0-10-16,3 0 10 0,-3 5-20 0,3 1 4 16,-2-4 0-16,-1 12 0 0,-3-4 6 0,3 3 2 0,0 1 0 15,0 1 0-15,-3 1 8 0,3 0 0 16,0 5-9-16,0-2 9 0,3-1 0 0,0 4 0 15,3-4 0-15,0 1 0 0,6 2-19 0,-3-5 1 16,3 0 0-16,3-3 0 0,0-3 0 0,3-2 0 16,0 0 0-16,3-2 0 0,0-1 5 0,3-3 1 15,-3-4 0-15,3-1 0 0,-1 1 21 0,4-4 5 16,0-2 1-16,-3-5 0 0,-3 0 26 0,0 0 6 0,3-6 1 0,0 1 0 16,0-4-14-16,-1 1-2 0,-2-3-1 15,3-2 0-15,-3-6-8 0,6 3-2 0,-3-5 0 0,0-1 0 16,0 1 3-16,-1-3 0 0,1-3 0 0,3-2 0 15,-3 0-24-15,3-1 8 0,-3 1-8 0,0 10 0 16,-3 0-9-16,3 3-7 0,-7 5 0 0,1 3-1 16,-3 8 17-16,-3 0-8 0,0 5 8 0,0 3 0 15,-3-1-12-15,0 6 4 0,0 0 8 0,-3 14-13 16,0-1 5-16,0 5 8 0,-3 1-13 0,3 2 5 0,-3 5 8 0,1 1 0 16,-1 5-9-16,0-1 9 15,0 4 0-15,-3 2 0 0,0 5 0 0,0 1 0 16,0 4 0-16,0 3 0 0,-6 6 0 0,3 2 0 15,0 6-14-15,3-6 2 0,-3 0 0 0,7-5-876 0,-1 0-176 0</inkml:trace>
  <inkml:trace contextRef="#ctx0" brushRef="#br2" timeOffset="406674.0475">17361 17677 1497 0,'0'0'66'0,"0"0"14"0,0 0-64 0,0 0-16 0,0 0 0 0,0 0 0 16,-3-5 150-16,3 5 26 0,0 0 6 0,-3 0 1 16,-3-6-135-16,3-2-28 0,3 8-4 0,0 0-2 15,-6-5-14-15,3 2 0 0,0-2 0 0,3 5 0 16,0 0-10-16,0 0 10 0,-6-5-8 0,0 5 8 15,1 0 0-15,-4 0 9 0,-3 0 0 0,0 5 0 16,3 0 19-16,0 3 3 0,-3-2 1 0,-3 2 0 16,-6 2 9-16,3 1 3 0,4-1 0 0,-4-2 0 0,-3 5-16 15,6 1-4-15,3-1 0 0,0 0 0 16,0 0-4-16,3 3-2 0,3-3 0 0,0 3 0 16,6-2-7-16,0 4-2 0,-3 1 0 0,6-1 0 0,6 3-9 15,-3-2 0-15,0-3 0 0,0 2 0 16,0 1-16-16,6-1-9 0,3 3-2 0,0-2 0 15,-6-3-154-15,6-3-31 0</inkml:trace>
  <inkml:trace contextRef="#ctx0" brushRef="#br2" timeOffset="407029.0831">17721 17775 2206 0,'0'0'98'0,"3"-6"20"0,3 1-94 0,-6 5-24 16,0 0 0-16,0 0 0 0,9-3 72 0,-9 3 11 0,0 0 1 0,-3-5 1 15,3 5-49-15,-6 5-9 0,-6-2-3 0,0 2 0 16,-2 3-24-16,-1 3 0 0,3 2 0 0,-3 0 0 16,-3-5 0-16,0 6 0 0,9-1-9 0,3 0 9 15,0 0 0-15,3 3 0 0,-6-5 0 0,6 5 0 16,6-3 0-16,-3 0-8 0,0-5 8 0,3 5 0 0,9-5-12 0,0 5 0 16,-6-7 1-16,3 4 0 0,0-7-1 0,3-3 0 15,3 0 0-15,0 0 0 16,-3-5 12-16,2-3 8 0,7 5-8 0,-3-8 11 15,-3 6 3-15,0-8 1 0,0 5 0 0,0-5 0 16,0 5 14-16,-3-5 3 0,-4-1 1 0,4 4 0 16,-3-3-3-16,0-1-1 0,-6 6 0 0,0-2 0 15,-3 2-9-15,0 0-1 0,-3 3-1 0,0-3 0 16,-6 2-7-16,-3 1-2 0,3 5 0 0,-8 0 0 0,-4 0-9 0,3 0 0 16,-3 5 0-16,0-5 0 15,3 8-35-15,-5-2 1 0,-1 2 0 0,3-3 0 16,6 3-184-16,0 2-37 0</inkml:trace>
  <inkml:trace contextRef="#ctx0" brushRef="#br2" timeOffset="407605.0818">18204 17685 1958 0,'0'0'87'0,"0"0"17"0,0 0-83 0,3 13-21 0,-3-5 0 0,2 3 0 16,-2-4 210-16,3 4 38 0,0-3 7 0,0 5 1 16,-3 0-177-16,3 1-36 0,0-1-7 0,0 0-2 15,-3 0-34-15,0 1 0 0,0 4 0 0,-3-5 0 16,3 1-8-16,-3-1-6 0,3 5-1 0,-3-4 0 31,0-7-13-31,0 7-4 0,0-9 0 0,1 3 0 0,2 3 52 0,0-11 9 0,0 0 3 0,0 0 0 16,0 0-20-16,0 0-4 0,0 0-8 0,0 0 12 15,0 0-2-15,2-6-1 0,-2-2 0 0,3-2 0 16,3 2-9-16,-3-5 8 0,3 5-8 0,0-6 8 0,3-2 0 16,0 1 0-16,0-4 0 0,3 6 0 15,3-6 0-15,-3 3 0 0,0 1 0 0,3-1 0 16,-1 5-8-16,1-2 0 0,0 5 0 0,3 0 8 16,-3 3-8-16,3-1 0 0,-3 6-10 0,3 0 10 0,-4 0-10 15,1 6 10-15,0 2-10 0,0 2 10 0,0-2 0 0,-3 5 0 16,-3 1 0-16,-3-1 0 0,0 0 0 0,0 0 0 15,-3 1 0-15,0-1 0 0,-3 0 0 0,0 0 0 16,3 0 0-16,-6-2 0 0,0-3 0 0,0 3 0 16,0-3 0-16,-3-3 0 0,0-3-9 0,0 4 9 15,0-1-8-15,6-5 8 0,0 0 0 0,0 0 0 16,0 0 0-16,0 0-8 0,0 0 8 0,0 0 8 16,-6-5-8-16,3-1 11 0,3-1 1 0,3 1 0 15,0-7 0-15,3 5 0 0,0-3-12 0,0-2 12 16,6 0-12-16,0 0 12 0,2 0-12 0,4 5 0 0,-3-6 0 15,0 6 0-15,0-2 0 0,0 7 10 0,-3 1-10 0,-3 2 10 16,0 2-2-16,0 1-8 0,-3 2 12 16,2 0-4-16,-5 3-8 0,3 6 0 0,-3-6 0 0,0 5-11 15,0 0-51 1,0 0-10-16,-3 6-3 0</inkml:trace>
  <inkml:trace contextRef="#ctx0" brushRef="#br2" timeOffset="408092.7199">19007 17730 2638 0,'0'0'117'0,"0"0"24"15,0 0-113 1,0 0-28-16,6 8 0 0,3-3 0 0,-3 3 48 0,0 2 3 15,0-2 1-15,-6 6 0 0,3-1-28 0,-3 0-4 16,0 6-2-16,-3-1 0 0,3 3-18 0,-3 0 0 0,0 3 0 0,0 3 0 16,-3-1 0-16,3 1 0 15,0-4 0-15,-3-1 0 0,0 4 12 0,3-7 3 0,0-1 0 0,0-2 0 16,3-3-1-16,-3 0 0 0,0-2 0 0,3-3 0 16,0-8-6-16,0 0 0 0,-3 5-8 0,3-5 12 0,0 0 0 0,0 0-1 15,-6-5 0-15,0 5 0 16,0-5 3-16,1-3 1 15,2 2 0-15,0-7 0 0,0 0 1 0,0 0 1 0,3-6 0 16,3-2 0-16,0 0-1 0,3-3-1 0,-1 3 0 16,4-5 0-16,3-1-7 0,6 1-8 0,-3-4 11 0,3 4-11 15,3-3 0-15,0 5 0 0,2-2 0 0,-2 7-12 16,-3 3 12-16,3-2-11 0,-3 5 11 0,-3 7-10 16,0-2 10-16,-4 3 0 0,1 0 0 0,-3 2-8 15,0 3 8-15,-9 0 0 0,6 0-9 0,-6 0 9 16,6 5-12-16,-6-5 3 0,6 8 0 0,-6 0 0 15,0 3-7-15,0-3-2 0,-3 0 0 0,-3 5 0 16,0 0-9 0,-3-2-1-16,-3 2-1 0,0 0 0 0,-2 0-23 0,-1 6-4 15,0-3 0-15,0-3-796 0,0 0-158 0</inkml:trace>
  <inkml:trace contextRef="#ctx0" brushRef="#br2" timeOffset="408444.9314">19498 17627 2595 0,'0'0'115'0,"0"0"24"0,0 0-111 0,0 0-28 31,0 10 0-31,0-2 0 0,3 5 53 0,0-5 6 16,0 5 1-16,-3 1 0 0,-3 2-44 0,3-3-8 0,0 3-8 0,-3-3 12 15,0 0-28-15,0 0-6 16,3 3-1-16,3-8 0 0,3 0 15 0,-6-8 8 0,0 11-10 0,0-11 10 15,6 8 0-15,3-3 0 0,-9-5 0 0,9 0 0 16,0 3 26-16,3-3 2 0,3-8 0 0,-3 8 0 16,0-8 7-16,-3 2 1 0,2-2 1 0,-2-2 0 15,0 2-4-15,-3-3-1 0,0-2 0 0,0 0 0 16,0 0 0-16,-3-1-1 0,0 1 0 0,0 0 0 0,-3 0-19 0,0 0-3 16,-3 5-1-16,0-6 0 0,0 4 0 0,0-3-8 15,0 7 12-15,0-2-4 16,0 3-8-16,-3 2 0 0,6 3 0 0,-3-5 0 31,-3 5-60-31,0 0-4 0,0 0 0 0,0 5-1 0,-2-2-170 16,-1 2-33-16</inkml:trace>
  <inkml:trace contextRef="#ctx0" brushRef="#br2" timeOffset="408956.1436">19832 17640 806 0,'0'0'36'0,"0"0"7"0,0 0-35 0,0 0-8 16,0 0 0-16,0 0 0 0,0 0 198 0,0 0 38 15,0 0 7-15,0 0 1 0,0 0-111 0,0 0-22 16,0 0-5-16,0 0-1 0,0 0-4 0,0 0-1 0,6-3 0 0,0-2 0 16,3 0-19-16,-1 5-4 0,1 0-1 0,-3 0 0 15,3 0-8-15,-3 0-1 0,3 5-1 0,0-5 0 16,-3 8-41-16,3-3-8 0,-3 3-1 0,3 3-1 16,-3-3-15-16,-3 5 11 0,0 0-11 0,0 0 10 15,-3 0-10-15,0-2 0 0,0 2 0 0,-3 0 0 16,3-5 0-16,0 6 0 0,-6-4 0 0,3-2 0 15,-3 0 0-15,6-8 0 0,-6 5 0 0,6-5 0 16,-6 6 10-16,6-6-10 0,0 0 12 0,0 0-12 16,-3-6 25-16,3 6-1 0,0-5-1 0,0-3 0 0,3 0-3 0,0-2 0 15,3-4 0-15,0 1 0 0,0 0-6 0,3 0-2 0,0 0 0 0,0 2 0 16,3-2-12-16,-1-1 0 0,-2 1 8 0,3 5-8 31,-3 0 8-31,0 3 0 0,3 0-8 0,-3 5 12 16,-3 0-12-16,3 0 9 0,-3 5-9 0,3 0 8 0,-6-2-8 0,3 8 0 15,-3-3 0-15,0 5-11 0,0-5-8 0,0 2-1 16,-3 4-1-16,0-7 0 16,0 7-116-16,0-4-23 0,-3-2-5 0,0 5-1087 15</inkml:trace>
  <inkml:trace contextRef="#ctx0" brushRef="#br2" timeOffset="409363.0943">20234 17703 2581 0,'0'0'56'0,"6"6"12"0,-1-4 3 0,4 4 2 0,0 1-58 0,-3-1-15 0,3-6 0 0,0 8 0 0,0-8 33 0,0 5 4 15,0-5 1-15,3 0 0 16,0 0-38-16,0 0 0 0,3-5 0 0,2 2-12 15,1-8 12-15,3 4 8 0,0 1-8 0,3-7 11 16,-3 0 5-16,-1 0 2 0,1-6 0 0,0 6 0 16,-3 0 22-16,-3-3 4 0,3 0 0 0,-6 3 1 15,-1-1-13-15,-2 1-2 0,0 0-1 0,-6 0 0 16,3-1-9-16,-3 6-1 0,-3-5-1 0,0 5 0 16,0-2-2-16,-3 4 0 0,-3-1 0 0,0 7 0 15,0-6-38-15,-5 6-8 0,2 0-2 0,-3 6 0 0,-3-1 32 0,0 3 0 16,0 2 0-16,-3 1 0 0,3 2 0 0,3 3 0 15,0 0 0-15,1 2-9 0,-4 1 9 16,6-3 0-16,-3 2 0 0,3-4 0 0,0 4 0 0,3-5 0 16,-3 6 0-16,6-6-8 15,3 0-16-15,-3 1-4 0,3-1 0 0,3 0 0 16,3-5-194-16,3 5-39 0,3 0-8 0,-12-13-2 0</inkml:trace>
  <inkml:trace contextRef="#ctx0" brushRef="#br2" timeOffset="409714.0536">20707 17613 1958 0,'0'0'174'0,"0"0"-139"0,0 0-35 0,0 0 0 16,0 0 118-16,0 0 17 0,0 0 3 0,6 6 1 0,0-1-69 0,-3 3-14 0,0 5-2 0,-3-5-1 31,0 3-41-31,0 2-12 0,0-5 0 0,0 5 0 16,-3 0 0-16,0-2 8 0,3 2-8 0,0-5 0 15,-3 0 8-15,3-3-8 0,0-5 8 0,0 0-8 16,0 13 16-16,0-13 0 0,0 0-1 0,0 0 0 16,0 0 21-16,0 0 4 0,0 0 0 0,0 0 1 0,6 0-6 15,0 0-2-15,0-5 0 0,0 2 0 16,0-2-5-16,-1-3 0 0,4-5-1 0,-3 2 0 16,0-2-5-16,3-3-1 0,3 0 0 0,0 1 0 15,0-4-6-15,0 6-2 0,0 0 0 0,0 2 0 16,-3 3-13-16,0 3 8 0,-4 2-8 0,1-2 0 15,0 10 0-15,-3-2 8 0,3 2-8 0,-3 3 0 0,0 3 0 16,-3-3-15-16,0 2 3 0,-3 3 1 16,0-5-18-16,0 6-4 0,0-1-1 0,-3-5 0 15,0 2-134-15,1-2-28 0,-1 3-4 0</inkml:trace>
  <inkml:trace contextRef="#ctx0" brushRef="#br2" timeOffset="410004.4111">21046 17534 2718 0,'0'0'120'0,"0"0"25"0,6 0-116 0,-3 0-29 0,3 0 0 0,3 0 0 15,0-5 25-15,3-1-1 0,-3-2 0 0,6 0 0 16,-1 3-24-16,4-8 0 0,0 8 0 0,3-3 0 31,3 0-30-31,-3-3-11 0,0 9-3 0,-1-9 0 16,4 8 12-16,0-2 3 0,-3 0 0 0,-3 2 0 0,3 0 2 0,-7 1 1 0,-2-3 0 0,0 5 0 31,-3 0-107-31,0-3-22 0,-3 0-4 0</inkml:trace>
  <inkml:trace contextRef="#ctx0" brushRef="#br2" timeOffset="410254.5701">21350 17195 1209 0,'0'0'108'0,"0"0"-87"16,0 0-21-16,0 0 0 0,6 6 220 0,-6-6 40 15,0 0 8-15,6 8 2 0,-3-3-138 0,-3 3-27 16,-3 10-5-16,3-5-2 0,-3 11-48 0,-3-3-10 16,-3 9-1-16,3-1-1 0,-3 5-12 0,0 0-2 15,3-2-1-15,-3 8 0 0,0-3-15 0,3-3-8 16,-3-2 10-16,3 0-10 0,0 0 0 0,-3-11-13 16,4 5 1-16,-1-7 0 15,0-1-128-15,-3-5-24 0,3 1-6 0</inkml:trace>
  <inkml:trace contextRef="#ctx0" brushRef="#br2" timeOffset="410727.43">21844 17476 1393 0,'3'-8'30'0,"6"8"6"0,-6-5 2 0,3 5 2 0,-3-6-32 0,3 4-8 15,0-4 0-15,0-2 0 0,-3 3 107 0,-3 5 19 0,0-8 4 0,0 8 1 16,0-5-33-16,0 5-6 16,0 0-2-16,-6-5 0 0,0-1-14 0,0 4-4 15,0 2 0-15,0 2 0 0,-6 4-24 0,3-1-4 16,0 3-2-16,-3 5 0 0,-9 6-2 0,15-6 0 16,-6 5 0-16,6 3 0 0,0-2-18 0,1 2-4 15,-1-2-1-15,6-1 0 0,0 1-7 0,3-3-2 0,-3-3 0 0,3 0 0 16,0 0 11-16,-1-2 1 0,-2-3 1 0,0 5 0 15,0-5-1-15,0 3-1 0,-2-6 0 0,2 3 0 16,-3 0-8-16,0 2-2 0,3-2 0 0,-3-3 0 16,-3-2-9-16,0 2 0 0,-3 1-12 0,-6-4 12 31,0-2-145-31,-3 0-22 0,0-2-4 0</inkml:trace>
  <inkml:trace contextRef="#ctx0" brushRef="#br2" timeOffset="412435.7174">22076 17632 1868 0,'0'0'83'0,"0"0"17"0,0 0-80 0,0 0-20 0,6 8 0 0,0-3 0 16,-6-5 90-16,9 0 14 0,-3 5 4 0,-6-5 0 15,0 0-79-15,6 3-15 0,-6-3-3 0,0 0-1 0,0 0-10 0,0 0 0 16,0 0 0-16,0 0 8 16,0 0-8-16,0 0 12 0,0 0-12 0,0 0 12 15,0 0 13-15,0 0 3 0,0 0 1 0,0 0 0 16,0 0 5-16,0 0 1 0,0 0 0 0,0 0 0 16,0 0 9-16,0 0 1 0,0 0 1 0,0 0 0 15,0 0-27-15,0 0-6 0,0 0-1 0,0 0 0 16,0 0-12-16,6 5 8 0,0 3-8 0,-6-8 0 0,0 0 0 0,0 0 0 15,0 0-11-15,0 0 11 16,6 0-160-16,-6 0-25 0,0 0-5 0</inkml:trace>
  <inkml:trace contextRef="#ctx0" brushRef="#br2" timeOffset="413434.3004">22886 17230 1566 0,'0'0'34'0,"0"0"7"0,0 0 2 0,0 0 1 0,6 0-35 0,0 0-9 0,-6 0 0 0,3-3 0 16,5 3 71-16,-8 0 12 0,6-5 2 0,0-1 1 16,-3 4-34-16,0-3-6 0,0-1-2 0,-3 6 0 15,0-8 10-15,0 8 2 0,0 0 0 0,0-8 0 0,-3 3-4 16,0 2-1-16,0-2 0 0,-3 0 0 0,-2 5-16 0,2-5-3 15,-6 5-1-15,3 0 0 0,-3 0-31 0,0 5 0 16,-3-5 0-16,0 0 0 0,0 5 0 0,0 0 0 16,-2-2-8-16,2 5 8 0,0-3 0 0,0 3 0 15,3-2 8-15,3 1-8 0,-3-1 0 0,3 4 0 16,3-2 0-16,-3-2-10 0,0 1 10 0,3 1 0 16,3 3 0-16,0-3 0 0,0 5 0 0,3-2-8 0,3-1 8 0,3 1 0 15,0-3 0-15,3 5 0 0,3-2 0 0,0-3 8 16,0 5-8-16,0-3 0 15,3-2 0-15,-6 0 0 0,9 3 0 0,-6-3 0 16,2-3 0-16,-2 3 8 0,3 0 10 0,-6-3 2 16,6 3 1-16,-9-2 0 0,6 1-6 0,-3-1-2 15,-6 4 0-15,3-2 0 0,-6 0-13 0,6 3 0 0,-12-3 0 0,6 0 0 16,0 5 0-16,-6 0-12 0,0-2 12 0,-6 2-10 16,0-5 10-16,-3 5 0 0,-3-2 0 0,0-1 0 15,-2 1 8-15,-4-3 3 0,3 2 1 0,0-7 0 16,-9 2 9-16,12 1 3 0,-5-4 0 0,-1 4 0 15,3-6-24-15,3 0 0 0,-3-6 0 0,3-2 0 32,1 3-135-32,2 2-21 0,0-2-5 0</inkml:trace>
  <inkml:trace contextRef="#ctx0" brushRef="#br2" timeOffset="413964.0431">23407 17206 288 0,'0'0'12'0,"0"0"4"0,0 0-16 0,0 0 0 0,0 0 0 0,0 0 0 15,6-5 220-15,-6 5 40 0,5 0 9 0,-5 0 2 16,0 0-92-16,0 0-19 0,0 0-3 0,3-6-1 15,-3 1-22-15,0 5-5 0,0 0-1 0,0 0 0 0,0-8-67 0,0 8-13 16,-3-3-4-16,3 3 0 16,0 0-28-16,0 0-7 0,0 0-1 0,0 0 0 15,0 0 7-15,0 0 1 0,-5-2 0 0,-1 2 0 0,0 2 19 0,0 1 4 0,-3 2 1 0,6 3 0 32,-6-2-8-32,-3 2 0 0,0 5-1 0,-3 0 0 0,0 5-15 15,0-4-2-15,-5-1-1 0,5 8 0 0,0-2 15 0,0-6 2 16,-3 5 1-16,0 4 0 0,9-4-31 0,-3 3 0 15,6-2 0-15,0-1 0 0,3 1 0 0,0-6 0 16,3 3 0-16,0 0 0 0,0 0-18 0,6-3 0 16,0 0 0-16,6 0 0 15,0 1-103-15,0-4-21 0,6-2-4 0</inkml:trace>
  <inkml:trace contextRef="#ctx0" brushRef="#br2" timeOffset="414931.2194">23386 17248 403 0,'0'0'36'0,"0"0"-36"0,0 0 0 0,0 0 0 16,0 0 72-16,0 0 8 0,0 0 2 0,0 0 0 31,0 0-95-31,0 0-19 0,0-2-4 0,0 2-1 16,0 0-24-16,6-6-5 0,-6 6-1 0,0 0 0 0,6-5 104 0,-6 5 21 0,0 0 4 0,3 0 1 15,3-5 84-15,-6 5 17 0,0 0 3 0,0 0 1 16,0 0-20-16,6-8-3 0,-6 8-1 0,5 0 0 16,-5 0-60-16,0 0-12 0,3-8-2 0,-3 8-1 15,0 0-45-15,3-5-8 0,-3 5-3 0,0 0 0 16,0 0-13-16,0 0 0 0,0 0 0 0,0 0 0 15,0 0 24-15,0 0 3 0,0 0 0 0,0 0 0 16,-3-6 4-16,3 6 1 0,0 0 0 0,0 0 0 16,-6-2-8-16,6 2-2 0,-8-6 0 0,8 6 0 0,0 0-10 0,0 0-1 0,-9 0-1 0,3 0 0 15,6 0-10-15,-6 0 0 16,-3 0 0-16,9 6 0 0,0-6 0 0,-6 0 8 16,6 0-8-16,0 0 0 0,-6 2 8 0,-3 1-8 0,9-3 0 15,0 0 8-15,0 3 0 0,-6 2 0 16,6-5 0-16,-3 5 0 0,0-2 0 0,-6 5 0 15,9-3 0-15,-9 6 0 0,9-4 10 0,-3 1 2 16,-3 3 0-16,0-3 0 0,0 5 8 0,-3 0 3 16,3 1 0-16,-2-1 0 0,-1 0-15 0,3 6-4 15,-6-6 0-15,6 0 0 0,0 0 16 0,-3 6 2 0,6-1 1 0,-3-2 0 16,6-3-15-16,0 6-2 0,0-6-1 0,0 0 0 16,0 1-4-16,9-1-1 0,-9 0 0 0,9-2 0 15,3-3-8-15,-3 5-11 0,3-8 3 0,-3 3 0 31,5-3-32-31,4 3-7 0,0-8-1 0,0 0 0 16,3 6-137-16,0-12-28 0</inkml:trace>
  <inkml:trace contextRef="#ctx0" brushRef="#br2" timeOffset="415530.2289">23913 17232 1792 0,'0'0'80'0,"0"0"16"0,0 0-77 0,0 0-19 0,0 0 0 0,0 0 0 15,0 0 76-15,0 0 12 0,0 0 3 0,0 0 0 16,0 0-43-16,0 0-8 0,0 0-1 0,0 0-1 15,0 0-30-15,0 0-8 0,0 0 0 0,0 0 0 16,0 0 17-16,0 0 3 0,0 0 0 0,0 0 0 16,0-2 19-16,0 2 4 0,0 0 1 0,-9 0 0 15,3 0-20-15,0-3-3 0,-3 3-1 0,9 0 0 16,-6 0-6-16,0 0-2 0,-3 3 0 0,0-1 0 16,3 1-12-16,-3 2 0 0,3-5 0 0,-3 8 0 15,-3-3 0-15,3 3 0 0,3-2 0 0,-8 2 0 16,8 2 28-16,-9-2 4 0,6 3 0 0,3-1 0 15,-9 1-12-15,9-3-1 0,0 2-1 0,-3-2 0 16,-3 6 0-16,3-1 0 0,0 0 0 0,9 6 0 0,-6-4 13 0,3 1 2 16,1 0 1-16,2 8 0 0,2-5-10 0,1 2-1 15,0 0-1-15,0 3 0 0,-3-3-6 16,9 0 0-16,-3-2-1 0,0 4 0 0,3-1 5 0,0-1 0 16,3-3 1-16,6-5 0 15,3 1-68-15,5-4-13 0,7-2-4 0,12-8 0 16,11-5-153-16,4-8-31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1:29:16.991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2743 921 345 0,'0'0'15'0,"0"0"4"0,0 0-19 0,0 0 0 0,-3-3 0 0,0-7 0 16,0 2 297-16,3 0 56 16,-6 2 11-16,3-2 3 0,0 3-191 0,0-3-39 15,3 8-7-15,-8-5-2 0,2 0-60 0,0 5-12 16,-9 0-2-16,3 0-1 0,-3 0-30 0,-3 0-7 15,0 5 0-15,-3 0-1 0,4-2-15 0,-4 7 0 16,0-2 0-16,3 0 0 0,-3 6 0 0,3-4 0 16,3 3 0-16,-2 1 0 0,-1-1 0 0,3 0 12 0,3 6-3 0,0-6-1 15,0 3-8-15,3-3-12 0,3 0 2 0,3 0 1 16,3 3 19-16,0-8 4 16,3 5 1-16,3 1 0 0,3-1-15 0,3 0 0 15,3-2 0-15,3-1 0 0,3 1 16 0,2 2 0 16,4-5 0-16,-3 3 0 0,0-3-16 0,-3-3 0 0,2 3 8 15,4 0-8-15,-9 2 10 0,0-4-1 0,-3 4 0 0,-3 1 0 16,-3-6 18-16,0 3 3 0,-6 5 1 0,0 0 0 16,0-7 4-16,-3 7 1 0,-3-5 0 0,-3 2 0 15,6-2-19-15,-6 0-3 0,0 0-1 0,-3-2 0 16,3-1 4-16,-3 0 1 0,0 3 0 0,3-3 0 16,-9-5-18-16,3 8 0 0,0-2 8 0,0-6-8 31,1 2-84-31,-1 4-20 0,6-6-4 0,-9 5-678 0,9-10-136 0</inkml:trace>
  <inkml:trace contextRef="#ctx0" brushRef="#br0" timeOffset="1071.0715">3514 931 633 0,'0'0'56'0,"0"0"-44"0,0 0-12 0,-3-5 0 16,0 5 81-16,3 0 15 0,0 0 2 0,-3-8 1 16,-3 3-24-16,6-3-5 0,0 8-1 0,0-5 0 15,-3-3-33-15,3 8-6 0,-3-6-2 0,3 6 0 0,0 0 4 0,0 0 1 16,0-5 0-16,0 5 0 0,0 0 14 0,0 0 2 16,0 0 1-16,0 0 0 0,0 0 0 0,0 0 0 15,0 0 0-15,0 0 0 0,-6-3 1 0,0-2 0 16,6 5 0-16,-5-5 0 0,-1 2-9 0,0 3-2 15,-3-5 0-15,3 5 0 0,0 0-20 0,-3 0-4 16,3 0 0-16,-3 0-1 0,0 5-15 0,0-5 9 16,3 0-9-16,-3 3 8 0,0 2-8 0,-3 0 0 15,3-2 9-15,-2 2-9 0,2 1 0 0,-3 2 9 16,3 5-9-16,-3-8 0 0,-3 8 15 0,0 1-4 16,0-1-1-16,-3 5 0 0,0 3 20 0,-2 1 4 15,-4 4 1-15,3-2 0 0,3 2-3 0,-3 1-1 0,6-6 0 0,1 3 0 16,5-6-23-16,6 4-8 15,0-4 0-15,6-2 9 0,0-3-9 0,9 3 0 0,-1-3 0 16,10-5 0-16,3 5 0 0,3-7 0 0,0 2 0 16,2-3 0-1,4-2-122-15,0 2-17 0,0-5-3 0,-1 0-830 0</inkml:trace>
  <inkml:trace contextRef="#ctx0" brushRef="#br0" timeOffset="1686.0278">3984 926 172 0,'6'0'16'0,"0"-5"-16"0,0 2 0 0,-3-2 0 15,3-3 127-15,0 3 22 0,-3-1 5 0,0 4 1 16,0-4-6-16,-3 6-1 0,0-8 0 0,3 3 0 15,-3 0-28-15,0 5-7 0,-3-3-1 0,3 3 0 0,0 0-28 16,0 0-5-16,-3-5-2 0,3 5 0 16,-3 0-24-16,-3-5-5 0,0-1 0 0,0 6-1 15,0 0-6-15,0 0-1 0,0-2 0 0,-2 4 0 16,-1 4-23-16,0-6-5 0,0 5 0 0,0 0-1 0,-3 3 16 0,3-3 3 16,-3 9 1-16,0-1 0 0,3 0 8 15,-3 3 1-15,3 13 1 0,3-8 0 0,1 0-12 0,2 6-2 16,0-1-1-16,3 3 0 0,0-2-14 0,0-6-4 15,3 0 0-15,0 3 0 0,2-11-8 0,1 6 0 16,3-6 0-16,0 0 8 0,6 0-16 0,0-7-4 16,3 2-1-16,3-3-775 15,0-5-156-15</inkml:trace>
  <inkml:trace contextRef="#ctx0" brushRef="#br0" timeOffset="2303.6039">4547 638 1220 0,'0'0'54'0,"0"0"11"0,3-6-52 0,0-7-13 16,3 5 0-16,-3-5 0 0,3 0 131 0,3 0 23 0,0 2 5 0,3 3 1 16,-3 3-53-16,5 5-11 0,4 0-1 0,-6 5-1 15,-3 8-28-15,3 0-6 0,-3 1 0 0,3 4-1 16,-6 3-23-16,3-2-4 0,-6 7 0 0,-3 6-1 15,-6 2-8-15,-3-2-2 0,-9 8 0 0,-3 5 0 0,-6 0-21 0,-5 8 0 16,-7-8-12-16,0 2-736 16,1-2-148-16</inkml:trace>
  <inkml:trace contextRef="#ctx0" brushRef="#br0" timeOffset="2806.5848">5485 855 1414 0,'0'0'31'0,"0"0"6"0,0 0 2 0,0-6 1 0,0 4-32 0,0 2-8 0,0-6 0 0,0-2 0 16,0 3 99-16,0 5 17 0,0 0 4 0,-3-5 1 16,3 5-46-16,0 0-10 0,-3-3-1 0,3 3-1 15,-6-5-38-15,0 5-7 0,-3 0-2 0,0 0 0 16,-3 5-3-16,0-2-1 0,-3 7 0 0,0-7 0 15,1 8 6-15,-1-3 1 0,3 2 0 0,0-2 0 16,0 0-1-16,0 3 0 0,3 2 0 0,0 0 0 16,6 0 2-16,-3 1 1 0,3-1 0 0,3 0 0 15,0 0-5-15,0 0-2 0,3 6 0 0,0-6 0 16,3 0 10-16,3-5 1 0,-3 0 1 0,0 3 0 0,0 2 3 0,0-8 1 16,3 3 0-16,-6 6 0 0,-3-9-6 0,3 8-2 15,0 0 0-15,-3 1 0 16,0 4 2-16,-3-5 0 0,0-5 0 0,-3 11 0 0,0-6-8 15,0-5-2-15,0 5 0 0,-3 0 0 0,0-2-6 0,0 2 0 16,-3 0-8-16,0-5 12 0,-3 6-12 0,-2-6-16 16,-1 2 3-16,-6 3-834 0,-3 3-166 15</inkml:trace>
  <inkml:trace contextRef="#ctx0" brushRef="#br0" timeOffset="3924.5502">7786 860 806 0,'14'-11'72'0,"-8"9"-58"16,-3-4-14-16,3 1 0 0,-3 2 111 0,0-2 19 16,3-3 4-16,-3 3 1 0,-3 0 21 0,0 2 4 15,3-2 0-15,0-3 1 0,-6 2-45 0,0-1-10 16,3 7-2-16,0-6 0 0,-6-2-52 0,6 3-10 16,-6 0-2-16,3-3-1 0,-3 2-11 0,0 1-3 15,0-3 0-15,-2 8 0 0,-1-8-8 0,0 8-1 16,-3 0-1-16,-3 0 0 0,3 0-15 0,-3 0 0 15,0 3 0-15,-3 8 0 0,-2-4 0 0,2 1 0 16,0 8-8-16,-3-2 8 0,3 7 0 0,0-3 0 16,-3 3 0-16,4 3 0 0,2 3-8 0,0 7 8 15,0-2 0-15,0 7 0 0,3-4-10 0,0 2 10 16,3-5-8-16,3-6 8 0,0 1 0 0,3-9 0 0,3 3 0 0,0-7-8 16,3-1 8-16,3-8 0 0,0 3 10 0,6-8-10 15,0 0 0-15,3-8 0 0,3 3 0 0,3-8 0 16,2-9 0-16,1 4 8 0,0-3-8 0,0 2 0 15,3 1 0-15,-3-4 0 0,-1 4 8 0,-2-9-8 0,-3 9 8 0,0-3 0 16,-3 2-8-16,-3-2 12 0,0 3-4 0,-3-6-8 16,2 3 11-16,-2-1-11 15,-3 4 9-15,0 5-9 0,0-6 0 0,0 11 9 16,0-5-9-16,0 8 0 0,-3-1 0 0,-3 6 8 16,0 0 1-16,0 0 0 0,0 0 0 0,3 11 0 15,3-3-9-15,-6 5 0 0,3 0 0 0,-3 6 0 16,0-6 0-16,3 6 8 0,-3 2-8 0,0 0 8 15,0 8-8-15,0-2 0 0,0-1 9 0,0 0-9 0,0 1 0 16,-3-1-8-16,-3 1 0 0,3-3 0 16,0 2-205-16,-3-10-41 0</inkml:trace>
  <inkml:trace contextRef="#ctx0" brushRef="#br0" timeOffset="4293.7639">8095 833 1292 0,'3'-18'28'0,"3"10"7"0,0-5 1 0,6 0 0 0,-3-1-36 0,0 4 0 0,3-4 0 0,-3 1 0 15,0 5 170-15,2 3 27 0,-2-3 6 0,0 8 1 16,-3-5-87-16,-6 5-17 16,6 5-3-16,3-2-1 0,-3 7-41 0,-3-2-9 0,0 5-2 0,0 6 0 15,-3 0-19-15,3 2-4 0,-3-3-1 0,0 3 0 16,0-2 10-16,0-1 2 0,3 4 0 0,-3-4 0 15,0 3-32-15,0-2 0 0,0-6 0 0,0 6 0 16,3-4 12-16,-3-1-3 0,0-4-1 0,3 3 0 16,-3-7-8-16,0 2 8 0,0-6-8 0,0 1 8 15,0-3 10-15,0 3 2 0,0-3 0 0,0 0 0 16,0 0 16-16,0 0 3 0,0 0 1 0,-3-8 0 16,3-6-21-16,0 1-4 0,3 0-1 0,6 0 0 0,-3-6-14 15,3 1 0-15,3-3 0 0,3 2 0 0,2-2 0 0,1-6 8 16,6 4-8-16,-3-4 0 15,9 1 0-15,-4-1-8 0,1 1-1 0,0-1 0 16,-3 9-99-16,-3-1-19 0,0 11-4 0</inkml:trace>
  <inkml:trace contextRef="#ctx0" brushRef="#br0" timeOffset="4741.0747">8741 1109 172 0,'0'0'16'0,"0"0"-16"0,0 0 0 0,0 0 0 0,0 0 268 0,0 0 50 0,0 0 10 0,0 0 3 16,6 5-166-16,-6-5-33 0,9 0-6 0,3 0-2 15,0 0-3-15,3-5-1 0,-3-9 0 0,5 6 0 16,1-10-32-16,0 5-6 0,0-6-2 0,3-2 0 15,-3 2-24-15,2-2-4 0,-2 3-2 0,0-1 0 16,0-2-32-16,0 3-6 0,3-4-2 0,-3 4 0 0,-3-1-10 0,2-2 8 16,-5 3-8-16,3-1 8 15,0-2-8-15,-3 2 0 0,-3-2 0 0,0 3 0 16,-3 5 0-16,0-1 0 0,-3 1 0 0,-3 8 0 16,0-3 8-16,0 3 0 0,-3-3 0 0,-3 2 0 15,0 6-8-15,-3 0 0 0,-3 6 0 0,-3 2 0 16,-3 0 0-16,0 7 0 0,1 1 0 0,-4 8 0 15,6 3 0-15,-3-1 0 0,0 0 0 0,6 1 8 0,0-1 2 16,3-2 0-16,0 3 0 0,6-6 0 0,0 5-10 16,6-7 0-16,0 7 0 0,3-7 0 0,0 2 23 15,6 0 5-15,0 3 2 0,0-6 0 0,-3-2-30 0,3 3 0 16,0-1 0-16,3 4 0 16,-3-4-143-16,-4-5-34 0,13 19-7 0,-3-19-2 0</inkml:trace>
  <inkml:trace contextRef="#ctx0" brushRef="#br0" timeOffset="11024.7754">11994 865 1494 0,'0'0'32'0,"6"-5"8"0,-3 0 0 0,3-3 3 0,0 2-35 0,0-2-8 15,0 3 0-15,0-3 0 0,3-5 85 0,0 8 15 16,3-3 4-16,0-5 0 0,0 2-32 0,0 3-7 16,2-5-1-16,1 2 0 0,-3 3-32 0,3 0-8 15,0-5 0-15,-3 8-1 0,6-3 2 0,-6-3 1 0,3 3 0 0,-1 8 0 16,-2 0-18-16,3 0-8 0,-6 0 0 0,0 8 8 15,0 6-8-15,0 4 0 0,-3 1 0 0,0 2 0 16,-3 5 0-16,-3 6 0 0,-3 0 0 0,0-1 0 16,-3 9 0-16,0-5 0 15,-3 2 0-15,0-3 0 0,3-2 0 0,0-1 0 0,-3-4 0 0,0-1 0 0,6 6 0 0,-3-11-9 32,1-2 9-32,-1 2-10 0,3-8 10 0,0-2 11 15,0 2-3-15,0-5 0 0,3-3-8 0,0-5 8 16,0 0-8-16,0 0 8 0,0 0 8 0,0 0 2 0,0 0 0 0,6 0 0 15,0-5 19-15,2-3 4 0,1-5 1 0,3 0 0 16,-3-3-16-16,3 0-3 0,0-8-1 0,6 3 0 16,-6-6 3-16,6 1 1 0,-3-14 0 0,-1 8 0 15,4 1-26-15,-3-1 0 0,3 6 8 0,0-1-8 0,0 6 0 0,0-3 0 16,-1 8 0-16,1-2 0 0,0-1 0 0,0-2 0 16,6 8 0-16,-3 0 0 15,0-1 0-15,-1 9 0 0,1 0 0 0,-3-1 0 16,0 12 0-16,-3-6 10 0,-3 5-10 0,0 8 10 15,0 0-34-15,-4 6-6 0,-2 2-2 0,-3 6 0 16,3-4 32-16,-6 7 0 0,0 7 0 0,-3-3 0 0,0 3 0 16,0-5 0-16,0 2 0 0,0-2 0 0,-2-6 0 0,2 1 0 15,-3-1 0-15,3-7 0 0,-3-3 18 0,3-3 10 16,0-3 1-16,0-2 1 0,0 3-30 0,3-8 8 16,-6 2-8-16,6-5 0 0,-3 0 20 0,3-5 0 15,0 2 1-15,0-10 0 0,3 2 3 0,3-2 0 16,0-6 0-16,3-2 0 0,0-5-13 0,5-6-3 15,1-2 0-15,3 2 0 0,3-8 4 0,3 3 0 16,-3 3 0-16,2 7 0 0,1 1-22 0,-3-1-4 16,0 9-1-16,0-1 0 0,0 1 15 0,-3 5 0 15,-7 5 0-15,4 2 0 0,-3 4 0 0,0 10 0 0,-3-3 0 16,0 3 0-16,-3 5 0 0,0 6-12 16,3-1 3-16,0 3 1 0,-3 1 8 0,0 1 0 15,0 4 0-15,0-1 0 0,-3-7 0 0,2 7 0 16,-5-5 0-16,3 3-8 15,-3 3-124-15,0-1-24 0,-3 1-4 0,-2-6-2 0</inkml:trace>
  <inkml:trace contextRef="#ctx0" brushRef="#br0" timeOffset="11748.0183">13742 926 2026 0,'0'0'44'0,"3"0"10"0,0-8 2 0,0 3 1 0,-3 5-45 0,3-5-12 16,-3 2 0-16,0 3 0 0,0-11 53 0,0 9 9 15,-3-4 2-15,3 6 0 0,0-8-33 0,-3 3-7 16,-3 5 0-16,3-5-1 0,-3 2-15 0,-3 3-8 15,3 0 10-15,-3 0-10 0,-3 0 0 0,0 0 0 16,0 3 0-16,-3 2 0 0,-6 0 0 0,4 3 0 16,-4 6 0-16,0-1 0 0,0 0 0 0,0 0-8 15,-3 11 8-15,4-3 0 0,2 6 0 0,-3-1 0 16,3 1 0-16,0-1 9 0,6 1-9 0,0-1 0 16,1-2 0-16,5-3 0 0,3 3 0 0,0-11 0 15,0 0 0-15,6 3 0 0,0-5 0 0,3-6 0 16,-1 3 0-16,1-3 0 0,3-10 13 0,0 5-2 15,0-8-1-15,3-3 0 0,3 3 13 0,0-10 2 16,3-3 1-16,3 2 0 0,-4-2-13 0,-2-5-2 0,3 2-1 16,0-3 0-16,0 6 0 0,0-8 0 0,3 0 0 15,-1 3 0-15,-2 7-10 0,0-5 0 0,-6 8 0 0,0 3 0 16,-3 0 0-16,0 2 0 0,-6 3 0 0,-3 8 0 0,0 0 8 0,0 0-8 16,0 0 8-16,-3 8-8 15,0 3 0-15,-3-3 0 0,0 10 0 0,0-4 0 0,0 4 0 0,0 3 0 0,3-2 0 0,0 2 0 16,3-8 0-16,0 6 0 0,0-1 0 0,0-5 0 15,3 1 0-15,0-6 0 0,0 5 0 0,0-5 0 32,0 2 0-32,0-4 0 0,3 2 0 0,0-6 0 0,0 1 12 0,0 0-2 15,0 2-1-15,3-10 0 0,0 5 3 0,3-3 0 16,-4-2 0-16,7-3 0 0,-3 2-4 0,3-7-8 16,0 3 12-16,3-6-4 0,3 2-8 0,-3-4 12 15,-1-3-12-15,4 2 12 0,0 6 0 0,-3-6 0 16,0 1 0-16,0 2 0 0,0 6-12 0,-4-4 10 15,1 6-10-15,0 3 10 0,-3-3-2 0,-3 8 0 16,0-5 0-16,0 10 0 0,0-5-8 0,0 0 0 16,0 8 0-16,0 0 0 0,0 3 0 0,-1-3-11 15,1 2 3-15,6 3 0 0,-3 3 8 0,0 3 11 0,0-1-3 0,3 1 0 16,-3-3-8-16,0 2 0 16,3 1-10-16,-1-3 10 0,-2 2 0 0,3 1 0 15,-3-1 0-15,0-2 0 16,0 3-67-16,0-1-13 0,-3-5-4 0</inkml:trace>
  <inkml:trace contextRef="#ctx0" brushRef="#br0" timeOffset="12212.1188">14391 860 1407 0,'0'0'31'0,"0"0"6"0,0 0 2 0,0 0 1 0,0 0-32 0,0 0-8 15,0 0 0-15,0 0 0 0,0 0 76 0,0 0 13 16,0 0 3-16,0 0 1 0,0 0-36 0,0 0-7 16,0 0-2-16,0 0 0 0,0 0 6 0,0 0 1 15,0 0 0-15,0 0 0 0,0 0 0 0,-3 0 0 16,-6 5 0-16,0-2 0 0,0 7-12 0,-3 4-3 0,-6-1 0 0,3 8 0 15,-6 6-10-15,0-1-2 16,-2 0-1-16,2 6 0 0,-3-5-11 0,3 4-3 16,-3-4 0-16,4-1 0 0,-1 1 16 0,3-3 3 0,-3-3 1 15,6 0 0-15,3-5-33 0,0 5 0 0,-3-8 0 0,6-5-802 16,4 5-162-16</inkml:trace>
  <inkml:trace contextRef="#ctx0" brushRef="#br0" timeOffset="12480.5584">14652 931 2282 0,'0'0'50'0,"0"0"10"0,0 0 3 0,9 3 1 0,-3 2-51 0,0 1-13 16,0 2 0-16,0 2 0 0,-3 3 64 0,0 1 11 16,0-1 1-16,0 0 1 0,0 3-26 0,-3 0-6 15,0-3-1-15,3 3 0 0,-3 2-28 0,0-4-7 0,0-1-1 0,0 0 0 16,0-5-8-16,0 3-11 16,0-6 3-16,0 3-801 15,0-3-160-15</inkml:trace>
  <inkml:trace contextRef="#ctx0" brushRef="#br0" timeOffset="12624.6096">14852 500 2257 0,'-6'-18'100'0,"3"10"20"0,-3-3-96 0,3 3-24 0,0 3 0 0,3 5 0 32,0 0 53-32,0 0 6 0,0 0 1 0,0 0 0 15,0 0-60-15,0 0-17 0,0 0-1 0</inkml:trace>
  <inkml:trace contextRef="#ctx0" brushRef="#br0" timeOffset="13349.1587">14992 823 288 0,'0'0'25'15,"6"-3"-25"-15,3 3 0 0,-3 0 0 0,3 0 308 0,0 0 57 16,-1 0 11-16,4 0 3 0,-3 0-204 0,0 0-41 15,0 8-8-15,0-3-2 0,-3 9-49 0,0-1-11 0,-3 0-1 16,0 6-1-16,0-6-3 0,-6 8-1 16,3-2 0-16,-3-1 0 0,0 3-30 0,0 0-7 15,0 3-1-15,0-8 0 0,0 0 10 0,0 0 2 16,0-3 0-16,0 0 0 0,3-2-20 0,-3-3-3 16,0-3-1-16,3 3 0 0,0-8-8 0,0 0 8 0,0 0-8 0,0 0 8 15,0 0 4-15,0 0 0 0,0 0 0 0,0 0 0 16,3-8 28-16,3-2 7 0,0 2 1 0,0-11 0 15,0 3-33-15,3-8-7 0,-3 3 0 0,3-5-8 16,3 2 8-16,3 3-8 0,-4-3 0 0,4 3 0 16,3 0 0-16,-3 7 0 0,3-4 0 0,3 5-9 15,-6-1 9-15,6 1 0 0,-4 8 0 0,1-3-8 16,0 8 8-16,0 0-8 0,0 0 8 0,-3 3-8 16,0 2 8-16,-4 3 0 0,1 2 0 0,-3 4 0 0,0-1 0 0,-3 0 0 15,-3 6 0-15,0-6 0 0,-3 8 0 0,0-8 0 16,-3 6 0-16,3-1 0 0,0-2 0 0,0 3 0 15,0-1 0-15,0-5 0 0,0 3 0 0,0 0 0 16,0-8 0-16,0 5 0 0,0 1 0 0,0-6 0 16,-3 2 0-16,3-2 0 0,0 0 0 0,0-3 0 15,0-5 0-15,0 0 0 0,0 0 0 0,0 0 0 16,0 0 0-16,0 0 0 0,0 0 0 0,3-8 12 16,0-5 0-16,3 0-1 0,-3 0-11 0,6-6 0 15,0-5 0-15,6 8 0 0,0-7 0 0,0 1 0 16,2 1 0-16,1 3 0 0,-3 5 0 0,3-1 0 15,-3 1 0-15,0 3 0 0,-3 7 0 0,0-2 0 16,-3-1 0-16,2 4 0 0,-2 4 0 0,-3 4 0 16,0-6-11-16,0 5 11 0,0 3 0 0,-3 0 0 15,3 5 0-15,0 0 0 0,-3-2-8 0,0 2 8 16,0 6-8-16,0 2 8 16,-3-3-62-16,0 9-7 0,3-6-2 0,-3 3-767 15,0 2-154-15</inkml:trace>
  <inkml:trace contextRef="#ctx0" brushRef="#br0" timeOffset="14283.2814">16331 1109 990 0,'0'0'44'0,"0"0"8"16,3-8-41-16,-3 8-11 0,0-6 0 0,-3-2 0 0,0 3 136 0,0-3 26 31,3 3 5-31,-3 0 1 0,0-3-29 0,0 0-6 16,3 2-1-16,-3 1 0 0,0 5-55 0,0-5-11 15,3 2-2-15,-3-2-1 0,1-3-34 0,-1 8-6 16,-3-5-2-16,0 5 0 0,0 0-7 0,0 0-2 15,-3 0 0-15,-3 5 0 0,0-5-12 0,0 8 0 16,0-3 0-16,0 8 0 0,0-7 0 0,-3 7-8 16,1 0 8-16,2 0 0 0,3 1 0 0,0 2-8 15,3-6 8-15,0 3 0 0,3 1 0 0,0-6 0 16,0 2 0-16,3-10 0 0,0 0 0 0,3 8 0 0,3-3 0 16,0-2 9-16,-3 2 6 0,6-10 1 0,3 2 0 15,0-2 0-15,2-3 0 0,4-5 0 0,0 2 0 0,3-2 0 16,0 5-16-16,3-5 8 0,-3 0-8 0,-1 2 0 15,-2 8 13-15,-3-2-3 0,0-3-1 0,-3 8 0 16,-3 0-1-16,-3 3 0 0,3 2 0 0,-6 8 0 16,3-5-8-16,-3 6 0 0,-3 4 0 0,6-7 0 15,-6 2 0-15,3 0 0 0,2 0 0 0,-2-5 8 16,0 0-8-16,3 3 0 0,3-11 0 0,0 8 0 16,0-8 28-16,3 0 3 0,0-6 1 0,0 4 0 0,0-3-20 0,6-3-3 15,-3 2-1-15,2-2 0 0,4-5 4 0,-3 8 0 16,0-8 0-16,3 2 0 15,6-5-12-15,-4 3 8 0,-8 0-8 0,6-6 8 0,3 1-8 16,0-4 0-16,3-1 0 0,-7 1 8 0,1-4 9 0,-3 0 2 16,6-1 0-16,-3-5 0 0,-6 1-19 0,-1 4-12 15,4-7 1-15,0-3 1 0,0 2 10 0,-9 4 14 16,3 4-3-16,-3-10-1 0,0 3-10 0,0 2 0 16,-6 0 0-16,3 6 0 0,-3-1-9 0,3 1-4 15,-3-1-1-15,-1 1 0 0,-4 5 6 0,2-3 8 16,0 3-13-16,0 2 5 0,-6 6 8 0,3 0-8 15,3 0 8-15,-3-1-8 0,3 1 8 0,-3 2 0 16,0 4 0-16,0-1-8 0,6-3 8 0,-3 3 0 16,-3 0 0-16,0 3 0 0,3 0 0 0,0 5-8 15,0 0 8-15,-3 0 0 0,3 0 19 0,0 0 9 16,0 0 1-16,0 0 1 16,-9 0-75-16,9 0-15 0,0 0-4 0,-6 0 0 0,0 5 72 0,-3 0 15 0,6 3 2 0,-3-3 1 15,3-2-26-15,0 2 0 16,-6 3 0-16,3 3 0 0,3-3 0 0,0 5 0 0,-6 0 0 0,3 0 0 15,0 6-18-15,0 0-6 0,0-4 0 0,-2 4-1 16,-1-1 25-16,0 1 0 0,6 2 0 0,-6 6 0 0,-3-1 46 0,6-2 14 16,3 10 4-16,0-2 0 15,0 2-42-15,0 3-8 0,-3-2-2 0,3 2 0 16,0-3 32-16,-6 6 7 0,-3 5 1 0,3-5 0 16,3-3-42-16,3-3-10 0,-3-2 0 0,4 2 0 15,-1-2 0-15,6-6 10 0,5 1-10 0,1-1 10 0,-3-2-10 16,6-5 8-16,3 2-8 0,3-8 8 15,-3 0-28-15,6 1-7 0,0-9-1 0,5-3-886 16,1 4-178-16</inkml:trace>
  <inkml:trace contextRef="#ctx0" brushRef="#br0" timeOffset="15151.4534">18775 669 1267 0,'0'0'56'0,"6"0"12"0,3-5-55 0,3 0-13 0,6 5 0 0,-3-8 0 15,-7 3 64-15,1 5 11 0,-3-8 1 0,-3-3 1 0,-3 8 22 0,0 3 4 16,-3-5 1-16,0-3 0 16,-6 3-87-16,-2 5-17 0,-4 0 0 0,0-5 0 15,-3 5 57-15,-3 5 18 0,0-5 3 0,-3 5 1 16,1 3-59-16,-4-3-12 0,3 3-8 0,0-2 9 16,3 7-9-16,1 0 0 0,-1 0 9 0,3 1-9 15,6 4 0-15,0-5-8 0,3 1 0 0,0-1 0 16,3 0 8-16,3 0 0 0,0 6 0 0,3-6 0 0,3 0 0 15,0 0 0-15,3 1 0 0,0-1 0 0,3 5 0 0,3-10 0 16,3 6 0-16,3-6 0 0,-3 2 0 16,2 3 0-16,1 1 0 0,-6-1 0 0,3 0 49 0,0 6 12 15,-3-6 3-15,-3 0 0 0,-3-5-40 0,0 5-8 16,-3-8-2-16,-3 9 0 0,0-12 13 0,-6 4 2 16,0-1 1-16,-3 0 0 0,0 3-11 0,-3-3-3 15,0 3 0-15,-6-2 0 0,3 2-16 0,-5 0 0 16,2-3 8-16,-3 8-8 15,0-8-82-15,3 1-20 0,-3 2-4 0,3-6-613 0,4 4-122 0</inkml:trace>
  <inkml:trace contextRef="#ctx0" brushRef="#br0" timeOffset="15885.0241">19141 971 1728 0,'6'5'153'15,"0"-5"-122"-15,3 0-31 0,3 0 0 16,0-5 57-16,3 5 6 0,-3 0 1 0,2 0 0 16,1-5 0-16,0 2 0 0,3-2 0 0,0 0 0 15,0-1 0-15,3 4 0 0,-1-9 0 0,4 3 0 0,-3 0-52 16,3-5-12-16,-6 0 0 0,3-1 0 15,-3 4 54-15,-4 2 8 0,-2-5 2 0,0-1 0 16,-3 1-52-16,0 0-12 0,-3 0 0 0,0 2 0 16,0-2 0-16,-3 5 0 0,3-5 0 0,-3 0 0 15,-3-1 0-15,3 4 0 0,-6 2 0 0,0-5 0 0,0 5 0 0,-3-3 0 16,0 3 0-16,-3 3 0 0,9 5 0 0,-6-5 0 16,0 2 0-16,-6 3 0 0,3 0 0 0,-3 0 0 15,3 3 0-15,4 2 0 0,-7 5 0 0,3-2 0 16,0 0 0-16,0 3 0 0,0 2 0 0,0 0-15 15,0 1 3-15,3 7 1 0,0-8 11 0,0 5 0 16,0 1-9-16,3 2 9 0,0-2 0 0,0-1 18 16,0 3-3-16,3-2-1 0,0 2-14 0,-3 6 0 15,0-9-12-15,0 1 12 0,0 2 0 0,0-3 0 16,3-2 0-16,0-3 0 0,0 3 0 0,3-8 8 0,0 5-8 0,3-7 0 16,3-4 0-16,3 4 0 15,0-6 0-15,3 0 0 0,9-8 26 0,-6 8-1 16,-1-11 0-16,4 3 0 0,0 0 11 0,0-5 3 0,0-6 0 15,0 1 0-15,-1-1-7 0,1-2 0 0,0 0-1 0,-3-3 0 16,0-7-15-16,0 1-4 0,3 1 0 0,2 0 0 0,-2-10-12 0,3 1 0 16,0-1 0-16,-3 7 0 15,3-2 0-15,-1-6 0 0,7 0 0 0,-3-2 0 16,0 8-34-16,-1-6-6 16,-5 0-2-16,3-5 0 0,-3 8 34 0,-6 8 8 0,-6-3 0 0,-6 14 0 15,-3-3 13-15,0 7 5 0,-3 1 1 0,-3 8 0 16,-6 0-19-16,0 5 0 0,-3 5 0 0,0 0-9 15,-3 3 9-15,3 11-10 0,-2-4 10 0,-1 9-10 16,6-3 0-16,0 3 0 0,-3 3 0 0,0-6 0 0,6 5 10 16,3 6 0-16,0-5 0 0,3 4 0 0,3 9 0 0,-3 0 0 15,3-1 10-15,0 1-10 0,0 2 0 16,0-7 8-16,3 4-8 0,0 6 0 0,3-5 0 0,0-8 0 16,-3 0-12-16,6 2 12 0,-3-7 0 0,0-4 0 15,-3 4 0-15,0-11 0 16,6 2-104-16,-3-7-21 0,-3-1-4 0,3 1-648 0,-3-6-130 15</inkml:trace>
  <inkml:trace contextRef="#ctx0" brushRef="#br0" timeOffset="16129.4588">19659 463 2188 0,'-9'-8'97'0,"9"8"20"0,0 0-93 0,0 0-24 0,6 0 0 0,6 0 0 15,-3 0 56-15,6-5 6 0,6 5 2 0,2 0 0 16,4 0-52-16,9 0-12 0,3-5 0 0,5 2 0 16,4 3 0-16,0 0 0 0,-1 3 0 0,4-3 0 15,-7 0-151-15,1 0-33 16,41-8-6-16,-20 8-2 0</inkml:trace>
  <inkml:trace contextRef="#ctx0" brushRef="#br0" timeOffset="16817.0795">21469 646 1497 0,'0'0'66'0,"0"0"14"15,0 0-64-15,0 0-16 0,0-8 0 0,0 2 0 0,3 1 114 0,-3 2 19 16,3-2 4-16,0-3 1 0,0 3-67 0,0 5-14 0,-3 0-2 0,3-8-1 0,-3 3 7 0,0 5 2 31,0 0 0-31,0 0 0 0,0 0-50 0,0 0-13 16,0 0 0-16,-6 5 0 0,-3-2 0 0,-3 7 0 16,0-2 0-16,-3 5 0 0,0 6 30 0,3-6 1 15,0 6 0-15,-2 2 0 0,-1 0-22 0,3 3-9 16,3-6 8-16,3 3-8 0,0-7 0 0,3 4 8 15,6-5-8-15,3 1 0 0,-3-1 12 0,0-8-4 16,9 8 0-16,3-5 0 0,-1-2 9 0,1-4 2 0,3 4 0 0,0-1 0 16,0-5-11-16,3 3-8 15,-3-3 12-15,2 0-12 0,1 0 0 0,-3-3 0 16,0 3 0-16,-3-5-12 0,3-3 60 0,-3 2 13 16,0-2 3-16,-1-5 0 0,4 3-52 0,0-4-12 15,3 6 0-15,-3-10 0 0,0 5 8 0,-6-8-8 16,0 2 11-16,-7 8-11 0,-2-4 8 0,0 1-8 0,0 1 0 0,-3 0 0 15,-3 0 0-15,0-1 0 16,-3 4-13-16,-2-3 5 16,-4 5-45-16,-3 2-9 0,0-2-2 0</inkml:trace>
  <inkml:trace contextRef="#ctx0" brushRef="#br0" timeOffset="17387.1115">22281 699 1958 0,'0'0'43'0,"6"-3"9"0,0-2 1 0,3 5 3 0,-3-8-45 15,3 8-11-15,-3-14 0 0,9 9 0 0,-6 0 104 0,6-3 20 16,-3 3 3-16,0-3 1 0,0-6-72 0,2 9-15 16,-2-3-2-16,0-5-1 15,-3 2-10-15,3-2-1 0,-3 0-1 0,0-8 0 0,3 8-26 0,0-6 0 16,-3 6 0-16,3-6 0 0,-6 3 56 0,2-2 7 16,1-1 1-16,-3 1 0 15,3 2-103-15,-3-3-20 0,0-7-4 0,0 2-1 0,-6 3 103 0,9-5 20 0,-6 2 4 0,0 3 1 31,-3-6-80-31,0 14-15 0,-3-6-3 0,0 6-1 0,3 0 35 0,-3 0-8 16,-3 5 8-16,6 2 0 0,-3-2-16 0,-3 3 1 16,0 0 0-16,0 5 0 0,-3 0 2 0,3 0 0 0,0 5 0 0,-2 0 0 15,2-5-5-15,-3 8-1 0,0-2 0 0,0 2 0 16,0-3 19-16,0 8 0 0,0-5-8 0,6 5 8 16,-3 1 0-16,0-1-12 0,0 5 12 0,0 1-10 15,0 2 10-15,-3 5-8 0,9-7 8 0,-9 7-8 16,3-4 8-16,0 1 0 0,1-4 0 0,-1 7 0 15,-3-4 9-15,0 4 1 0,9 6 0 0,-6 0 0 16,0 2 7-16,-3 3 2 0,0-3 0 0,0-2 0 0,-3 3 13 16,0 9 4-16,0 1 0 0,0 0 0 0,-3-10-4 0,10 2-1 15,-7 3 0-15,3-1 0 0,0-4-15 0,6-4-4 16,3 1 0-16,0 0 0 16,6-6-12-16,-6-4 9 0,3-4-9 0,-3 1 8 0,3-6-8 15,-3-5-12-15,-3-3 2 0,-3 3 1 16,0-8-155-16,-3 5-30 0,0-5-6 0,-3 0-2 0</inkml:trace>
  <inkml:trace contextRef="#ctx0" brushRef="#br0" timeOffset="17565.0277">22046 892 1958 0,'15'-14'87'0,"-6"14"17"0,6-5-83 0,3 0-21 15,6 2 0-15,2-2 0 0,4 0 56 0,0-3 6 0,3 8 2 0,-1-6 0 16,1-2-52-16,0 3-12 0,-6 5 0 0,0 0 0 31,-1 0-48-31,-5-5-13 0,24 2-3 0,-18-2 0 0</inkml:trace>
  <inkml:trace contextRef="#ctx0" brushRef="#br0" timeOffset="18038.5038">21656 672 810 0,'0'0'36'0,"0"0"7"0,0 0-35 0,0 0-8 0,0 0 0 0,0 0 0 16,0 0 84-16,0 0 14 0,0 0 3 0,0 0 1 16,-3-3-10-16,-3-2-3 0,0 0 0 0,3 0 0 15,3 5 31-15,0 0 5 0,-5-3 2 0,-1-2 0 16,0-3-55-16,-3 2-12 0,3 1-1 0,-3 2-1 15,0-2-40-15,-3-3-8 0,3 8-2 0,-3-5 0 16,0-3-109 0,-3 3-23-16,0 5-4 0</inkml:trace>
  <inkml:trace contextRef="#ctx0" brushRef="#br0" timeOffset="19898.6524">2416 3048 1152 0,'0'0'102'0,"0"0"-82"16,0-8-20-16,3 0 0 15,3-2 61-15,3 2 8 0,3-6 2 0,-6-1 0 0,8-1 36 0,-5 0 7 16,6-5 2-16,0-1 0 0,0 1-43 0,0 0-8 15,3 3-1-15,0-1-1 0,-3 6-27 0,-4-6-6 16,4 3-1-16,-3 6 0 0,0 2-1 0,0 3 0 16,-6-3 0-16,3 2 0 0,-3 6-28 0,0 3 0 15,-3 0 0-15,3 5 0 0,-3 0 0 0,0 7 0 16,6 1 0-16,-9 5 0 0,0 6 0 0,0-1-20 16,0 3 4-16,0 1 0 0,0-4 16 0,0 3 0 15,-6-2 0-15,3-1 0 0,3 1 14 0,-3-1 0 16,0-2 0-16,-3 0 0 0,0-1-14 0,3-1 0 15,-3-7 0-15,0 1 0 0,3 3 0 0,-3-11 0 16,6 2 0-16,0-2 0 0,0-8 9 0,0 0 3 16,0 0 0-16,0 0 0 0,0 0 9 0,6-2 3 15,3-4 0-15,3-2 0 0,3-2-3 0,3-3 0 0,-1-6 0 0,4-2 0 16,3 0-2-16,-3 0-1 0,0-6 0 16,3 1 0-16,-1-6-3 0,1 3-1 0,0-3 0 15,3 0 0-15,-3 3-14 0,-1 3 0 0,-2 2 8 0,0 5-8 31,-6 1-18-31,3 2-6 0,0 3-2 0,-9 5-723 0,3 3-145 0</inkml:trace>
  <inkml:trace contextRef="#ctx0" brushRef="#br0" timeOffset="20268.5237">3300 3056 633 0,'0'0'56'0,"0"0"-44"0,0 0-12 0,0 0 0 0,6-3 172 0,3 1 33 16,0-4 7-16,0 1 0 0,0-3-54 0,2 3-11 15,1-8-3-15,0 2 0 0,3-2-40 0,-3-6-9 16,3 1-2-16,0-1 0 0,0 1-46 0,-6-1-10 16,0 1-1-16,2-1-1 0,-2 3-35 0,0-2 0 15,-3 5 0-15,0-3 0 0,0 0 10 0,0 0 2 0,-3 3 0 0,0 2 0 16,-3-2-12-16,0 0 0 15,3 5 0-15,-3 0 0 0,-3 2 16 0,-3-1 2 16,3-1 0-16,0 5 0 0,-6 0-18 0,3 3 0 16,-3 0 0-16,0 0 0 0,1 6-10 0,-1-1-9 15,0 5-1-15,-3 4-1 0,3-1 21 0,0 5 0 16,0 4 0-16,6 4 0 0,-3 6 0 0,3-6 0 16,0 3 0-16,3 0 0 0,0 1 0 0,0-4 0 0,0-2 0 0,3 2 0 15,0-5 0-15,3 1 10 0,0-4-1 16,0 1 0-16,0-3-9 0,0-1-12 0,-3 4 2 0,3-8-1066 15</inkml:trace>
  <inkml:trace contextRef="#ctx0" brushRef="#br0" timeOffset="20576.7967">3687 2752 1720 0,'9'-6'38'0,"-3"6"8"0,3-8 2 0,0 8 0 0,0 0-39 0,2 3-9 15,-2 2 0-15,3-5 0 0,-3 14 52 0,3-6 8 16,-3 2 1-16,0 3 1 0,-3 3-17 0,3 0-3 16,-3 5-1-16,0-5 0 0,0 3 9 0,0-1 2 15,-3 1 0-15,0-6 0 0,0 0-3 0,-3 0 0 16,3-2 0-16,-3 2 0 0,0-5-9 0,0 5-1 16,0-7-1-16,0-6 0 0,3 8-15 0,-3-8-3 15,0 0-1-15,0 0 0 0,0 0 3 0,0 0 1 16,0 0 0-16,0 0 0 0,0 0 7 0,3-8 2 15,-1 2 0-15,1-7 0 0,3 0-8 0,-3 0 0 16,3-1-1-16,0-4 0 0,0-3-13 0,3 2-2 0,3-7-8 0,0 7 12 16,3-7-12-16,0 2 0 0,3-2-12 0,-1 4 12 15,1-4-208-15,3 5-34 0</inkml:trace>
  <inkml:trace contextRef="#ctx0" brushRef="#br0" timeOffset="20801.9263">4380 2683 748 0,'0'0'33'0,"0"0"7"0,0 0-32 0,0 0-8 0,6 5 0 0,3 0 0 16,0-2 188-16,0 0 36 0,3-1 8 0,0-2 0 15,3-2-88-15,6-1-19 0,-3 0-3 0,5-7-1 16,1-1-49-16,3 1-11 0,-3 2-1 0,0-5-1 0,2 2-33 0,-2-2-6 15,0 0-2-15,0-1 0 0,-3 4-10 0,-4 2-8 16,4 0 9-16,-3-5-9 0,-6 7 0 0,3 1-21 16,-6-3 3-16</inkml:trace>
  <inkml:trace contextRef="#ctx0" brushRef="#br0" timeOffset="21072.2088">4788 1995 1890 0,'-3'-13'84'0,"6"7"16"0,-3 6-80 0,3-5-20 16,-3 5 0-16,0 0 0 0,0 0 57 0,0 0 7 16,3 11 2-16,-3-3 0 0,-3 2-18 0,0 6-3 0,0 3-1 0,-3 7 0 15,3-7-2-15,0 10-1 0,-6 2 0 0,6 7 0 16,-6 1-8-16,6 1-1 0,-2 10-1 0,-1 3 0 15,-3-5-10-15,3 2-1 0,0-5-1 0,0 3 0 16,0-3-11-16,3-6-8 0,0 1 12 0,0 5-12 16,-3-5 9-16,3-1-9 0,0-2 0 0,-3-2 9 31,0-1-89-31,3 3-17 0,-6-10-4 0</inkml:trace>
  <inkml:trace contextRef="#ctx0" brushRef="#br0" timeOffset="21281.4115">4991 2786 1681 0,'0'0'74'0,"0"0"16"0,6 5-72 0,-3 3-18 16,-1 0 0-16,1 3 0 0,0 2 93 0,3 0 15 15,-3 1 4-15,0-7 0 0,0 9-27 0,3-2-5 16,-3-4 0-16,0 3-1 0,3-2-37 0,0 2-7 15,0-5-2-15,-3 3 0 16,3-3-77-16,-3-3-16 0,3 0-4 0</inkml:trace>
  <inkml:trace contextRef="#ctx0" brushRef="#br0" timeOffset="21437.4409">5244 2283 2545 0,'-6'-13'56'0,"6"13"11"0,0 0 2 0,0-8 3 0,-3 3-57 0,3 5-15 0,0 0 0 0,0 0 0 16,0 0 41-16,0 0 6 0,0 0 1 0,0 5 0 31,-3 6-193-31,3-1-39 0,3 4-7 0,-3 4-1 0</inkml:trace>
  <inkml:trace contextRef="#ctx0" brushRef="#br0" timeOffset="22285.8689">5976 2392 403 0,'0'-5'36'0,"-6"-1"-36"15,3-2 0-15,0 3 0 0,-3 0 419 0,3 2 77 16,-3 0 15-16,-3 1 3 0,3 2-355 0,-3 2-71 0,0 1-15 0,-3 5-2 15,3 0-39-15,1 3-8 16,-7 4-2-16,3 1 0 0,0 5-14 0,-3 1-8 16,3 4 8-16,0 3-8 0,0 0 14 0,0 0-2 15,3 1 0-15,0 1 0 0,1-4 7 0,2-1 1 16,-3 1 0-16,6-4 0 0,3 7-20 0,0-1 0 16,0-3 0-16,3 1 0 0,0-1 0 0,0 0 0 15,0-4 0-15,3-1 0 0,-1-5 0 0,4 2 0 16,3-2 0-16,0-3 0 0,-6 1 0 0,6-4 13 15,6-2-4-15,0-5-1 0,0-1-8 0,5-2 10 0,1-5-10 0,6-3 10 16,0 3 4-16,0-8 1 0,2-9 0 0,1 4 0 16,3-3-15-16,0-3 0 0,-1-8 0 0,-2 3 0 15,0 5 16-15,-1-2-4 0,-2-1 0 0,0-4 0 0,0 4 10 0,-6 1 2 16,-1-1 0-16,-5 3 0 16,-3 3-8-16,-3-5-2 0,3 2 0 0,-6 3 0 15,-3-3-3-15,3 3-1 0,-3 0 0 0,-3 0 0 16,0 2-10-16,0 6 0 0,-3 0 0 0,0 2 0 15,-3 3 0-15,3-3 0 0,-6 9 0 0,3-6 0 16,-3 5 0-16,-3 1 0 0,0 2 0 0,0 0-11 0,0 5 11 16,-3-3 0-16,3 4 0 0,0-1 0 15,-3 3 0-15,0 5 0 0,4 0 0 0,2-5-8 0,-3 11 0 0,3-8 0 16,3 10 0-16,0-5 0 0,0 2 8 0,0 1 0 16,3-1 0-16,0 3 0 0,0-2 0 0,0-1 0 15,0 3 0-15,3-5-12 0,-3 3 12 0,3-3 0 16,0 0 0-16,0 2 0 0,3 1 0 0,0-6 0 15,3-3 0-15,-1 6 0 0,1-8 0 0,0 3 0 16,3-3 8-16,0-3-8 0,0 3 0 0,3-5 0 16,-3-3 0-16,3-3 0 0,0-2 0 0,-1 2 9 0,7-2-9 0,0-8 0 15,0-1 11-15,6-2-11 16,-3 3 10-16,5-3-10 0,1 3 8 0,0-8-8 0,0 2 0 0,-4-2 9 16,1 5-9-16,0 1 0 15,0 1 0-15,-3 1 0 0,-4 8 0 0,4 0 0 16,-3-1 0-16,0 4 0 0,-9 2 0 0,3-6 0 0,6 12 0 15,-4-6 0-15,-5 2-8 0,0 1 8 0,0 0 0 16,0 2 0-16,3 0 0 0,-6 3 0 0,-9-8 10 0,6 5-10 16,6 3 20-16,-6 0-2 0,-3-3-1 0,-3 1 0 15,-3 2-1-15,3 0 0 0,-3 0 0 0,0 0 0 16,-9-1 0-16,3-1-1 0,6 7 0 0,-6-2 0 16,-6-1-15-16,0-2 11 0,0 5-11 0,0-2 10 15,-2-1-10-15,-4 1 10 0,0-3-10 0,0 3 10 16,-6-3-10-16,6-3 0 0,-2-3 0 0,2 1 0 15,0 0-65-15,0 2-15 0,-3-5-4 0,3-5-826 16,4 2-166-16</inkml:trace>
  <inkml:trace contextRef="#ctx0" brushRef="#br0" timeOffset="23374.1843">8440 2516 1368 0,'0'0'30'0,"0"0"6"0,3-5 2 0,3-3 0 0,-3 3-30 0,3-3-8 15,-3 2 0-15,3 1 0 0,-3 0 125 0,0 0 24 16,3 2 5-16,-6 3 1 0,0 0-41 0,0 0-8 15,0 0-2-15,0 0 0 0,0 0-41 0,0 0-9 16,-6 3-2-16,0 7 0 0,-3 3-34 0,-3 6-7 16,3-6-2-16,1 6 0 0,-4 2 6 0,3-3 1 15,-3 1 0-15,3 5 0 0,3-1 0 0,-3-4 0 16,6 0 0-16,-3 2 0 0,3-5-8 0,3-3 0 0,3-3-8 0,-3 4 12 16,6-6-12-16,-3-1 9 0,3 1-9 0,0 0 8 31,3-8-59-31,0 0-12 0,0-5-2 0,0 2-1058 0</inkml:trace>
  <inkml:trace contextRef="#ctx0" brushRef="#br0" timeOffset="23522.3795">8616 1995 1555 0,'-15'-19'138'0,"12"9"-110"15,-3-3-28-15,6 2 0 0,0 0 120 0,0 4 18 16,0 7 4-16,0 0 1 0,9-6-125 0,-3 6-18 15,3-2-17-15,-3 4-891 0</inkml:trace>
  <inkml:trace contextRef="#ctx0" brushRef="#br0" timeOffset="24020.4968">8807 2532 1555 0,'0'0'68'0,"0"0"16"0,0 0-68 0,0 0-16 0,0 0 0 0,8 5 0 16,-2 3 107-16,0 0 17 0,0 3 4 0,0-3 1 15,0 0-32-15,0 0-6 0,0 2-2 0,0 1 0 16,0 2-30-16,-3-8-7 0,3 3 0 0,-3 5-1 16,0-5-14-16,-3 0-2 0,3-2-1 0,0-4 0 15,-3 4-4-15,0-6-1 0,0 0 0 0,0 0 0 16,0 0-13-16,0 0-2 0,0 0-1 0,0 0 0 16,0 0 1-16,0 0 0 0,0 0 0 0,0 0 0 0,-3-8-4 15,3 0-1-15,0-6 0 0,3 4 0 0,3-3-9 0,3-1 0 16,3-7 0-16,6 3 0 0,-4-1 17 0,4 3-1 15,6-5-1-15,-3 3 0 16,0 4-35-16,-3-4-8 0,-1 7 0 0,1 1-1 0,-3 4 29 16,0 6-9-16,-6 0 9 0,3 0 0 0,-3 3 0 0,0 8 0 15,-3-3 0-15,0 8 0 0,0-3 0 0,-6 8 0 16,6-5 0-16,-6 2 0 0,0 3 0 0,3 1 0 16,-3-1 0-16,0 0 0 0,0 0 0 0,0 0 0 15,0 0 0-15,0-2 0 0,0-3 0 0,0 2 0 16,3 1 0-16,0-1 0 15,-3-2-120-15,3 3-26 0,-3-3-5 0</inkml:trace>
  <inkml:trace contextRef="#ctx0" brushRef="#br0" timeOffset="25239.7151">11456 2172 1566 0,'0'0'69'0,"0"0"15"0,3-10-68 0,-3 7-16 15,0-5 0-15,3 3 0 0,-3-3 64 0,0 3 8 16,0-3 3-16,-3 2 0 0,3-2 9 0,-3 3 1 16,-3-5 1-16,3 7 0 0,-3-2-34 0,0-3-8 15,0 2 0-15,0 1-1 0,-6 0-25 0,3 2-5 16,0 3-1-16,-3-5 0 0,0 2-12 0,0 1 0 16,-2-1 0-16,-1 3 0 0,0 0 0 0,-3 0 0 15,3 0 0-15,-6 5 0 0,3-5 11 0,0 8-11 16,1-5 12-16,-1 2-12 0,0 0 11 0,0 3-11 15,0-2 10-15,3 4-10 0,-6-2 0 0,7 0 0 16,-4-3 0-16,0 3 0 0,3 3 19 0,-3 2 10 0,3 0 3 16,6-2 0-16,0-1-32 0,-3 4 0 15,4-4 0-15,-7 6 0 0,6 3 12 0,0-6-3 16,-3 8-1-16,0 8 0 0,3-2-8 0,-3 7 0 0,3-2 0 16,0 0-11-16,3 2 22 0,0-2 4 0,3-1 1 15,3 6 0-15,-3-2-5 0,0-1-1 0,3 1 0 16,0 2 0-16,3-8 18 0,3 3 4 0,0-3 1 0,0 5 0 15,3-7-25-15,3-6-8 0,-3 2 0 0,6-7 0 16,0 0 20-16,0-3 0 0,-3-2 0 0,5-3 0 16,1 0-20-16,3-3 10 0,-3-5-10 0,3 0 8 15,0 0 0-15,0-8 0 0,-1 3 0 0,-2-6 0 16,3 3 4-16,-3-2 0 0,-3-3 0 0,0-3 0 16,-3 3 0-16,0-1 1 0,-4-2 0 0,1 3 0 15,0-3 3-15,0 3 1 0,-6 3 0 0,3-4 0 0,-3 6-5 16,0-8 0-16,-3 3-1 0,0 5 0 0,-3 0-11 0,3 0 8 15,-3-2-8-15,-3 5 8 0,3 2-8 16,-3-5 0-16,3 3 0 0,-3-3 0 0,3 2 0 0,0 6 0 16,-6-7 0-16,4 1 0 0,2 1 0 0,-6 0 0 15,3-1 0-15,0 4 0 0,0-4 0 0,0 4 0 0,0-1 0 16,-3 0 0-16,6 3 0 0,-6-5 0 16,6 3 0-16,-3 2 0 0,6 0 0 0,-6 0 0 15,0-3 0-15,6 3 0 0,0 0 0 0,0 0 0 16,0 0 0-16,0 0 0 0,0 0 0 0,0 0 0 15,0 0 0-15,0 0 0 0,0 0 0 0,0 0 0 16,0 0-9-16,9 3 9 0,-3-3 0 0,6 0 0 16,0 0 0-16,3 0 0 0,0 0 0 0,2 0 0 15,4 0 0-15,3-3 0 0,-3 0 0 0,3 3 8 16,0-5-8-16,2 2 0 0,1 1 0 0,-6-1 0 16,3 3 0-16,-3-8-10 15,0 5-78-15,-1 1-15 0,-2 2-3 0,0-8-726 0,-6 8-144 0</inkml:trace>
  <inkml:trace contextRef="#ctx0" brushRef="#br0" timeOffset="52677.1469">14033 2217 1191 0,'0'-13'52'0,"3"2"12"16,0 3-51-16,3 1-13 0,-3 1 0 0,3-4 0 15,-3 2 86-15,3 2 14 0,-3 4 4 0,3-9 0 0,-3 3-58 0,0 3-11 16,-3 2-3-16,3-5 0 0,0 3 20 0,0 5 3 15,-3 0 1-15,0 0 0 0,0 0-23 0,0 0-4 16,0 0-1-16,0 0 0 0,0 0-12 0,0 0-4 16,0 0 0-16,0 0 0 0,0 0-3 0,0 0-1 15,-6 0 0-15,0 3 0 0,3-1 10 0,-3 6 2 16,0 6 0-16,0-7 0 0,0 7 11 0,0-4 2 16,-3 6 1-16,3 3 0 0,-3 5-16 0,4-3-3 15,-1 5-1-15,0-2 0 0,0 2 2 0,3 9 0 16,0-9 0-16,0 6 0 0,0-6-4 0,3 1 0 15,0-6 0-15,3 3 0 0,3-8 0 0,-3 0-1 16,3-3 0-16,0-3 0 0,0-2 8 0,2-2 1 16,1-1 1-16,3-2 0 0,-3-3-10 0,3-6-3 15,-3 1 0-15,3-3 0 0,0 3 12 0,3-8 1 16,-3-6 1-16,0 3 0 0,-1-2-11 0,1-3-3 0,0-3 0 16,0 0 0-16,-3-3-8 0,0 6 12 0,0-3-12 15,-3 3 12-15,3 0-12 0,-3 3 0 0,0 10 0 0,-3-6 0 16,0 9 0-16,0-3 0 0,-3 8 0 0,0 0 0 15,0 0-12-15,0 0 12 0,3 8-10 0,0 5 10 0,0 6-8 0,-3-3 8 16,3 2 0-16,-3 3-9 16,3 3 9-16,0-5 0 0,0-3 0 0,-3 0 0 15,3-3 0-15,-1 0 0 0,1 0 0 0,0 0 0 16,0-7 0-16,0 2 0 0,-3-8 0 0,3 5 0 16,3 3 0-16,-6-8 0 0,6 3 8 0,0-1-8 15,0-2 18-15,0-2-1 0,3-1 0 0,0-8 0 0,3 1 9 0,0-3 2 16,0-6 0-16,3 0 0 0,2-4-12 0,1-1-1 15,-3 0-1-15,0 3 0 0,3-6-14 0,-3 9 0 16,0-6 8-16,0 3-8 16,-3 0-21-16,-4 5-7 0,-2 0-2 0,0 3 0 15,-3 0-184-15,-3-1-37 0</inkml:trace>
  <inkml:trace contextRef="#ctx0" brushRef="#br0" timeOffset="53306.4592">14876 1670 748 0,'0'0'33'0,"0"-11"7"0,0 0-32 0,3 6-8 0,0-3 0 0,0 3 0 15,0-3 137-15,-3 8 26 0,3-5 5 0,-3 5 0 16,6-6-83-16,-6 6-17 0,0 0-3 0,0 0-1 16,0 0-23-16,0 0-5 0,0 0 0 0,6 6-1 15,-3 2 13-15,-3-1 2 0,5 4 1 0,-2 2 0 16,-3 6 7-16,3-6 2 0,-3 3 0 0,0 8 0 15,0-3-8-15,-3 5 0 0,0 1-1 0,0 5 0 16,-2 5-9-16,-1 5-2 0,0 0 0 0,0 1 0 0,0-4-8 16,0 4-3-16,-3-4 0 0,3 1 0 0,0-3-11 0,0 0-2 15,3 3-1-15,-3-6 0 0,0 1 5 0,3-6 0 16,0 0 1-16,0-3 0 0,-3-7-7 0,3 2-2 16,0-8 0-16,0 0 0 0,0 1-12 0,0-6 0 15,0-3 0-15,3-5 0 0,0 0 9 0,0 0 3 16,0 0 0-16,0 0 0 0,-3-5-4 0,0-3-8 15,3 0 12-15,0-6-4 0,0-4-8 0,6-6 0 16,3 0 0-16,0 0 8 0,0 1-8 0,3-1 8 16,3-3-8-16,0 9 8 0,0-1-8 0,0-2 0 15,-4 5 0-15,4 3-11 0,0 3 11 0,-3-1 0 16,-3 6 0-16,3 2 0 0,-3-5 0 0,-3 8 0 0,-6 0 0 0,9 8 0 16,0-3 0-16,-3 3 0 0,0 5 0 0,0-5 0 15,-3 6 0-15,3-1 0 16,-1 5 0-16,1 1 0 0,-3-1 0 0,6 4 0 0,-6-4 0 15,3 3 0-15,0 0 0 0,0-2 0 0,0 2 0 0,0-2 0 16,-3-3-12-16,3-3 0 0,-3 0 0 0,0 0 0 31,3 0-110-31,-3-2-22 0,3 0-5 0</inkml:trace>
  <inkml:trace contextRef="#ctx0" brushRef="#br0" timeOffset="53555.0785">15420 2355 172 0,'-6'-13'8'0,"4"13"1"15,2-8-9-15,-6 5 0 0,3 0 0 0,0 3 0 0,3-5 363 0,3 2 70 16,-3 3 15-16,0 0 2 0,0 0-258 0,6 3-51 16,-1 2-10-16,4 1-3 0,0 2-51 0,0 5-10 15,0-5-3-15,-3 5 0 0,3 0-35 0,-3 0-7 16,0 1-2-16,-3-1 0 0,0 0-12 0,0-2-8 15,3 2 8-15,-3-5-8 0,-3 2 0 0,3-2-8 0,-3 0 0 0,3 3 0 16,0-6-202-16,0 3-40 0,-3-8-8 16,9 13-2-16</inkml:trace>
  <inkml:trace contextRef="#ctx0" brushRef="#br0" timeOffset="53690.1049">15724 2172 864 0,'-9'-18'76'0,"6"10"-60"16,0 0-16-16,0 3 0 0,-3-9 188 0,0 4 34 15,3-1 7-15,0 6 2 0,0 0-87 0,0-3-18 0,3 8-3 0,-3-6-1 32,3 6-106-32,0 0-16 0,0 0-15 0,0 0-612 15,0 0-122-15</inkml:trace>
  <inkml:trace contextRef="#ctx0" brushRef="#br0" timeOffset="54055.2537">16307 2080 1386 0,'3'-6'61'0,"-3"1"13"0,0 0-59 0,0 2-15 16,-3-5 0-16,-2 6 0 0,-1-1 129 0,0-2 23 15,0 2 5-15,-3 0 1 0,0 3-86 0,0 0-18 16,0 3-3-16,0-3-1 0,-3 8-18 0,0-8-3 16,0 5-1-16,0 3 0 0,0 5 0 0,1-5 0 15,-1 3 0-15,0 2 0 0,0 3-8 0,3 0-3 16,0 5 0-16,0-2 0 0,3 7 13 0,0-5 2 16,0 6 1-16,3 4 0 0,0 1-7 0,0-3-2 0,3 0 0 0,3 3 0 15,-3-5-24-15,3-1 0 16,3-5 0-16,3 0 0 0,-3-2 0 0,6-6 0 0,0-2-9 15,3-1 9 1,3-4-121-16,5-1-18 0,7-5-3 0,6 0-1 16,-3-8-48-16,-1 3-9 0,37-17-3 0,-22 4-513 0</inkml:trace>
  <inkml:trace contextRef="#ctx0" brushRef="#br0" timeOffset="54489.1069">16894 1598 2070 0,'3'-5'45'0,"3"-3"10"0,3-5 1 0,0-1 3 0,-3 6-47 0,0 3-12 16,2-3 0-16,-2 3 0 0,6 5 53 0,-9-5 9 16,-3 5 2-16,9 5 0 0,-3-2-36 0,0 7-6 15,-3-2-2-15,3 11 0 0,-6-1-20 0,0 3 0 16,3 6 0-16,-6 5 0 0,-3-1 30 0,3 9 2 15,0 5 0-15,0 8 0 0,-3-8-20 0,0 2-3 0,3-2-1 0,0 3 0 16,3-8 7-16,-3-3 1 16,-3-3 0-16,3 3 0 0,0-5 19 0,3-3 4 15,-3-2 1-15,-2-4 0 0,5-1-26 0,-3-4-5 16,3 1-1-16,-3-11 0 0,0 2 7 0,0-2 1 16,3-3 0-16,0-5 0 0,0 0-7 0,0 0-1 15,0 0 0-15,6-5 0 0,-6-8 26 0,3 0 5 16,0-6 1-16,5 1 0 0,1 2-40 0,3-3 0 0,-3-5 0 0,3 8 0 15,6-2 0-15,-3 2 0 0,0 0 0 16,0 3 8-16,-6 5-8 0,5 0 0 0,4 3 0 0,-6 5 0 16,-6 0 0-16,3 5 0 0,6 3 0 0,0 5 0 15,-6-5 0-15,-3 8 0 0,0 5 0 0,3 0 0 16,8 3 0-16,-5 3 0 0,-6 2 0 0,3 3 0 16,6 5 0-16,0-6 0 0,-3 4 0 0,0-4-883 15,0-1-175-15</inkml:trace>
  <inkml:trace contextRef="#ctx0" brushRef="#br0" timeOffset="55197.7258">19638 1984 748 0,'0'0'67'15,"6"-8"-54"-15,0 1-13 0,3 1 0 0,0-7 118 0,0 5 21 16,3-3 4-16,0 4 1 0,-3-7-8 0,3 4-2 15,-3-4 0-15,-1 7 0 0,-2-1-36 0,0-3-7 16,0 3-2-16,-3-5 0 0,0 5-21 0,0 3-4 16,-3-1 0-16,-3-2-1 0,3 3-24 0,-3-3-5 15,-3 3-1-15,0 5 0 0,0-8-8 0,0 8-1 16,-2 0-1-16,-4 0 0 0,-3-5-11 0,3 5-1 16,-6 5-1-16,-3-2 0 0,0 7-1 0,-3-2 0 15,-2-3 0-15,-1 9 0 0,0 4 11 0,0 3 3 16,-2 6 0-16,2 5 0 0,0-6-23 0,3 6-16 15,0-1 2-15,7 4 1 0,2-9 36 0,3 1 7 16,-3 5 2-16,3-1 0 0,6-2-32 0,0 1 0 16,3 4 0-16,0 0 0 15,6-2-29-15,0 0-12 0,6-11-3 0,3 5 0 0,0-2-128 0,6-5-25 16,2-6-6-16</inkml:trace>
  <inkml:trace contextRef="#ctx0" brushRef="#br0" timeOffset="55618.6182">20094 2283 576 0,'38'-23'25'0,"-20"12"6"0,0-2-31 0,6-3 0 16,-3 3 0-16,3-3 0 15,2 0 104-15,-2 3 16 0,0 2 2 0,-3-2 1 0,-9 0 21 0,3 7 5 16,2-7 1-16,-8 8 0 0,-9 0-31 0,0 5-7 16,3-3 0-16,-3 3-1 0,-3-5-38 0,-3-1-7 15,-3 6-2-15,1 0 0 0,-4 6-11 0,-3-6-2 16,-3 8-1-16,3-3 0 0,0 3-34 0,0 2-8 15,0-7 0-15,0 8-8 0,1-4 9 0,2 4-9 16,0 2 0-16,3-2 9 0,-3-1-9 0,3 1 0 16,0 0 0-16,3-1 0 0,0 3 0 0,0 1 0 15,0-1 0-15,3 0 0 0,0 0-12 0,3-5 3 16,0 3 0-16,0-6 0 0,3 3-3 0,0-3-1 0,3 3 0 0,0-8 0 16,-3 0 13-16,6 3 0 0,-3-6 0 0,3-2 0 15,0-3 0-15,0 0 0 16,3 3 0-16,0-8 0 0,0-1 27 0,-1 1-2 15,4 0 0-15,3-6 0 0,-3 6-25 0,0 0 0 16,0-6 0-16,3 6 0 0,3 0 0 0,-4 0 0 0,-5 5 0 16,0 3 0-16,-3-3 0 0,0 2 0 0,-9 6 0 15,0 0 0-15,0 0 0 0,0 0 0 0,0 14 0 0,-6-7 0 16,-3 4 0-16,0 2 0 0,3-2 0 0,0 5 0 16,-3 2 0-16,3-2-11 0,1 3 3 0,2-3 0 15,0 2-151-15,3-2-29 0</inkml:trace>
  <inkml:trace contextRef="#ctx0" brushRef="#br0" timeOffset="56037.2385">20728 2106 748 0,'9'-8'67'0,"0"3"-54"15,-1 0-13-15,4-3 0 0,-3 2 220 0,0-2 42 16,6 3 8-16,-3 5 2 0,0 0-113 0,-3 3-23 15,3-1-4-15,0 6 0 0,-3-2-63 0,0 2-12 16,-4 0-2-16,1 2-1 0,3 3-14 0,-3-5-4 16,-3 3 0-16,-3 2 0 0,0 0-7 0,3 1-1 15,-3 1-1-15,-3-1 0 0,-3-1-18 0,3 3-9 16,0-6 10-16,0 4-10 0,-6-4 12 0,4 3-3 16,5-7-1-16,0 2 0 0,0 0-8 0,0-3 0 15,0 3 0-15,0-8 0 0,0 0 0 0,0 0 0 16,0 0 8-16,8 2-8 0,1-4 19 0,3-1-2 15,0 3 0-15,3-8 0 0,-3 3 3 0,3-8 0 16,3-1 0-16,3 1 0 0,-4 0-12 0,4-3-8 16,0 0 12-16,3 3-12 0,0-6 8 0,0 6-8 0,-1-8 0 0,7 8 0 15,3 2 0-15,-3 3 0 16,-7-2 0-16,-2 7 0 0,-3-2 0 0,-3 5 0 0,-3 5 10 0,-3-2-10 16,0 2 0-16,-3 6 0 0,0 2 0 0,-3 0 0 15,-3 3-11-15,0 2 11 0,3 1-8 0,0 2 8 0,-3 6 0 0,0 4 0 16,-3-4 0-16,3 10 0 15,3 3-58-15,-3-6-6 16,0 3-2-16,0 3 0 0</inkml:trace>
  <inkml:trace contextRef="#ctx0" brushRef="#br0" timeOffset="58512.4238">2651 4403 403 0,'0'0'17'0,"3"-6"5"0,0 1-22 0,0-3 0 0,0 0 0 0,3 0 0 16,-6 0 237-16,6-2 43 0,-3 2 9 0,3-5 2 15,0 2-144-15,3 0-29 0,-9 1-6 0,9-3 0 0,2 2-41 16,-5-2-8-16,3 0-2 0,0-1 0 16,0 1-34-16,3 3-7 0,-6-4-2 0,6 4 0 15,-3 2-6-15,0-3-2 0,0 1 0 0,3 2 0 16,-12 2-2-16,6-2 0 0,0 3 0 0,0 3 0 15,-6 2-8-15,5 0 0 0,1 0 0 0,3 2 0 0,-3 1 0 0,0 2 0 16,0 3 0-16,3 0 0 0,0 5 0 0,-3 0 0 16,0 3 0-16,0 3 0 0,3-1 0 0,-6 6 0 15,3 0 0-15,0 2 0 0,0 1 0 0,-3-1 0 16,0 1 0-16,-3-1 0 0,0 1 12 0,0 2 4 16,0-3 1-16,0 1 0 0,0 2-17 0,-3-5-16 15,-3-1 4-15,3 1 0 0,3-3 12 0,-6-2 12 16,3-3-3-16,0-6 0 0,0 4 11 0,3-9 3 15,0 3 0-15,0-8 0 0,0 0 14 0,0 0 3 16,-6-5 1-16,0-1 0 0,6-2-7 0,0-5-2 16,0 0 0-16,3-3 0 0,0-5-19 0,3 0-4 0,-6-3-1 15,6-3 0-15,3-2-8 0,0 0 0 16,0 0 0-16,3-5 8 0,2 2-8 0,1-2 0 16,3-1 0-16,0 3 0 0,3 3-10 0,0 3 10 15,0 2-13-15,-1 3 5 0,-2 5 8 0,3 5 0 16,0-2 0-16,-6 8 0 0,0 2 0 0,2 3 0 0,-2 0 0 15,0 8-8-15,-3 3 8 0,3 2-8 0,-3 6 8 0,0-4-8 16,-3 7 8-16,0 1 0 0,-3 1-9 0,-3 0 9 16,0 2 0-16,0 1 0 0,-3-1 0 0,-3 3 0 15,3-2 0-15,-6-1 0 0,6-2 0 0,-6 0 0 16,3 0 0-16,0-6 0 0,0 1 0 0,3-3 0 16,-3-3 0-16,0-2 0 0,3-3 0 0,0-1 0 15,0-7 0-15,0 0 8 0,0 0-8 0,0 0 0 16,9-7 12-16,-3-1-4 0,0-8 0 0,3-3 0 0,0-2-8 0,-1-5 10 15,4-1-10-15,0 1 10 0,3-3-10 0,0-1 0 16,6-4 9-16,-6 5-9 0,0 2 0 0,3 1 0 16,-4 2 0-16,4 6 0 0,-3 2 0 0,0 5-15 15,-3 3 4-15,-3 6 1 0,3 7 10 0,-3 3 0 16,-3 5 0-16,0 3 0 0,3 5 0 0,-9 3 0 16,0 2 0-16,0 1 0 0,0 2 0 0,0-3 0 15,0 6 0-15,0-3 0 0,0-2-14 0,0-1-4 16,0 1-1-16,2-4-741 15,4-1-148-15</inkml:trace>
  <inkml:trace contextRef="#ctx0" brushRef="#br0" timeOffset="58790.4527">3901 4273 1976 0,'0'0'44'0,"0"5"8"0,0 6 3 0,0-3 0 0,0 5-44 0,0 3-11 0,0 0 0 0,0 0 0 16,0 2 62-16,3 1 10 16,3-1 3-16,-3 1 0 15,3-1-30-15,-3-2-5 0,6 0-2 0,-3 0 0 16,0-3-8-16,3 0-2 0,-3-5 0 0,0 0 0 16,0-2-12-16,0-1-2 0,0-5-1 0,-1 0 0 15,1 0 12-15,0-3 3 0,0-5 0 0,0 0 0 16,3-2-8-16,0-1 0 0,-3-2-1 0,3 0 0 15,0-1-7-15,-3-1 0 0,0 1-1 0,0 1 0 16,0 0-65-16,-3 0-13 0,3-1-2 0,0 1-1079 16</inkml:trace>
  <inkml:trace contextRef="#ctx0" brushRef="#br0" timeOffset="59297.7914">4374 4051 1036 0,'0'0'46'0,"0"0"10"0,-6-3-45 0,6 3-11 16,0 0 0-16,0 0 0 0,0 0 183 0,0 0 34 15,0 0 7-15,0 0 2 0,0 0-145 0,0 0-29 16,0 0-5-16,9 3-2 0,3-3 5 0,3 0 1 0,0-3 0 16,3 0 0-16,6-2-3 0,0 0 0 0,2 0 0 0,1-3 0 15,0 2-2-15,0-2-1 16,0 1 0-16,-4-1 0 0,1 2-30 0,-3 4-7 15,-3-4 0-15,3 4-8 0,-3-4 0 0,-1 6 0 16,-2-2 0-16,-3-1 0 16,0 3-104-16,-3 0-17 0,0 0-4 0</inkml:trace>
  <inkml:trace contextRef="#ctx0" brushRef="#br0" timeOffset="59566.2715">4732 3614 1555 0,'0'-13'138'0,"0"2"-110"0,0 6-28 0,3 0 0 15,-3 0 53-15,0 5 6 0,0 0 1 0,0 0 0 16,0 0 31-16,0 0 6 0,6 7 2 0,-6 7 0 16,0 4-37-16,0 3-7 0,3 1-2 0,-3 7 0 15,0 0-2-15,0 5-1 0,-3 6 0 0,3-3 0 16,0 3-4-16,-3-1-1 0,0 1 0 0,0 0 0 15,-3-1-16-15,3 1-3 0,0 0-1 0,-3-3 0 16,3 0-12-16,0-3-2 0,0-2-1 0,3 0 0 0,-3-6-10 16,3 1-11-16,0-1 3 0,-3-2 0 15,3 0-160-15,0-3-32 0</inkml:trace>
  <inkml:trace contextRef="#ctx0" brushRef="#br0" timeOffset="59882.5548">5104 4151 1846 0,'0'0'40'0,"0"0"9"0,0 0 2 0,0 0 1 0,3 6-41 0,0 4-11 16,-3-2 0-16,3 5 0 0,-3 3 61 0,3 3 11 15,0-3 1-15,-3 2 1 0,3 3-2 0,0-2-1 0,-1-3 0 0,1 0 0 16,0 2-21-16,3-2-4 0,-3-3-1 0,3 0 0 15,-3-2-20-15,6-3-4 0,-6-3-1 0,3 3 0 16,0-5 16-16,0-1 4 0,0-2 0 0,3 0 0 16,-3 0-13-16,3-5-3 0,0 0 0 0,6-3 0 15,-3 0 7-15,2-3 1 0,4-2 0 0,0-3 0 16,0-2-20-16,0-1-4 0,-3-2-8 0,0 3 12 16,5-4-12-16,-2 1 0 0,-6-3 0 0,3 1 0 31,0 1-23-31,0-1-10 0,-3 2-3 0,0-1 0 0,-3 4-187 0,0 2-37 0</inkml:trace>
  <inkml:trace contextRef="#ctx0" brushRef="#br0" timeOffset="60359.994">6015 4151 288 0,'8'-13'12'0,"-5"8"4"0,-3-3-16 0,3 0 0 16,-3 0 0-16,3 0 0 0,-3 0 445 0,0-2 87 15,0 4 16-15,0 1 4 0,3 0-385 0,-3-1-78 16,0 1-15-16,0 0-3 0,-3 2-41 0,3-2-8 16,-3 2-2-16,3 3 0 0,0 0 10 0,0 0 2 0,-3-5 0 0,-3 5 0 15,3 0-20-15,-2 0-3 16,-1 3-1-16,-3 2 0 0,0 3-8 0,0 2 0 0,-3-2 0 0,-3 3 0 15,0 2 0-15,3 3 0 0,-3 3 0 0,3-1 0 16,-2 3 0-16,2 0-11 0,0 1 3 16,6-1 0-16,3-3 8 0,0-2 0 0,3 0 0 0,-3-3 0 15,6 0 0-15,0-5 0 0,0 0 0 0,3 0 0 0,-6-8 0 16,12 3 11-16,0-3-3 0,2-3 0 16,-2-2-8-16,6-3 0 0,0-3 0 0,0-4 0 15,0-4 0-15,0 1 8 0,-1-6-8 0,1 0 8 16,0 0 9-16,0-2 2 0,0-1 0 0,-3 3 0 15,3 1 5-15,-3 1 0 0,-4 6 1 0,1 3 0 16,-3 3-8-16,0 2-1 0,-3 2-1 0,0 4 0 16,-6 2-15-16,0 0 0 0,3 5 0 0,-3 3 0 0,0 3 0 15,3 2 0-15,-6 5 0 0,3-2 0 0,0 3-19 16,-3 2-3-16,3 0-1 0,-3 0 0 16,0 3-114-16,0-3-23 0,3-2-5 0,-3-3-952 15</inkml:trace>
  <inkml:trace contextRef="#ctx0" brushRef="#br0" timeOffset="60641.3361">6461 3577 1652 0,'3'-8'36'0,"0"-2"8"0,3-9 2 0,0 3 0 0,0-2-37 0,3 2-9 16,-6 0 0-16,6 3 0 0,-3 2 106 0,0 3 19 15,0 0 4-15,-4 3 1 0,-2 5-29 0,6 0-5 16,0 0-2-16,0 5 0 0,-3 3-30 0,3 5-5 0,0 1-2 0,0 4 0 16,-3 6-11-16,3 2-2 0,-3 4-1 0,0 4 0 15,3-2-13-15,-3 5-2 0,-3-3-1 0,0 6 0 16,6-3-15-16,-6 3-2 16,3-3-1-16,0 0 0 0,0 0-9 0,0-3 0 0,0 1 9 0,0-4-9 15,3 1 0-15,-3-3-18 0,3-5 3 0,-3 0 1 16,0-6-107-1,3 1-22-15,0-3-4 0,-1-6-997 0</inkml:trace>
  <inkml:trace contextRef="#ctx0" brushRef="#br0" timeOffset="60893.3187">6881 3313 2055 0,'0'0'45'0,"0"0"10"0,3-6 1 0,-3 6 2 0,0 0-46 0,0 0-12 16,6 6 0-16,0 2 0 0,0 5 56 0,2 0 10 15,-2 3 2-15,0 8 0 0,0 2-4 0,0 3 0 16,0-2 0-16,0 7 0 0,-3-2-35 0,0 2-7 16,0 3-2-16,0 6 0 0,0-4 10 0,-3 1 2 15,0 2 0-15,3-2 0 0,-3-3-32 0,3 0 0 16,-3-3 0-16,3-2 0 15,-3-3-93-15,0 0-25 0,3-2-5 0</inkml:trace>
  <inkml:trace contextRef="#ctx0" brushRef="#br0" timeOffset="61414.0735">7268 3643 2055 0,'9'0'45'0,"-9"0"10"0,0 6 1 0,0 2 2 16,9-1-46-16,-4 7-12 0,-2 2 0 0,-3 2 0 16,0 3 47-16,3 3 7 0,3-3 2 0,0 0 0 15,-6 1-20-15,3-4-3 0,6-2-1 0,-3 0 0 0,0-3 7 0,0-2 1 16,3-3 0-16,0-3 0 0,3-2-20 0,-3-3-3 16,0 0-1-16,0 0 0 15,6-6 20-15,-7 1 3 0,1-6 1 0,3 1 0 0,3-1-24 0,3-2-4 16,-3-3 0-16,-3 3-1 0,-3 0-11 0,3 2 0 15,8 3 0-15,-5 0 8 0,-9 3-8 0,3 2 0 16,6 1 0-16,0 4 0 0,3 4 0 0,-6 4 0 16,3 1 0-16,0 5 0 0,8-3 0 0,-11 5 0 0,-6 4 0 0,3 4 0 15,3-2 0-15,0 2 0 0,-6-2 0 0,3 3 0 16,-6-1 14-16,3 0 4 16,0-2 1-16,-3 3 0 0,-3-1 19 0,0 3 4 15,9-2 1-15,-6 4 0 0,0-4-19 0,-6 2-4 16,0 0-1-16,0 0 0 0,0-2-19 0,-3 2 0 15,-12 0 8-15,6 3-8 0,3-1 0 0,-6-1 0 16,-6-4 0-16,0 3 0 0,4-5 0 0,-1-3 0 0,6-2 0 0,-3-6 0 16,-3-3 28-16,6-2 1 0,9-2 1 0,3-6 0 15,-12 2-4-15,12-2-1 0,0 0 0 0,3-10 0 16,3-4 3-16,3-1 0 0,-3-4 0 0,12-5 0 16,9-2-13-16,-3-3-3 0,-7-3 0 0,7 0 0 15,9 0-12-15,-3 1 0 0,-3-1 0 0,2 0 0 16,-5 0-22-16,6 1-7 0,3 2-2 15,-10 2 0-15,-5 3-93 16,6 0-18-16,3 6-4 0,-3 2-1 0</inkml:trace>
  <inkml:trace contextRef="#ctx0" brushRef="#br0" timeOffset="62806.2451">9241 3723 806 0,'0'0'72'0,"0"0"-58"0,0-6-14 0,0 1 0 16,0 0 105-16,0 2 19 0,0-2 3 0,3 0 1 15,-3-1 0-15,3 1 0 0,0 0 0 0,0-1 0 16,-3 1-45-16,6 2-9 0,-6 3-2 0,3-5 0 15,-3 3-7-15,0 2-1 0,6-3-1 0,-3 0 0 16,-3 3-19-16,9 3-4 0,-6 0-1 0,3 2 0 16,0 3-18-16,3 2-3 0,-3 6-1 0,2 3 0 15,-2 7-7-15,3 3-2 0,-3 3 0 0,0 2 0 16,-3 1-8-16,0-1-9 0,0 3 9 0,-3 0-13 16,0 0 53-16,0 0 10 0,-3-2 2 0,3-1 1 0,-3-2-18 0,0-6-4 15,3 1-1-15,0-9 0 0,0 1-2 16,0-3 0-16,-3 0 0 0,3-3 0 0,0 0-19 15,0-2-9-15,0-3 8 0,-3 0-8 0,3 0 20 0,0-8-2 0,0 0 0 0,0 0 0 16,0 0 4-16,0 0 1 0,0 0 0 0,0-8 0 16,0-3-1-16,0-2 0 0,0-3 0 0,6-3 0 15,0-2-12-15,3-5-2 0,-3-3-8 0,3-3 12 0,0-2-12 0,0-1 0 16,3 1 8-16,3-3-8 16,-3 5 0-16,2-5 11 15,-2 0-11-15,3-3 10 0,0 6-10 0,0 2 0 16,3-2-12-16,3 2 12 0,0 0-11 0,-4 3 11 15,4 3-8-15,0-1 8 16,-3 3-29-16,3 3-1 0,-3 3 0 0,0 4 0 16,-1 1-98-16,1 3-19 0,-3 2-4 0,-3 2-1015 0</inkml:trace>
  <inkml:trace contextRef="#ctx0" brushRef="#br0" timeOffset="63365.3687">9842 3821 1450 0,'0'0'32'0,"0"0"6"0,0 0 2 0,0 0 1 0,0 0-33 0,0 0-8 16,6 5 0-16,0 0 0 0,0-2 62 0,3-3 10 16,3 2 3-16,3 1 0 0,3-6 8 0,6 1 1 15,-4-1 1-15,4-2 0 0,0 0-44 0,0-6-9 16,0 3-1-16,0-5-1 0,-4 2 15 0,1-2 3 0,0 2 1 0,-3-2 0 15,0-3-18-15,0 3-4 0,-4 0-1 0,1 0 0 16,0-1-12-16,-3 1-2 16,0 0-1-16,-6 2 0 0,3-2 4 0,0 5 1 15,-3-5 0-15,0 0 0 0,0 0-2 0,-3 2 0 16,-3 0 0-16,-3 1 0 0,3 2-14 0,-6-3 9 16,3 3-9-16,-6 3 8 0,0 0-8 0,0-3 0 0,-3 5 0 15,3 1 0-15,-3 2-11 0,0 2 11 0,-3 6-8 0,1-3 8 16,-4 3-8-16,3 6 8 0,-3 1-8 0,0 4 8 15,0 5 0-15,0 2 0 0,4 1 0 0,-1 4 0 16,0 1 0-16,0 0 0 0,3 0 0 0,3 2 0 16,3-5 0-16,3 0 11 0,3 0-3 0,3 0 0 15,3-7-8-15,0 1 8 0,3 1-8 0,3-3 8 16,3 1-8-16,0-4-17 0,-1 3 4 0,4-5 1 16,0-3-200-16,0-2-40 0,3-6-8 0,0-2-332 15,0-3-67-15</inkml:trace>
  <inkml:trace contextRef="#ctx0" brushRef="#br0" timeOffset="63748.1147">10854 3739 1882 0,'0'0'41'0,"3"-8"9"0,-3 8 2 0,3-8 1 0,-3 8-42 0,0 0-11 0,0 0 0 0,0-8 0 15,0 8 69-15,0 0 12 16,-3-3 3-16,0-2 0 0,0 0-44 0,-3 5-8 15,1 0-1-15,-1 0-1 0,-3 2-6 0,0 1-2 16,0 2 0-16,0 6 0 0,-6-1 6 0,3 4 0 16,0 1 1-16,0 1 0 0,0 3-29 0,0-1-8 15,1 1-1-15,2-1 0 0,0-2 17 0,3 0 3 16,-3-3 1-16,3 1 0 0,3-7-21 0,0 1-4 0,3-8-1 0,0 0 0 16,0 0 14-16,0 0 0 15,0 0-10-15,0 0 10 0,9-2 0 0,3-4 0 16,3-4-9-16,-1-1 9 0,1-2 0 0,0-3 0 0,3-5 8 15,0 0-8-15,0 0 24 0,0 0-2 0,0-3 0 0,-1 3 0 16,4 2-8-16,-6 3-2 0,0 0 0 0,-3 6 0 16,-3 4-12-16,0 4 9 0,-9 2-9 0,0 0 8 15,3 8-8-15,-3 2 0 0,-3 6 0 0,0 0 0 16,-3 5 0-16,3 0 0 0,-6 3 0 0,3 0 0 0,3-3 0 0,-3 0 0 0,3 1 0 0,3-1-11 31,6-5-135-31,-3-1-27 0,6-1-6 0,0-4-471 16,3-4-94-16</inkml:trace>
  <inkml:trace contextRef="#ctx0" brushRef="#br0" timeOffset="64011.8137">11670 3429 576 0,'0'-5'51'0,"0"-6"-41"16,3 3-10-16,-3-2 0 0,0 2 380 0,0 8 75 15,0 0 14-15,0 0 3 0,0 0-330 0,-6 5-66 16,-3 0-14-16,-3 8-2 0,0 1-34 0,0 2-6 16,0 2-2-16,-2 3 0 0,-1 3 22 0,3 0 4 15,-3 0 0-15,3 5 1 0,0 0-20 0,0 0-4 16,3 3-1-16,-3 0 0 0,3-6-20 0,3 3 0 16,1-5 0-16,-1 5 0 0,6-13 0 0,0 5 0 15,3-5 0-15,5 0 0 16,-2-3-63-16,6-2-17 0,-3-3-3 0,6-6-1 15,3 1-115-15,0-6-23 0</inkml:trace>
  <inkml:trace contextRef="#ctx0" brushRef="#br0" timeOffset="64417.2095">12188 3008 1497 0,'0'0'66'0,"0"0"14"0,0-5-64 0,0 5-16 16,0 0 0-16,0 0 0 0,0 0 172 0,-3 11 32 16,0-6 5-16,3 8 2 0,0 3-114 0,3 5-22 15,0 3-5-15,0 2-1 0,3 6-8 0,-3 0-1 0,-3 8-1 0,3-1 0 16,-3 6-20-16,3-5-4 16,-3 2-1-16,-3 6 0 0,3-6-4 0,-3 1-1 15,0 2 0-15,-3 2 0 0,3-7-29 0,-3 0 8 16,0-1-8-16,3-2 0 0,0-5 0 0,0-5 11 15,0-4-11-15,0-1 10 0,0-4-2 0,0-5-8 16,3-5 12-16,0 0-4 0,0-8 9 0,0 0 2 16,0 0 0-16,0 0 0 0,0 0 1 0,6-3 1 15,0-4 0-15,3-1 0 0,0-6-11 0,3-1-2 16,3-7-8-16,3 4 12 0,-1-3 0 0,1 2-1 0,3 1 0 0,0 2 0 16,0 3-11-16,-3 2 0 0,-3 6 0 0,-1 2 0 15,-2 3 0-15,0 3 0 16,0 2 0-16,0 3 0 0,0 5 0 0,0 0 0 0,-3 3 0 15,0 0 8-15,0 3-18 0,0-1-4 0,0 1-1 0,-1-1 0 32,1-2-131-32,-3 3-26 0</inkml:trace>
  <inkml:trace contextRef="#ctx0" brushRef="#br0" timeOffset="65250.0958">13920 3601 1551 0,'0'0'68'0,"0"0"16"0,6 0-68 0,0-5-16 15,0 5 0-15,3-3 0 0,0 3 82 0,6 0 13 16,3 0 2-16,0 0 1 0,11-5-27 0,-2 2-6 16,3-2-1-16,0-3 0 0,-7 0 28 0,4 0 4 15,0 0 2-15,0-3 0 0,-3 1-59 0,2-1-12 16,-2-2-3-16,0 0 0 0,-3 0 6 0,-3-1 1 16,3-1 0-16,-4-1 0 0,1 2-11 0,-6 1-3 15,3-3 0-15,-3 0 0 0,-3 1-4 0,0 1-1 0,-3-4 0 0,-3 5 0 16,0-1-12-16,-3 4 0 15,-3-1 0-15,0 1 0 0,0 2 0 0,-6 2 0 16,0 1 0-16,0 2 0 0,-6 3 0 0,0 3 0 0,-3 5 0 16,1 3 0-16,-7 2 0 0,6 3 0 0,-3 8 0 0,0-6 0 15,-3 9 0-15,4 4 0 0,-1 1 0 0,3 2 0 16,-3 6 0-16,0 8 0 0,6-3 0 0,0 2 0 16,10-4 0-16,2-4 0 0,3-2 0 0,3-2 0 15,2-3 0-15,4-3-10 0,3-8 2 0,0 0 0 16,3-3-100-16,3-4-19 0,0-4-4 0</inkml:trace>
  <inkml:trace contextRef="#ctx0" brushRef="#br0" timeOffset="65646.9521">14959 3630 748 0,'12'-8'67'0,"0"0"-54"15,0-5-13-15,3 2 0 0,0 1 268 0,-4-3 50 16,-2 2 10-16,0 0 3 0,0 3-179 0,-3-2-35 15,-3 5-7-15,0-1-2 0,-3 6-44 0,0-8-10 16,-3 3-2-16,0-3 0 0,0 6-22 0,-6-1-5 0,0 3-1 0,-3 3 0 16,-2 2 5-16,-4 3 1 15,0 2 0-15,-6 6 0 0,0-3-30 0,0 9 0 16,1-4-8-16,-1 6 8 0,0 0 0 0,6 0 0 16,-3 2 12-16,6-2-3 0,1-3-9 0,2 0 0 15,0-2 0-15,6-6 0 0,0 0 0 0,3-5 0 16,3 0 0-16,0-8 0 0,0 0 8 0,0 0 0 15,9 0 0-15,3-8 0 0,3 0-8 0,-1-5 8 0,4 0-8 0,0-3 8 16,3 0 3-16,0 0 0 0,0-2 0 16,0-1 0-16,-1 0-2 0,1 4 0 0,0-4 0 0,0 6 0 15,-6 0 17-15,0 2 3 0,-3 3 1 0,-1 3 0 16,-2 2-18-16,-9 3-3 0,0 0-1 16,6 8 0-16,-3 0-8 0,-3 3 0 0,0 2-12 0,0 0 12 31,-3 0-34-31,3 1 1 0,-3 4 0 0,3-2 0 0,3 0-101 15,0 0-20-15,3-3-4 0,3 3-941 0</inkml:trace>
  <inkml:trace contextRef="#ctx0" brushRef="#br0" timeOffset="65916.6881">15748 3429 2480 0,'12'-16'55'0,"-6"8"11"0,-6-2 2 0,0-1 1 0,0 3-55 0,0-2-14 16,0 4 0-16,0 1 0 0,-6 0 56 0,3 2 8 16,-3 3 1-16,0 3 1 0,-3 2-53 0,-3 3-13 15,0 0 0-15,-3 8 0 0,0 2 19 0,1-2 1 16,-1 5 0-16,-3 3 0 0,3 3-7 0,-3-1-1 16,3 0 0-16,0 4 0 0,0-4-12 0,3 3 0 0,1-2 0 15,2-1 0-15,6-5 0 0,0 0 0 0,3 1 0 0,3-4 0 16,3-2 0-16,3-3 0 15,-1 3 0-15,1-5 0 16,3-6-100-16,3 3-24 0,0-6-4 0,6-4-1002 0</inkml:trace>
  <inkml:trace contextRef="#ctx0" brushRef="#br0" timeOffset="66429.6058">16239 2929 1926 0,'0'0'42'0,"0"0"9"0,-3-8 1 0,3 3 3 0,0-3-44 0,0 2-11 16,0 6 0-16,0 0 0 0,0-7 92 0,0 7 16 15,0 0 3-15,0 0 1 0,0 0-40 0,0 0-8 16,6 7-2-16,-3 1 0 0,0 11-13 0,0-6-2 15,0 6-1-15,-3 5 0 0,3 5-22 0,-3-3-4 0,0 3 0 0,0 8-1 16,-3 0-7-16,0 6 0 0,-3 2-1 0,0 2 0 16,-3 1 25-16,3-3 4 15,-3 2 2-15,0-2 0 0,6-2-30 0,-3-4-12 16,3 4 8-16,-3-4-8 0,0-2 15 0,3-2-3 16,3-3 0-16,-3-1 0 0,1-7-3 0,-1 0-1 15,3-11 0-15,-3 3 0 0,3-5 19 0,-3-3 3 16,3-3 1-16,0-5 0 0,0 0-31 0,0 0 8 15,0 0-8-15,0 0 0 0,9-8 8 0,-4 0-8 16,4-8 11-16,0 0-11 0,0-2 0 0,3-3 0 0,6-1 0 0,-3 1 0 16,3 0 0-16,0 0 0 0,-1-3 0 0,4 3 10 15,-3 2-10-15,3 1 0 0,0-1 0 0,0 6 0 16,-3 3 0-16,-4-1 0 0,-5 6 0 16,3-1 0-16,-3 4 0 0,0 2 0 0,-9 0 0 0,6 5 0 15,0 6 0-15,-3-1 0 0,0 3 0 0,0 6 0 0,-3-6 0 0,0 6 0 16,0-1 0-16,0 3 0 15,0-2 0-15,3 2 0 0,0 0 0 0,0 0 0 16,0 1 0-16,0-4-9 0,3 1 9 0,0-1-13 16,-3-2-169-16,3 0-34 15,0-5-6-15</inkml:trace>
  <inkml:trace contextRef="#ctx0" brushRef="#br0" timeOffset="67658.8409">18364 3421 864 0,'6'-11'38'0,"-6"11"8"0,6-5-37 0,-3-3-9 16,0 0 0-16,0 3 0 0,0-3 214 0,3 3 41 16,3 0 8-16,0-1 1 0,-6 1-125 0,3 0-26 15,-6-1-5-15,3-2 0 0,-3 6-48 0,3-4-10 0,-3 1-2 0,0 5 0 16,0 0-17-16,0-2-4 15,0-6-1-15,0 8 0 0,-3-3 19 0,3 3 4 16,-6-3 1-16,6 3 0 0,-6 0-50 0,0 0 0 16,-3 0 0-16,0 3-9 0,-6 2 9 0,3 3 0 15,-6 3 0-15,1-1 8 0,-1 4 0 0,0 1 1 16,-3 4 0-16,0 7 0 0,0-7 3 0,1 5 0 0,2 2 0 0,0 3 0 16,0-2-1-16,6 2 0 0,0 0 0 0,6-5 0 15,0-6-11-15,6-2 0 0,3-3 0 0,3 3 0 16,-3-2 0-16,6-1 0 0,-3-5 0 0,6 2 0 15,3-4 11-15,3-4-3 0,2-2-8 0,1 0 12 16,3-5-12-16,0 0 0 0,0-3 0 0,0-3 0 16,-1-2 0-16,1-3 0 0,-3 0 8 0,0 0-8 0,0 0 0 0,-3-2 9 15,-1 2-9-15,-2-5 8 0,-3 2 10 16,0 1 2-16,3-1 0 0,-6-2 0 16,-3 0-4-16,-3 0 0 0,-3 2 0 0,0-2 0 0,-3 5-3 15,-3-5-1-15,3 5 0 0,-6 0 0 0,0 0-12 16,0 6-10-16,-3-1 2 0,0 3 0 0,0 3-4 15,-2 0-1-15,-1 2 0 0,-3 3 0 0,0 0-94 0,-3 3-18 0,0-1-4 0,0 6-1 32,4-2-104-32,-4 2-21 0</inkml:trace>
  <inkml:trace contextRef="#ctx0" brushRef="#br0" timeOffset="67968.8776">18846 3138 2026 0,'0'0'90'0,"15"-8"18"0,0 3-86 0,0-1-22 0,3 1 0 0,3 3 0 16,0-6 106-16,5 5 17 0,1 0 3 0,3-7 1 15,-3 4-65-15,6-2-13 0,-4-2-2 0,4 2-1 16,0-3-4-16,0-2-1 0,-1 3 0 0,7 2 0 16,-3-6-26-16,-1 1-6 0,-2 3-1 0,6 2 0 15,-6 0-19-15,-7 2-4 0,-2 1-1 0,3 0 0 16,-6 2-123-16,-3 3-25 0,-6-5-4 16,-4 5-2-16</inkml:trace>
  <inkml:trace contextRef="#ctx0" brushRef="#br0" timeOffset="68313.3179">19344 2683 1497 0,'0'0'66'0,"-6"-5"14"0,6 5-64 0,0 0-16 0,-3-6 0 0,3 6 0 16,0 0 86-16,0 0 14 16,0 0 2-16,0 0 1 0,0 0-23 0,0 0-4 15,0 0 0-15,6 3-1 0,-3 2-16 0,0 3-3 16,0 5-1-16,-3 6 0 0,-3-6 2 0,0 8 1 16,-3 6 0-16,-3 5 0 0,-3-1-14 0,0 6-4 0,-3-2 0 0,-3 4 0 15,-3 6-10-15,0-5-2 0,-2 5-1 0,-4 3 0 16,0-1-13-16,-3-2-2 15,1 0-1-15,-1 0 0 0,3-2-11 0,3-6 0 0,0-3 0 0,4-2 8 16,2-6-8-16,0 3-17 0,3-10 4 0,3-1 1 16,0-2-151-16,0-3-29 0,-9 9-7 0,6-9-1 0</inkml:trace>
  <inkml:trace contextRef="#ctx0" brushRef="#br0" timeOffset="69469.5824">19853 2511 518 0,'0'0'46'0,"0"-8"-37"0,6 3-9 0,-4-1 0 16,1 1 168-16,3 2 31 0,3-4 6 0,-6 4 2 0,-3 3-63 0,6-3-12 15,-3-2-2-15,3 5-1 16,0-5-8-16,0 5-1 0,-6 0-1 0,6 0 0 0,-6 0-76 0,0 0-15 16,0 0-4-16,0 5 0 0,0 3-6 0,0 2-2 0,0-2 0 0,0 6 0 15,-3-1 14-15,0 5 2 0,3 1 1 0,-6 5 0 32,0 0-33-32,0 7 0 0,-3-2 0 0,0 14 0 0,-3-4 56 0,-2 6 4 15,-1-5 0-15,-3 5 1 0,0 0-21 0,0-5-5 16,-3 2-1-16,0 0 0 0,4 1-1 0,-7-4 0 15,0-2 0-15,0 8 0 0,3-13-33 0,0 3 0 16,4-1 0-16,-4 0 0 0,3-5 12 0,0-2 6 16,6-3 1-16,-3 0 0 0,0-6-19 0,4 1 8 15,-1-6-8-15,3 5 0 0,0-10 0 0,3 3 0 16,0-3 0-16,3 0 0 0,0-3-16 0,3-5 0 16,0 0 0-16,0 0 0 0,0 0 16 0,0 0 0 15,0 0 0-15,0 0 0 0,3-8 22 0,3-3 7 0,3 1 2 16,0-1 0-16,0-2-22 0,3-5-9 15,2 2 8-15,1-5-8 0,3 2 0 0,3 0 0 16,-3-4 0-16,6 2 0 0,-4 5 0 0,1 0 0 16,-3 3 0-16,3-1 0 0,-3 4 0 0,-3-1 0 15,0 3 0-15,0 3 0 0,-4 0-9 0,1 5 9 16,0 0 0-16,-3 2 0 0,-3 4-11 0,3-1 11 0,0 8-10 16,-3-5 10-16,0 3-8 0,0 4 8 0,-3-1 0 15,6 2-9-15,0-1 9 0,-3 1 0 0,3 0 0 16,2-3-8-16,4-2 8 0,0 2 0 0,-3-2 0 0,3-1 0 15,3-2-14-15,-3 0 2 0,3-2 1 0,-1-1 0 16,4-2 11-16,-3-3 0 0,3 2 0 0,0-4-8 16,0-1 8-16,-3-2 0 0,-1 2 0 0,1-5 0 15,0 3 11-15,0-3-3 0,0-5 0 0,0-1 0 0,0 1 0 16,-4-3 0-16,1 0 0 0,0-2 0 0,3-3-24 0,0-3-6 16,-3 5-1-16,0-10 0 15,-3 8 23-15,-1 0 0 0,1-6 0 0,-3 4 0 16,0-1 0-16,-3 5 0 0,0 1 0 0,3 5 0 0,-9-1 0 15,0 1 0-15,0 5 0 0,-3 3 0 0,3 0 0 16,0 5 13-16,-9 0-1 0,-3-3-1 0,3 3-11 0,-3 5-16 16,-2 0 4-16,-4 1 1 0,3 2 11 0,-3 2 0 15,6-2 0-15,-3 5 0 0,0-2 0 0,3 5 0 16,0 0 0-16,-2 2 0 0,-1 1 0 0,3 5 0 16,3-6 0-16,0 3 0 0,0 3 0 0,0-3 0 15,3 6 0-15,3-11 0 0,0 5 10 0,3-5 4 16,-3 2 1-16,6-5 0 0,0 1-24 0,0-1-5 15,3-3-1-15,0 1 0 0,3-3 15 0,3 0 0 16,0-5 0-16,6-1 0 0,-3 1 25 0,5-3 8 16,7-3 2-16,-3-2 0 0,3-3-23 0,3 0-12 15,-4-3 12-15,4 1-12 0,0-1 25 0,-3-5-1 0,2 3-1 0,1-8 0 16,-3 5-23-16,0-2 0 16,3 2 0-16,-4-8 0 0,-2 8 0 0,-3 0 0 15,3 3 0-15,-6 2 0 0,-6 1 20 0,2 5 0 0,-2 2 0 16,-3-2 0-16,-9 5-32 0,3 5-6 0,6-2-2 0,-3 2 0 15,-3 3 35-15,0 5 6 0,0 0 2 0,-3 6 0 16,3-1-37-16,-3 1-7 0,-6-1-2 0,6 3 0 16,0-2 37-16,3-1 7 0,-3 1 2 0,0-3 0 15,0 0-37-15,6-3-7 0,9 0-2 0,-6 3 0 16,-6-3-135 0,6-2-27-16,3 2-6 0,0 0-999 0</inkml:trace>
  <inkml:trace contextRef="#ctx0" brushRef="#br0" timeOffset="69898.1265">21510 3397 1382 0,'0'0'61'0,"0"0"13"0,0 0-59 0,0 8-15 15,-2-3 0-15,2 3 0 0,-3-2 149 0,6 2 27 16,-3-8 6-16,0 8 1 15,0-8-63-15,0 5-12 0,0-5-2 0,2 8-1 16,-2-8-34-16,0 0-7 0,0 0-2 0,0 0 0 16,0 0-48-16,0 0-14 0,0 0 0 0,0 0 8 15,0 0 50-15,0 0 10 0,0 0 3 0,0 0 0 16,0 0-42-16,0 0-8 0,0 0-1 0,0 0-1 0,0 0-11 0,0 0-8 16,0 0 12-16,0 0-12 15,0 0 0-15,0 0 0 0,0 0 0 0,0 0 0 16,0 0 0-16,0 0 0 0,0 0 0 0,-2 8 0 15,2-3-84-15,-3 0-15 0,0 1-2 0</inkml:trace>
  <inkml:trace contextRef="#ctx0" brushRef="#br0" timeOffset="86981.1377">11905 1558 403 0,'0'0'36'0,"0"0"-36"0,0 0 0 0,3-8 0 15,-3 8 68-15,0-5 8 0,6 0 0 0,-6 5 1 16,0 0-2-16,0-5-1 0,3 2 0 0,-3 3 0 15,0 0-8-15,0 0-2 16,3-11 0-16,-3 11 0 0,0 0-16 0,0 0-3 16,6-2-1-16,0 2 0 0,3 0-35 0,-3 0-9 0,3-6 0 0,0 6 0 15,0 0 21-15,2 0 3 0,1 6 0 0,0-6 0 16,-3 0 12-16,3-6 4 0,0 6 0 0,0 0 0 16,0 0-16-16,0 0-4 0,0-5 0 0,3 2 0 15,-1 3 3-15,1 0 0 0,0 0 0 0,3 0 0 16,-3-5-3-16,0 5 0 0,3 0 0 0,-3 5 0 15,2-5-10-15,1 0-2 0,0 8-8 0,0-8 12 16,0 0-4-16,0 6-8 0,0-6 11 0,-4 2-11 0,4 1 9 0,-3 0-9 16,0 2 0-16,3-5 9 0,-3 0-9 0,3 0 0 15,-3 0 0-15,5 0 8 16,-2 0-8-16,3 0 0 0,0-5 9 0,0 2-9 16,3 3 9-16,2-3-9 0,-2 1 12 0,3 2-12 15,-3 0 21-15,0 0-2 0,-1 0-1 0,-2 0 0 16,0 0 2-16,-3 0 0 0,0 0 0 0,0 2 0 0,0 1-20 15,-1-3-16-15,1 3 4 0,0 2 0 0,0-5 12 0,0 0 0 16,0 0 0-16,-3 0 0 0,2 0 0 0,1 0 0 16,0 0 0-16,0-5 0 0,0 5 0 0,0 0 0 15,3-3 8-15,-1 3-8 0,1-3 0 0,0 3 10 16,3-2-10-16,-3 2 8 0,3 0-8 0,-4-6 0 16,1 6 0-16,3-5 0 0,-3 2 0 0,0-2 0 15,0 0 0-15,-1 2 0 0,-2 3 0 0,3-5 0 16,0 5 0-16,-3 0 0 0,3 0 0 0,-7 0 0 0,1 0 0 0,0 0 0 15,0 5 0-15,3-5 8 0,3 8-8 0,-6-8 8 16,3 5-8-16,-1-5 0 16,1 3 0-16,0 2 8 0,0-5-8 0,3 0 12 15,-3 0-12-15,0 6 12 0,-1-12-12 0,1 6 0 0,3 0 0 16,-3 0 0-16,3-5 0 0,3 2 0 0,-1-2 0 0,1 0 0 16,-3 2 0-16,6 3 0 0,-3 0 0 0,5 0 0 0,-2-5 0 0,-3 0 0 15,3 2 0-15,-3 3 0 16,-1 0 0-16,1-5 0 0,0 5 0 0,0-6 0 15,0 6 0-15,0 0 0 0,-1-2 0 0,1 2 12 16,0 0-12-16,3-3 0 0,-3 1 9 0,2 2-9 16,4 0 0-16,-3-6 8 0,3 4-8 0,-4-1 0 15,4 0 0-15,-6-2 0 0,3 2 0 0,0-2 0 16,-4 0 0-16,1-1 9 0,3 4-9 0,-3 2 0 16,0-5 18-16,-1 5-3 0,1 0-1 0,3-6 0 15,-3 6 14-15,3-2 2 0,-9 2 1 0,2 0 0 0,1 0-31 0,0 0-12 16,-3 0 1-16,3 2 0 0,-6 4 11 0,2-6 0 15,1 0 0-15,0 0 0 0,-3 0 0 16,0 0 8-16,3 0-8 0,0 0 0 0,-3 0 0 16,2 0 0-16,-2-6 0 0,0 6 0 0,3 0 0 0,3-2 0 15,-6 2 0-15,6-6 8 0,-4 6-8 0,4 0 0 16,0 0 0-16,-3 0 0 0,0-5 0 0,3 5 12 16,-3-3-4-16,2 3 0 0,-2 0 4 0,0-5 0 15,0 5 1-15,0-5 0 0,-3 2-3 0,3 3-1 16,-1 0 0-16,1 0 0 0,-3-5-9 0,3 5 8 15,0 0-8-15,0 0 8 0,3 0-8 0,-4 0 0 16,1-5 0-16,0 2 0 0,0 3 0 0,3 0 0 16,3-3 0-16,-6 3 0 0,-1-2 0 0,4 2 0 0,3 0 0 15,-3 0 0-15,0 0 0 0,0 0 0 0,-4-6 0 16,4 6 0-16,-6 0 0 0,3 6 0 0,-3-6 0 0,0 0 0 16,0 0 0-16,-3 0 0 0,-1 0 0 0,1 0 0 15,0 2 0-15,0 1 8 0,0-3-8 0,-3 3 0 16,3-3 0-16,0 0 0 0,0 5 8 0,0-5-8 15,-3 0 0-15,2 0 0 0,1-5 0 0,0 5 8 16,0-3-8-16,3 3 0 0,-3 0 0 0,0-3 8 0,3 3-8 0,-3-2 0 16,3 2 0-16,-1 0 0 0,-2-6 0 0,3 4 0 15,0 2 0-15,-3-3 0 16,3 0 0-16,-3 3 0 0,0 0 0 0,0-5 0 16,0 5 0-16,-1 0 0 0,1 0 0 0,-3 0 0 15,3 0 0-15,0 5 0 0,-3-5 0 0,0 0 0 16,-3 0 0-16,6 0 0 0,0 0 0 0,0 3 0 15,-3 0 0-15,-1-1 0 0,7 4 0 0,-3-6 0 0,3 0 0 0,0 2 0 16,-3-2 0-16,6 3 0 0,0-3 8 0,-3 0-8 16,2 0 0-16,1 0 8 0,3 0 2 0,-3 0 0 15,-3-3 0-15,3 3 0 0,-6 0 9 0,2-2 1 16,4 2 1-16,0 0 0 0,-9 0-12 0,6 0-9 16,0 0 12-16,0 0-12 0,-6 0 12 0,6-6-4 15,-4 6 0-15,1 0-8 0,0 0 8 0,0 6-8 16,-3-6 0-16,6 0 0 0,-3 0 0 0,3 0 0 0,-6 0 0 0,3 0 0 15,0 0 9-15,-1 0-9 0,1 0 0 0,-3 0 9 16,0 0-9-16,0 0 0 16,6 0 0-16,-3 0 0 0,-6 0 0 0,3 0 0 15,3 0 8-15,0 0-8 0,0 0-15 0,-4 0-5 16,1 0 0-16,0 0-1 16,6 0-135-16,-3 0-26 0,-12 0-6 0,15-6 0 0</inkml:trace>
  <inkml:trace contextRef="#ctx0" brushRef="#br0" timeOffset="90816.7033">2681 6514 230 0,'0'0'20'0,"0"0"-20"16,0 0 0-16,0 0 0 0,0 0 78 0,0 0 11 15,0 0 3-15,0 0 0 0,0 0-45 0,0 0-9 16,0 0-2-16,0 0 0 0,0 0-16 0,0 0-3 16,0 0-1-16,0 0 0 0,3-5-8 0,-3-1-8 15,0 6 9-15,0 0-9 0,0 0 8 0,0 0-8 16,0 0 0-16,0 0 0 0,0 0 36 0,0 0 0 15,0 0 1-15,0 0 0 0,0-5 20 0,0 5 4 16,0 0 1-16,0 0 0 0,0-8 17 0,0 8 3 16,0 0 1-16,0-5 0 0,-3-3-15 0,3 3-4 15,3-1 0-15,-3 6 0 0,-3-5-3 0,3 5-1 0,0 0 0 16,0 0 0-16,-3-5-14 0,3 5-3 0,0-5-1 16,0 5 0-16,0 0-28 0,0 0-6 0,0 0 0 0,0 0-8 0,3-6 0 0,-3 6 0 15,0 0 0-15,0 0 0 0,0 0 11 0,0 0-11 16,0 0 10-16,0 0-10 0,0 0 0 0,0 0 0 15,0 0 0-15,0 0 0 0,-3 6 0 0,0 1 0 0,3-1 0 0,0-1 0 16,-3 0 8-16,3 1-8 16,-3-1 0-16,3 3 0 15,0 0 0-15,-6 2 0 0,3 1 0 0,0-3 0 16,0 3 9-16,0-1-9 0,0 1 8 0,3-1-8 0,-6 1 0 16,0-1 0-16,3-2 8 0,0 0-8 15,0 0 0-15,0 0 10 0,-3-3-10 0,6 1 10 16,0-6-52-16,0 0-10 0,0 0-3 0,0 0 0 0,0 0 102 0,0 0 20 15,0 0 4-15,0 0 1 0,0 0-40 0,0 0-7 16,0 0-1-16,0 0-1 0,0 0-23 0,0 0 0 16,0 0 0-16,0 0 0 0,0 0 8 0,0 0-8 15,0 0 10-15,0 0-10 0,0 0 8 0,0 0-8 16,0 0 0-16,0-8 0 0,0 8 0 0,0-5 0 16,0-1-13-16,0 6 4 0,0 0 9 0,3-5 11 15,-3 5-3-15,0 0 0 0,0-5-8 0,0 5 0 16,0 0 0-16,0 0 0 0,3-8 0 0,-3 8 0 15,0 0-12-15,0 0 12 0,0 0 0 0,0 0 0 16,0 0 0-16,0 0 0 0,0-6 0 0,0 6 0 16,0-8 0-16,0 8 0 0,0 0 0 0,0 0 0 0,0 0 0 15,0 0 0-15,0-5 0 0,0 5 0 0,3-5 0 0,-3 5 0 16,0 0 0-16,0 0 0 16,0 0 0-16,0 0 0 0,0 0 0 0,0 0 0 0,0 0 0 0,0 0 0 15,0 0 0-15,0 0 0 0,0-3 0 0,0 3 0 16,0 0 0-16,0 0 0 0,0 0 0 0,0 0 0 15,0-5 0-15,0 5 0 0,0 0 0 0,0 0 0 0,-3-5 0 0,3 5 0 16,0-3 0-16,0 3 8 16,-3-3-8-16,3 3 0 0,0 0 0 0,0 0 0 15,0 0 0-15,0 0 10 0,0 0-10 0,-3 3 10 16,3-3-10-16,0 8 0 0,-6-3-10 0,3 6 10 16,0 2 0-16,3 3 8 0,0 0 1 0,-3 2 0 15,0 4-1-15,0 1 0 0,3 4 0 0,-6-1 0 0,1-2 0 0,2 3-8 16,-3-1 12-16,0 0-4 0,3-2-8 0,-3 0 10 15,0 0-10-15,3-3 10 0,0-2-10 0,0-1 0 16,3 1 9-16,-6-6-9 0,3-3 0 0,0 1-8 16,3-3 0-16,0-3 0 0,0 1 22 15,0-6 5-15,0 0 1 0,0 0 0 0,0 0-10 0,0 0-2 16,0 0 0-16,0 0 0 0,0 0 9 0,0 0 2 16,0-6 0-16,3-4 0 0,-3-1-1 0,3-2 0 15,-3-3 0-15,6 0 0 0,-6-5-4 0,0-3-1 0,6 0 0 0,-3 0 0 16,3 1 4-16,0-4 1 0,-3 1 0 0,0-1 0 15,6 3-18-15,-6-2 0 16,2 0 0-16,1 2 0 0,-3 0 0 0,3 0 0 16,0 0 8-16,3 3-8 0,-3 3 0 0,0 2 0 15,0-3 0-15,3 6 0 0,-6 0-17 0,0 2-1 16,3 1 0-16,3 2 0 0,-9 2 18 0,0 6-8 0,0 0 8 16,6-2 0-16,-6 2-10 0,0 0 10 0,9 0-8 0,0 5 8 15,0 0 0-15,-3 6-10 0,0-3 10 0,2 5 0 16,-2 3-9-16,0 2 9 0,3 4 0 0,-3-1-9 15,3 3 9-15,-3 2 0 0,0 1 0 0,3-1 0 16,-3 3 0-16,0 0 0 0,0 0 0 0,-3 3-8 16,3-3 8-16,0-2 0 0,3-1 0 0,-9-2 0 15,6-3 0-15,-3-5 0 0,0 0 0 0,0 0 8 16,-3-6-8-16,3-2 0 0,-1 0 8 0,-2-8-8 0,0 0 10 0,0 0-2 16,0 0-8-16,0 0 12 0,0 0 2 0,3-5 0 15,-3-6 0-15,3-2 0 16,0 0 3-16,0-8 1 0,0-3 0 0,0-3 0 0,3-4-6 15,0 1-2-15,-3-7 0 0,3 3 0 0,0 0-10 16,-3-1 0-16,3 1 9 0,0 2-9 0,3-2 0 0,-3 2 0 16,3 0 0-16,0 3 0 0,-3 3 0 0,3 2 0 0,0 3 0 0,0 2 0 15,-4 6 0-15,1 5 0 16,0-3 0-16,0 9-8 0,-6 2 8 0,0 0-10 16,6 2 10-16,0 4-10 0,3 4 10 0,-3 4-8 15,0 1 8-15,-3 7-8 0,3-4 8 0,0 1 0 16,3 2 0-16,-3 3 0 0,3-3 0 0,3 3 0 0,-9-3 0 0,3 3 0 15,3 2 0-15,-1 0 0 0,-2 1 0 0,0-1 0 16,0 1 0-16,0-3 0 0,-6-1 0 0,6 1 0 31,3 0-96-31,-6 0-15 0,0-6-2 0,3 4-995 0</inkml:trace>
  <inkml:trace contextRef="#ctx0" brushRef="#br0" timeOffset="91431.0598">3523 6562 1036 0,'0'0'92'0,"0"0"-73"15,0 0-19-15,0 0 0 0,3-8 88 0,0 2 13 16,-3 1 3-16,0 5 1 0,0 0 0 0,0-2 0 16,0 2 0-16,0 0 0 0,0-6-33 0,0 6-6 15,0 0-2-15,0 0 0 0,0 0-28 0,0 0-5 16,0 0-2-16,0 0 0 0,0 0-5 0,0 0-2 0,-3-5 0 0,0 2 0 15,0 1 6-15,0-1 0 16,-3 0 1-16,3 3 0 0,-6 3-1 0,3-3 0 16,0 3 0-16,0-1 0 0,-2 4-28 0,-1-1 0 15,0 3 0-15,3 2 0 0,-6 4 0 0,3-1 0 16,0 5 0-16,0 1 0 0,0 5 0 0,3-3 8 16,-3 5-8-16,0 3 0 0,3 1 0 0,3-4 0 15,0 0 0-15,0 1 0 0,3-3 0 0,3-6 0 0,0-2 0 0,0 0 0 16,0-3 0-16,3-2 0 0,0-3-10 15,3-3 10-15,0 0 0 0,0-5 0 0,-3-2 0 0,3-4 0 16,3-2 12-16,0-2-3 0,-3-3 0 0,3-1 0 16,2-1 3-16,-5-4 1 0,-3 0 0 0,0 1 0 15,0-3-4-15,0 0-1 0,0-1 0 0,-3-1 0 16,3-4 0-16,-3 3-8 0,3 1 12 0,0 1-4 0,-6 4 0 0,6 2-8 16,-6 3 12-16,3 2-4 0,0 6 12 0,0 2 1 15,-3 3 1-15,0 0 0 16,0 0-3-16,3 6-1 0,-3 4 0 0,3 3 0 15,-3 3-18-15,3 3 0 0,-3-1 8 0,3 1-8 16,-3-1-18-16,3 3-7 0,3 3-2 0,-3-3 0 16,-3 1-157-16,6-1-31 0,0-3-6 0</inkml:trace>
  <inkml:trace contextRef="#ctx0" brushRef="#br0" timeOffset="91814.3961">3865 6541 1612 0,'0'0'72'0,"0"0"14"0,0-6-69 0,0 1-17 16,0 0 0-16,3-1 0 0,-3 1 124 0,3-3 22 0,0 3 4 0,-3-3 1 15,3 3-47-15,-3 5-10 0,6-6-2 0,-3 1 0 16,-3 5-65-16,6-5-14 0,-6 5-2 0,0 0-1 15,6-3-10-15,0 0 10 0,-6 3-10 0,0 0 10 16,0 0-1-16,6 3 0 0,3 0 0 0,-9-3 0 16,0 0-1-16,6 2-8 0,0 6 12 0,3-2-4 15,-3 2 19-15,3-3 3 0,-3 5 1 0,0 1 0 16,0 0-31-16,0-1 0 0,2 1 0 0,1 2 0 16,0 0 14-16,0 0-3 0,0 1-1 0,0-1 0 15,0 3 2-15,0 0 0 0,-3 2 0 0,0 1 0 0,-3-1-12 0,3 3 8 16,0-2-8-16,0-1 8 0,-3-2-8 0,0 0 0 15,3 0 0-15,0 0 0 0,0-3 0 0,-1 0 0 16,1-2 0-16,0-3 8 16,6-3-54-16,-3-2-11 0,3-1-3 0,0-2 0 15,0-2-151-15,0-1-30 0</inkml:trace>
  <inkml:trace contextRef="#ctx0" brushRef="#br0" timeOffset="92064.3232">4318 6382 345 0,'3'-16'15'0,"0"8"4"0,-3 0-19 0,0 0 0 16,0 0 0-16,0 8 0 0,-3-5 363 0,3 5 69 16,0 0 13-16,0 0 3 0,-6 2-283 0,0 6-57 15,0 0-11-15,0 6-2 0,-3 1-37 0,0 4-7 0,-3 2-2 0,0 3 0 16,0 2-29-16,-2 4-7 0,2-4-1 0,-3 3 0 15,3 0 1-15,-3 3 0 0,-3-3 0 16,3 0 0-16,-3-2-5 0,4-1-8 0,-1-2 11 0,-3 0-11 16,3 0 0-16,3-1-19 0,-3 1 3 0,6-5-742 15,0-1-148-15</inkml:trace>
  <inkml:trace contextRef="#ctx0" brushRef="#br0" timeOffset="92396.1868">4517 6522 1857 0,'0'0'40'0,"0"0"9"0,0 0 2 0,0 0 2 0,-6 3-42 0,3-3-11 16,-3 0 0-16,6 0 0 0,0 0 58 0,0 0 10 15,0 0 1-15,0 0 1 0,0 0-10 0,-3 5-1 16,3 0-1-16,0 3 0 0,0 0-15 0,3 0-3 0,-3 3-1 0,6 2 0 16,-3 3 0-16,3-3 0 15,-3 3 0-15,-3 0 0 0,0 0-5 0,3 2-1 16,0 1 0-16,0-4 0 0,-3 1-33 0,0 0 0 15,3-5 0-15,0-1-799 0,3 1-166 16</inkml:trace>
  <inkml:trace contextRef="#ctx0" brushRef="#br0" timeOffset="92556.3503">4732 6133 2545 0,'-6'-11'56'0,"3"1"11"0,-6-1 2 0,6 1 3 15,-3-4-57-15,0 7-15 0,0-1 0 0,0 0 0 0,3 2 48 0,3 6 6 16,-3-2 2-16,3 2 0 16,0 0-189-16,0 0-38 0,0 0-7 0,0 0-2 0</inkml:trace>
  <inkml:trace contextRef="#ctx0" brushRef="#br0" timeOffset="93746.12">4874 6496 1720 0,'0'-11'76'0,"0"6"16"0,3-3-73 0,0 0-19 0,0-5 0 0,0 2 0 15,3 0 113-15,0 1 19 0,0-1 4 0,3 1 1 16,0-1-80-16,3 0-16 0,0 1-3 0,0-1-1 15,3 3-18-15,-3 0-4 0,5 0-1 0,-2 3 0 16,-3 3-14-16,3-1 0 0,-3 3 0 0,3 0 0 16,0 5 0-16,-3-2 0 0,0-1 0 0,3 6 0 0,-1 3 0 0,-2 2 0 15,0 6 0-15,0-1 0 16,0 1 0-16,0 2-10 0,-3 3 2 0,0-3 0 0,-3 0 17 0,0-2 4 16,0-3 1-16,-3 2 0 0,0-2 2 0,-3 0 1 15,-3 0 0-15,3-6 0 0,-3 1 3 0,0-1 0 16,-3-2 0-16,0 0 0 0,3 0-5 0,-3-2-1 15,3-1 0-15,-3-3 0 0,6-2-4 0,0 0-1 16,-6-2 0-16,0-1 0 0,0-2 1 0,0 0 0 16,3-6 0-16,0 0 0 0,0-4-2 0,3-4 0 15,6-2 0-15,-3 0 0 0,0-3-8 0,6-3 10 16,0-2-10-16,6 3 10 0,0 2 0 0,0 0 0 16,2 3 0-16,-2 3 0 0,3 2-2 0,-3 5-8 15,3 6 12-15,-3-1-4 0,0 6-8 0,0 3 0 16,-1 2 9-16,1 3-9 0,0 0 0 0,0 3 0 15,-3-1-12-15,0 6 4 0,-3 3 8 0,0-1 0 0,0 1 0 0,-3-1 0 16,0-2 0-16,0 0 0 0,-3 0 0 0,0-3 0 16,-1 1 0-16,1-4 0 0,-6 1 8 0,6-3-8 15,-3 2 0-15,0-5 9 0,0-5-9 0,0 0 0 16,0 0 8-16,0 0-8 0,0 8 0 0,0-8 0 16,0 0 8-16,0 0-8 0,0 0 0 0,0-8 0 15,0 3 9-15,3-5-9 0,-3-4 0 0,3-1 9 16,0-7-9-16,3 1 0 0,0-5 0 0,3 2 0 15,3 0 0-15,0 3 0 0,0 0 0 0,0 2 0 16,0 1 0-16,0 4 0 0,0 1-8 0,-1 5 8 16,-2 3 0-16,3 2 0 0,0 3 0 0,-3 3 0 15,0 2 0-15,0 3 0 0,3 0 0 0,-3 5 0 16,3-2-9-16,-3 2 9 0,-3 0 0 0,0 3 0 0,3 3-16 0,-4-1 4 16,1 1 1-16,0-1 0 15,0 4-97-15,-3-4-19 0,3 3-4 0,0 0-1 0</inkml:trace>
  <inkml:trace contextRef="#ctx0" brushRef="#br0" timeOffset="94432.9424">6199 6403 1209 0,'-3'-11'108'0,"0"9"-87"0,0-4-21 15,-3 1 0-15,6 0 124 0,-3 0 21 16,-3-6 4-16,0 6 1 0,0-3-26 0,0 2-4 0,0-2-2 0,0 3 0 16,4 0-64-16,-1 2-13 0,-3-2-2 0,6 5-1 15,0 0-18-15,-3 3-4 0,-3 2-1 0,3 0 0 16,-3 0-15-16,0 3 11 0,0 0-11 0,0 6 10 16,3 4-2-16,-3-2-8 0,3 0 12 0,0 2-4 15,-3-4-8-15,6-1 0 0,-3-3 9 0,0-2-9 16,3 0 8-16,0-8-8 0,0 0 8 0,0 0-8 15,0 0 10-15,0 0-2 0,9 0-8 0,0-8 12 16,0 3 0-16,0-8-1 0,0 0 0 0,0-1 0 0,0 1 1 16,0 0 0-16,-1 0 0 0,1 2 0 0,0 3-12 15,3 0 8-15,-3 3-8 0,3 2 8 16,0 3-8-16,0 3 0 0,0-3 0 0,-6 8 0 0,0 2-12 16,3 6 12-16,0 0-12 0,-1 3 12 15,-2-3 0-15,0-1 0 0,0 1 0 0,3-2 0 0,0-1 0 0,-3-5 0 16,0 0 0-16,0-3 0 0,3 0 0 0,-9-5 0 15,6 0 14-15,3-2-4 0,-3-4 34 0,3-2 8 16,-3-2 0-16,6-1 1 0,-3-2-29 0,2 0-7 16,4-6-1-16,-3-2 0 0,3 0-16 0,0-6 0 15,3-2 8-15,-3 0-8 0,3 3 0 0,-4-3 0 16,1-3 0-16,0 0 0 0,3-2 0 0,0-1 0 16,-6-7 0-16,0 2 0 0,0 1 0 0,-3-1 0 15,-3 0 8-15,-1 1-8 0,-2 2 0 0,-3 0 0 16,0 5-8-16,-5 0 8 0,2 0 0 0,-6 6 0 15,3-1 0-15,0 6 10 0,0 3-10 0,3 4 8 0,-6 1-8 0,6 5 8 16,0 0-8-16,0 0 0 0,0 3 0 0,-3 2 0 16,6 3-9-16,0 0 9 0,-6 8-12 15,0 0 12-15,-3 3-10 0,3 5 10 0,3 2-8 0,0 6 8 16,0 0 0-16,0 5 0 0,3 5 0 0,-3 4 0 16,3 6 0-16,0 4 14 0,0-3-2 0,0 5 0 15,3-2 19-15,-3 2 3 0,-3 3 1 0,6-5 0 16,0-3-9-16,0 0-2 0,0 0 0 0,0-3 0 15,3-2-13-15,0-3-3 0,0-5-8 0,3-3 12 16,0-6-29-16,9-1-7 0,0-6 0 0,8-9-1 16,4-1-143-16,3-6-28 0</inkml:trace>
  <inkml:trace contextRef="#ctx0" brushRef="#br0" timeOffset="95934.181">8241 6107 1735 0,'0'0'38'0,"0"-6"8"0,3-4 2 0,0 2 0 0,0-3-38 0,3 1-10 0,0-4 0 0,3 4 0 15,3-3 52-15,0-3 9 16,-1 0 2-16,4 0 0 0,3 0-35 0,-3 0-6 16,0 0-2-16,0 3 0 0,0 0 5 0,-3 5 1 15,-3 5 0-15,0 1 0 0,2 2-13 0,-5 2-2 16,3 4-1-16,-3 4 0 0,-3 3-10 0,0 3 10 0,-3 5-10 0,-3 6 10 16,3-1 9-16,-3 1 1 0,0 5 1 15,0-3 0-15,3 0-21 0,-3 0-18 0,3-3 3 0,0 1 1 16,-3-3 22-16,3-1 5 0,-3-1 1 0,3-4 0 15,-3 1-14-15,0-6-12 0,0-3 3 0,0 1 0 16,0-3 30-16,1-3 7 0,2-5 0 0,-3 6 1 0,-3-4 3 16,6-2 1-16,0 0 0 0,0 0 0 0,-6-5-1 15,3 0 0-15,0-6 0 0,0 0 0 16,3 1-16-16,-3-3-4 0,3-3-1 0,0-5 0 16,6-3-11-16,0-3 0 0,0-2 9 0,3-3-9 15,-1-2 0-15,7 0 0 0,-3-3 0 0,6 2 0 0,-6 6 0 16,6 3 0-16,3-1 0 0,0 3 0 0,-1 3 10 0,-2 3-2 15,3 4-8-15,-3 7 12 0,0 1-4 0,0 6-8 16,-1 0 11-16,-2 6-11 0,0-1 0 0,3 5 0 16,-3 4 0-16,0 4 0 0,3 1-8 0,-3 4 8 15,-3 1 0-15,-1 0-9 0,-2 3 9 0,0-1 0 16,3-2 0-16,-6 2 0 0,-3-2 0 0,3 0 0 16,-3-3 0-16,0 3 0 0,-3-3 0 0,0-2 0 15,0-4 0-15,-3 1 8 0,3 0-8 0,0-5 0 0,-3 2 0 0,0 0 8 16,3-5-8-16,-3 0 9 0,0-3-9 0,0 1 10 15,3-6 2-15,0 0 1 0,-6-3 0 0,0-2 0 16,0-1-5-16,0-4-8 0,3-1 11 0,0-5-11 16,0 1 17-16,0-4-3 15,3 1-1-15,3-4 0 0,3 1-13 0,0-3 11 0,3-2-11 0,0 2 10 16,6 0-2-16,0-2-8 0,-3 2 12 16,3 6-4-16,0-1-8 0,0 6 10 0,-4 2-10 0,-2 3 10 15,0 3-10-15,0 5 0 0,3 0 0 0,0 3-11 16,0 2 19-16,0 3 3 0,0 2 1 0,0 1 0 15,-3 2-12-15,2 6-17 0,1-3 4 0,3 2 1 16,-6 1 1-16,0 2 1 0,0 3 0 0,3-1 0 16,-3 4-174-16,0-1-36 0</inkml:trace>
  <inkml:trace contextRef="#ctx0" brushRef="#br0" timeOffset="96303.9981">9393 6234 1659 0,'0'0'73'0,"6"0"16"0,0-6-71 0,0 4-18 16,0-4 0-16,3 1 0 0,3-3 104 0,-4 0 18 0,1 0 3 16,3-2 1-16,3-1-46 0,0-2-10 15,3 0-2-15,0-1 0 0,3-4-19 0,-6 2-4 16,2-3-1-16,-5 4 0 0,3-4-19 0,-3 1-4 15,0-1-1-15,-3 3 0 0,0 0 1 0,-3 3 0 16,0 0 0-16,-3 0 0 0,0-3-5 0,0 3 0 16,-3 2-1-16,-3 0 0 0,3 3 1 0,-3 3 1 15,0-3 0-15,0 3 0 0,-3 2-9 0,0-2-8 16,0 2 9-16,-3 3-9 0,0 3 8 0,-3 0-8 16,0 2 0-16,-3 5 0 0,-2 4 0 0,-1 2 0 15,0 2 0-15,0 6 0 0,0 0 0 0,3 2 0 0,0 1 0 16,0 2 0-16,6 2-9 0,-2-4 9 0,2 5 0 0,0-3-9 15,9 0 9-15,0 0-12 0,0 0 12 0,3 0-12 32,0-2-92-32,3-4-20 0,0 1-3 0,3-3-970 0</inkml:trace>
  <inkml:trace contextRef="#ctx0" brushRef="#br0" timeOffset="96671.6803">9914 6199 1378 0,'15'-21'61'0,"-3"10"13"0,0-4-59 0,5-1-15 0,-2 0 0 0,3-3 0 15,0-2 84-15,0 3 13 16,-3-1 3-16,-3 3 1 0,0 0-6 0,-1 3-2 16,-5 3 0-16,-3 2 0 0,0 0-12 0,0 2-2 15,-3-2-1-15,0 3 0 0,0 5-19 0,-6 0-4 16,-3 0-1-16,0 3 0 0,-5 5-34 0,2 0-8 16,-6 2 0-16,0 6-1 0,3 3-11 0,-6 2 0 15,0 0 0-15,7 5 8 0,2-2-8 0,0 0 0 16,0 0 0-16,3-3 0 0,3 0 0 0,0-2 0 15,0-6 0-15,3 0 0 0,0-2 0 0,3-1 0 0,3-4 0 0,3-1 0 16,0-2 0-16,-6-3 0 0,3-6 0 0,6-2 0 16,3-2 28-16,3-1 4 15,-3-5 1-15,-1 0 0 0,4-5-18 0,0 0-4 0,0 0-1 16,0 0 0-16,3-3-10 0,-3 0 0 16,0 3 9-16,2 0-9 0,-5 2 0 0,0 6 0 0,0 2 0 0,-6 4 0 15,3 4 0-15,-9 3 0 0,0 0 0 0,0 0 0 16,3 10-8-16,-3 4 8 0,-3 2-8 0,0 5 8 15,0-3-13-15,0 1 2 0,-6 2 1 0,3-3 0 32,3 6-130-32,0-3-25 0,-3-2-6 0</inkml:trace>
  <inkml:trace contextRef="#ctx0" brushRef="#br0" timeOffset="96978.8554">10339 5882 2026 0,'0'0'90'0,"6"-6"18"0,0-2-86 0,0 3-22 15,0-3 0-15,-3 6 0 0,6-1 107 0,-3 3 17 16,-6 0 3-16,9 3 1 0,-3 2-84 0,3 3-16 0,-6 2-3 0,6 4-1 16,-6 2 12-16,3-1 3 15,-6 7 0-15,3 1 0 0,-3 4-22 0,0-3-4 16,0 2-1-16,-3 1 0 0,0-4 4 0,0 1 1 15,0-3 0-15,-3 3 0 0,3-5-17 0,0-1 0 16,-3-2 8-16,3-3-8 0,0 1 13 0,0-4-1 16,0-2 0-16,3 0 0 0,0-8-12 0,0 0 0 15,0 0 8-15,0 0-8 0,0 0 0 0,0 0-10 16,0 0 2-16,6-11 0 16,3 1-23-16,0-1-4 0,0 1-1 0,0-1 0 15,0 0-121-15,3 1-25 0,-6-1-5 0</inkml:trace>
  <inkml:trace contextRef="#ctx0" brushRef="#br0" timeOffset="97779.9473">10339 6099 518 0,'0'0'46'0,"6"-8"-37"15,-3 0-9-15,3-3 0 0,-3 1 212 0,3-4 41 16,3 1 8-16,3 0 2 0,-3 0-115 0,3 2-22 16,0 1-5-16,0 2-1 0,0 0-25 0,3 0-6 15,-4 2-1-15,1 1 0 0,3 2-7 0,-3 3-1 16,-3 3-1-16,3 0 0 0,-3 2-38 0,-3 0-7 16,3 3-2-16,0 3 0 0,-3-1-20 0,0 4-12 0,0-1 12 0,-3 0-12 15,3 0 10-15,-4 1-10 0,1-1 8 0,3 0-8 16,-3 0 0-16,0 1 0 0,0-1-9 0,-3 0 9 31,0 3-128-31,0-3-18 0,-3 6-4 0,0-4-867 0</inkml:trace>
  <inkml:trace contextRef="#ctx0" brushRef="#br0" timeOffset="98254.9011">11018 5929 2120 0,'0'-18'47'0,"0"10"9"0,0 0 3 0,0 0 0 0,0-3-47 0,0 3-12 15,0 3 0-15,0 0 0 0,0 0 50 0,0 5 8 16,0 0 2-16,0 0 0 0,-3-6-36 0,0 1-6 16,3 5-2-16,0 0 0 0,-6 0 8 0,0 0 2 15,-3 3 0-15,3-1 0 0,-3 1-26 0,-2 2 0 16,2 3 0-16,-3 5 0 0,0 1 21 0,3-4-1 16,-3 1 0-16,3 2 0 0,0 3-8 0,0 0-3 15,0 0 0-15,0 0 0 0,6 2-9 0,0-5 0 16,3 1 9-16,3-1-9 0,0 0 0 0,3-2 0 15,0-1 0-15,0 1 0 0,3-3 0 0,3 0 0 0,0 0 0 0,0-3 0 16,0 3 30-16,0-3 2 0,0 3 0 0,-1 0 0 16,1 0-10-16,-3-3-2 0,0 3 0 15,-3 0 0-15,-3 0 20 0,0 0 3 0,-3 2 1 0,0 1 0 16,-3 2-26-16,-3 1-5 0,-3 1-1 0,-3 1 0 16,0 3-12-16,-2-1 0 0,-1-2 0 0,-3-3 0 15,0 3-48-15,0-2-5 16,0-1-2-16,0-3-796 0,3 1-159 0</inkml:trace>
  <inkml:trace contextRef="#ctx0" brushRef="#br0" timeOffset="99090.4508">12256 5567 1407 0,'0'0'62'0,"0"0"14"0,0 0-61 0,0 0-15 0,0 0 0 0,-6-3 0 16,0 3 88-16,6 0 16 0,0 0 2 0,0 0 1 16,0 0-34-16,0 0-6 0,9-2-2 0,0 2 0 15,3-3-1-15,3 0-1 0,0 1 0 0,3-1 0 16,0 0-7-16,3-2-2 0,-1 2 0 0,4-5 0 15,3 3-4-15,3-5-1 0,2 2 0 0,4-3 0 0,3 0-28 0,0 4-5 16,2-4-2-16,1 3 0 16,-3 3-27-16,-1-1-6 0,-5 1-1 0,0 2 0 15,-3-4-45-15,-4 1-10 0,-2 1-1 16,0 0-1-16,-6-1-24 0,0 1-5 0,-6 0-1 0,0 2-820 16</inkml:trace>
  <inkml:trace contextRef="#ctx0" brushRef="#br0" timeOffset="99444.27">12804 5167 1094 0,'0'0'97'0,"-6"-8"-77"0,3 0-20 0,-3 1 0 16,3-4 63-16,0 3 9 0,0 3 1 0,0-3 1 15,3-3-6-15,0 1 0 16,0 2-1-16,0-3 0 0,0 3 1 0,0 3 1 0,0-3 0 0,0 0 0 16,0 8 12-16,0 0 3 0,0 0 0 15,0 0 0-15,0 0-13 0,0 0-3 0,0 0 0 0,-6 8 0 16,3 0-24-16,-3 8-6 0,-3 2-1 0,1 6 0 16,-4 3-13-16,-3-1-4 0,-3 8 0 0,3 1 0 15,-3 2 12-15,0 2 1 0,0-1 1 0,4 7 0 16,-4 2-6-16,0 6-2 0,0-3 0 0,0 1 0 15,3-4-14-15,-3 1-2 0,3-3-1 0,1 0 0 16,-4-3-9-16,6-2 0 0,-3 0 0 0,3-6 0 16,0 0-36-16,0-7-7 0,3-3-1 0,-3-1 0 15,0-1-176-15,4-4-36 16</inkml:trace>
  <inkml:trace contextRef="#ctx0" brushRef="#br0" timeOffset="99952.2212">13134 4815 1868 0,'18'-13'83'0,"-12"5"17"0,0 0-80 0,0-5-20 15,3 5 0-15,0-2 0 0,0 2 63 0,-3 2 9 16,3-2 1-16,-3 6 1 0,0-1-26 0,-6 3-4 16,0 0-2-16,0 0 0 0,0 0-14 0,0 5-2 0,0 3-1 0,0 6 0 15,-3 1 11-15,-3 7 3 0,0-1 0 0,-3 11 0 16,-6-1-12-16,0 9-3 0,0 5 0 0,-3 8 0 16,4 5 7-16,-4 0 1 0,0 3 0 0,0 0 0 15,-3-3-19-15,0 0-3 0,3 1-1 0,1-6 0 0,-1-3-9 0,0 0 10 16,3-8-10-16,0-2 10 0,0-3-10 0,3-5 8 0,0 0-8 0,0-3 8 15,1-3-8-15,2-5 0 0,0-5 0 0,0 0 8 16,3-5-8-16,0-3 0 16,3 0 0-16,0-6 0 0,3-2 0 0,0 0 0 15,0 0 0-15,0 0 8 16,0-10-8-16,0-4 8 0,6 1-8 0,0 0 8 0,3-6-8 0,0 4 0 16,3-4 0-16,0 1 0 0,2 2 0 0,-2-3 8 15,6 6 0-15,-6 0 0 0,0 5-8 0,0 2 0 16,0 4 0-16,-3 2 0 0,0 5 28 0,0 3 3 15,0 5 1-15,-1 3 0 0,-2 0-32 0,3 5-15 16,0 3 2-16,0 0 0 0,0 2 21 0,0-5 4 16,-3 1 0-16,3-1 1 15,0-3-46-15,3-2-10 0,3 0-1 0,5-5-803 16,-2-1-160-16</inkml:trace>
  <inkml:trace contextRef="#ctx0" brushRef="#br0" timeOffset="100333.2289">13557 5800 1440 0,'0'0'128'0,"0"0"-103"0,0 0-25 0,0 0 0 16,0 0 64-16,0 0 8 0,0 0 2 0,0 0 0 16,0 0 22-16,0 0 4 0,0 0 0 0,3 2 1 15,3 1-7-15,0-6-2 0,3 1 0 0,0-4 0 16,3 1-31-16,0 0-6 0,0-3-2 0,-1 0 0 15,4-3-40-15,-3-2-13 0,3 3 8 0,-3-4-8 16,0 4 36-16,-3-4 3 0,3 1 1 0,0 0 0 16,0-3-32-16,-6 3-8 0,3 0 0 0,-1-1 0 15,-5 1 11-15,3-3 1 0,0 6 0 0,-3-3 0 16,-3 2-12-16,0 3 8 0,0 0-8 0,-3 3 8 0,-3-3 0 0,0 5 0 16,3 1 0-16,-5 2 0 0,-1 0-8 15,-3 2 0-15,0 4 0 0,-3 1 0 0,0 4 0 16,-3 2 0-16,3 3 0 0,-3 0 0 0,-2 5 0 0,2-2 0 15,3-1 0-15,0 3 0 0,0 1 0 0,3-1 0 16,3 0 0-16,3 0 0 0,3 0 0 0,3 0 0 16,0 1 0-16,-3-1 0 0,6-3 0 0,-3 3 0 15,0-2 0-15,0-1 0 16,6 1-126-16,0-6-21 0,3 0-4 0</inkml:trace>
  <inkml:trace contextRef="#ctx0" brushRef="#br0" timeOffset="100881.066">14152 5551 2113 0,'0'0'46'0,"6"-5"10"0,3-1 1 0,-3 1 3 0,0 0-48 0,-3 0-12 0,-3 5 0 0,6 0 0 16,-6 0 92-16,6 5 16 0,0 0 4 0,-3 3 0 15,-3 3-45-15,3 2-9 0,-3 3-2 0,0 2 0 16,-3 1-35-16,3 2-7 0,-3-3-2 0,3 4 0 15,-3-4-3-15,3 1-1 0,0-1 0 0,0-2 0 0,0-3-8 0,0-2 0 16,0-3 0-16,3 0 0 16,-3-8 0-16,6 2 8 0,-3 1-8 0,3 0 8 15,-3-6 0-15,6-2 0 0,0-1 0 0,0-1 0 16,3-1 26-16,2-3 5 0,-2-2 1 0,3 0 0 16,0-1-26-16,0 1-5 0,3-3-1 0,-3 3 0 15,3 0 5-15,-3 2 1 0,-1 1 0 0,-2 2 0 16,0 0 15-16,-3 2 3 0,0 4 1 0,-3 4 0 0,0 1-25 15,0 0-8-15,0 5 0 0,-3 0 0 0,0 2 0 0,0 3 0 16,0 1 0-16,0 1 0 0,-3 1 0 0,3 3 0 16,0-1 0-16,0 4 0 0,0 4-20 0,-3-2 3 15,0-3 0-15,0 3 0 0,0 2 17 0,-3 1 0 16,3 2 0-16,-6 3 0 0,3-1 12 0,-3 4 7 16,0-4 1-16,-6 1 0 0,0 3-30 0,-3-4-6 15,0 1 0-15,-3 0-1 0,-2-3 17 0,-1-3 0 0,3 1 0 0,0-3 0 0,0-3 0 0,0-5 19 31,3-3-3-31,1-5 0 0,-1 0-16 0,3-5 0 16,0-3 0-16,3-3 0 0,-3-5 13 0,3-3-1 16,0 1 0-16,3-3 0 0,6-3 2 0,0-3 0 15,3-2 0-15,6-5 0 0,0 2-14 0,9 0 0 0,0-5 0 0,3 2 0 16,2-2 0-16,7 0 0 0,3-3 8 0,0 3-8 16,-1 3 0-16,1 2 0 0,0 3 0 0,-3-3-10 31,-1 0-86-31,-2 3-18 0,-3 5-3 0,-3-2-778 0,3-1-155 0</inkml:trace>
  <inkml:trace contextRef="#ctx0" brushRef="#br0" timeOffset="116294.5708">16358 5162 633 0,'0'0'56'0,"0"0"-44"16,0 0-12-16,0 0 0 0,0 0 158 0,0 0 30 15,0 0 5-15,0 0 2 0,0 0-83 0,0 0-16 16,0 0-3-16,0 0-1 0,0 0-28 0,0 0-5 16,0 0-2-16,0 0 0 0,0 0-1 0,0 0-1 15,0 0 0-15,0 0 0 0,0 0-28 0,0 0-6 16,-3-5-1-16,0 5 0 0,3 0-6 0,-9-3-2 16,3 3 0-16,-3 0 0 0,0 0-12 0,-3 3 0 15,4 2 0-15,-4-2 0 0,3 2 12 0,-3-2 8 16,0 2 3-16,0 3 0 0,-3 0-23 0,0 2 0 15,-3 1-10-15,-2 0 10 0,2-1 0 0,-3 3 17 0,3-2-1 0,-3 5-1 16,0-3 1-16,3 0 0 16,1 0 0-16,-1 3 0 0,3 0 16 0,0 3 4 0,0 2 1 0,3-3 0 15,3-2-12-15,-3 0-2 0,3 5-1 0,3-2 0 16,3-1-22-16,-2 4 8 0,5-4-8 0,0 1 0 16,2-1 12-16,1-2-3 0,3 3 0 0,3-4 0 15,0 1-9-15,3-2 0 0,3-1 0 0,0-3 0 16,0 4-20-16,0-4-4 0,3-2 0 0,2 0 0 15,-2-3-120-15,3 1-24 16,0-1-4-16,0 0-2 0,3-2-50 16,2-6-11-16,25-2-1 0,-12 0-1 0</inkml:trace>
  <inkml:trace contextRef="#ctx0" brushRef="#br0" timeOffset="116770.9856">16819 5501 1497 0,'3'-3'133'0,"3"-2"-106"16,-3-1-27-16,-3-1 0 0,-3 1 99 0,3-2 14 15,6 0 3-15,3 3 1 0,-9 0-63 0,0 5-13 16,6-3-2-16,-3-2-1 0,0 0-27 0,0 2-11 16,-3-2 8-16,0 5-8 0,6-3 21 0,-6 3-1 15,-3-5 0-15,-3-1 0 0,6 6 24 0,0 0 5 16,-6 0 1-16,-3-2 0 0,0-1-4 0,3 3-1 0,0 0 0 0,-5 3 0 15,-7-1-36-15,6 1-9 0,6 2 0 0,0 1 0 16,-9-1 0-16,3 3 0 16,0 2 0-16,3 1 0 0,0 2 8 0,-3 0 0 0,-2 3 0 0,-1 3 0 15,6 2 1-15,0 0 0 0,-3 0 0 0,0-2 0 16,0-3-9-16,3 2 0 0,3-2 9 0,0 0-9 16,0-3 0-16,0 0 0 0,6-2 0 0,0-3 0 0,0-3 0 15,0-5 0-15,0 0 0 0,0 0 0 0,6 6 0 0,3-6 0 16,-3 0 0-16,3-6 0 15,9 4 0-15,-6-6 0 0,-3-3 0 0,6 1 0 16,3-4 0-16,-4 1 8 0,-2-3-8 0,-3-2 8 16,0-3 1-16,3-3 1 0,3 0 0 0,-3 0 0 15,-9 0 16-15,3 3 3 0,6 3 1 0,-3-4 0 16,0 7-18-16,-3-1-3 0,-4 2-1 0,4 9 0 16,6-3-8-16,-6 8 0 0,-6 0 0 0,3 8 8 0,3 0-8 0,-3 5 0 15,-6 3 0-15,-3 3 0 0,0 2 0 0,3 3 0 16,0 0 0-16,-3-1 0 0,-11 1 0 0,5 0-12 15,12 0 2-15,-3 0-798 16,-6-3-160-16</inkml:trace>
  <inkml:trace contextRef="#ctx0" brushRef="#br0" timeOffset="117201.5724">16968 5490 1742 0,'18'-18'38'0,"-9"10"8"0,-3 0 2 0,0-3 1 0,9 3-39 0,-3 0-10 0,-3 0 0 0,3 0 0 16,-3 3 135-16,2 2 25 0,4-2 4 0,-3 5 2 16,-6 3-79-16,3 2-16 0,3 0-3 0,-3 3-1 15,-3 0-39-15,3 3-7 0,-3 5-1 0,0 0-1 16,3 2 0-16,-6 1 0 0,-9 2 0 0,6-3 0 16,3 3-19-16,-3-2-11 0,-6 2 2 0,3-5 0 15,-3 0 21-15,6-3 4 0,0 0 0 0,-3-2 1 16,-3 0-17-16,3-4 8 0,3-7-8 0,0 6 0 15,-6-1 13-15,6-5-4 0,0 0-1 0,0 0 0 16,0 0 4-16,0 0 1 0,6 0 0 0,3-3 0 16,6-2 5-16,-3-3 1 0,-9-2 0 0,5-1 0 0,7-2 1 0,-3-3 0 15,0-5 0-15,-3 0 0 0,3-1-20 16,3 1 0-16,6 0 0 0,-3 0 0 16,-1 2 0-16,4-2 0 0,-3 3 0 0,3 2 0 15,-6 5 0-15,-3 3 0 0,0 3 0 0,0 2 0 0,-1 3 0 16,-2 0 0-16,-6 6-13 0,0 2 5 0,3 2 8 15,-3 1 0-15,-3 2 0 0,-3 3 0 0,0-3 0 0,0 3 0 16,-3 0 0-16,0-3 0 0,-2 3-28 0,2-3-3 16,0 3-1-16,-3 0 0 15,0-5-108-15,3-4-21 0,0-1-5 0,3 2-926 0</inkml:trace>
  <inkml:trace contextRef="#ctx0" brushRef="#br0" timeOffset="117863.5177">17686 5506 633 0,'12'0'56'0,"-12"0"-44"16,0 0-12-16,0 0 0 0,8-5 187 0,1-1 35 15,0 1 7-15,0 0 2 0,-6-3-87 0,3 3-18 16,6-3-3-16,-3 0-1 0,0 2-13 0,0 1-2 16,0 0-1-16,0 2 0 0,0 1-30 0,0 2-7 15,-9 0-1-15,6 2 0 0,2-2-44 0,-8 0-10 16,3 8-2-16,3 3 0 0,0-1-12 0,-3 4 0 15,0 1 0-15,-3 1 0 0,0 0 9 0,0 0-1 16,0-3 0-16,0 3 0 0,-3-3 20 0,0 1 3 16,3-1 1-16,-3 0 0 0,0-2-32 0,0-1 0 0,3-2 0 0,0-8 0 15,0 5 12-15,0-5-3 0,0 0-1 0,0 8 0 16,0-8-8-16,0 0 8 0,0 0-8 0,0 0 8 16,0 0 0-16,9 0 0 0,-3 0 0 0,0-5 0 15,0-3-8-15,0 0 8 0,3 0-8 0,0-2 8 0,0-4-8 16,3 1 0-16,-3-3 0 0,6 0 0 0,0 3 0 0,-4-3 8 15,4 1-8-15,0 1 8 16,0 4 0-16,0 2-8 0,0 0 12 0,-3 5-4 0,0 1-8 0,-3 2 10 16,0 0-10-16,-4 2 10 15,4 3-10-15,-3 6 0 0,-3 0 0 0,0-1 0 0,0 3 0 0,-3 1 0 16,0-1-8-16,0 3 8 16,-3 0-19-16,3-3 1 0,0 3 0 0,0-3 0 15,0 3-179-15,0-6-36 0</inkml:trace>
  <inkml:trace contextRef="#ctx0" brushRef="#br0" timeOffset="118246.9963">18373 5495 2102 0,'0'0'46'0,"0"0"10"0,0 0 1 0,0 0 3 0,0 0-48 0,0 0-12 15,0 0 0-15,0 0 0 0,0 0 88 0,0 0 15 0,0 0 3 0,0 6 1 16,0 4-76-16,-3-2-15 16,3 3-4-16,-3 2 0 0,0 0-12 0,0 0 0 15,0 1 0-15,0-4 0 0,3 1 0 0,0-3 8 16,0 0-8-16,3 0 0 0,0 0 14 0,3-3-3 0,-6-5-1 16,6 5 0-16,3-2 23 0,-3 0 5 0,3-3 1 15,0 0 0-15,-3-3-22 0,3-2-4 0,3-1-1 0,0-2 0 16,0 3 2-16,-1-3 0 0,4 0 0 0,0-2 0 15,0-1-14-15,0-2 0 0,-3 2 0 0,0-2 0 16,0 0 0-16,0 0 0 0,-3 5 8 0,-4-3-8 16,1 3 0-16,-6 0 9 0,3 3-9 0,-3 5 8 15,-3-8-8-15,-3 3 8 0,-2-1-8 0,-4 4 8 16,-6 2-8-16,0 0-14 0,0 0 3 0,0 5 1 16,0-2-15-16,0 2-3 0,7 3-1 0,-4-3 0 15,3 0-167-15,3 1-34 0,0-1-6 0,0 0-2 0</inkml:trace>
  <inkml:trace contextRef="#ctx0" brushRef="#br0" timeOffset="118510.7651">18754 5276 1555 0,'0'0'68'0,"0"0"16"0,0 0-68 0,0 0-16 0,6 0 0 0,3 0 0 16,0 0 128-16,0-3 21 16,3 1 5-16,3-1 1 0,-3 3-73 0,5-5-14 15,7-1-4-15,0-2 0 0,6 0 0 0,0 0 0 0,5-2 0 0,4-1 0 16,-3 3-33-16,-3 0-7 0,-1-2-2 0,-2 2 0 16,-3 3-22-16,0-3 0 0,-7 0 0 0,1 5 0 31,-3 0-20-31,3-2-6 0,-6 3-1 0,0 2 0 15,-3 2-129-15,0-2-25 0,-4 3-6 0</inkml:trace>
  <inkml:trace contextRef="#ctx0" brushRef="#br0" timeOffset="118889.9702">19275 4884 806 0,'0'0'72'0,"0"0"-58"16,0 0-14-16,0 0 0 0,0 0 116 0,0 0 20 16,0 0 4-16,0 0 0 0,3-5-46 0,-3 5-10 0,6-3-1 0,-6 3-1 0,0 0 23 0,3-5 5 15,-3 5 1-15,0 0 0 0,0 0-49 0,0 0-10 31,0 0-1-31,6 8-1 0,-3 3 11 0,-3 2 3 16,-3 5 0-16,0 3 0 0,-3 3-4 0,0 5-1 16,-6 6 0-16,0 2 0 0,0-5-6 0,-3 2-1 0,1 0 0 0,-4 3 0 15,3 0-28-15,0-2-5 16,0-3-2-16,3-1 0 0,-3 4 6 0,3-4 1 0,0-1 0 0,4-1 0 16,-1-3-16-16,0 1-8 0,3-4 8 0,0-1-8 15,3-4 0-15,-3-2 0 0,3-3 0 0,-3-2 0 31,0-1-104-31,3-2-18 0,0-2-4 0</inkml:trace>
  <inkml:trace contextRef="#ctx0" brushRef="#br0" timeOffset="119972.597">20769 4776 1353 0,'3'-13'60'0,"-3"7"12"0,3 1-57 0,3-3-15 0,0-3 0 0,0 3 0 16,0 1 98-16,0 1 17 0,-3 1 3 0,3 0 1 16,-3-1-47-16,0 4-8 0,-3 2-3 0,0 0 0 15,0 0-28-15,0 0-5 0,0 0-2 0,6 5 0 16,-3-2 4-16,0 5 1 0,0 2 0 0,-3 6 0 15,0 0-1-15,-3 5 0 0,0 0 0 0,0 8 0 16,-3 0-1-16,-3 3 0 0,3 3 0 0,-6 7 0 16,3 0 7-16,-3 3 2 0,0 0 0 0,-2 0 0 15,2-5-9-15,-3 0-1 0,0-1-1 0,-3 1 0 16,0-6-27-16,0-2 0 0,0-3 0 0,4-2 0 16,-4-1 20-16,6-7 3 0,0-1 0 0,0-2 0 15,0-3-37-15,3-2-7 0,3-1-2 0,-3-2 0 16,6-2 70-16,-3-1 13 0,6-5 4 0,0 0 0 0,0 0-64 0,0 0-28 15,0 0 3-15,0-5 0 16,0-6 25-16,3-2 11 0,3 0-1 0,3-6 0 0,0 1-10 0,3-6 10 16,3-3-10-16,3 1 10 0,0 5 0 0,2-3 0 15,1 3 0-15,3 0 0 0,3 2-10 0,-3 3-17 16,2 3 4-16,4 2 1 0,-3 3 12 0,-9 3 0 16,0 5 0-16,-6 0 0 0,6 0 0 0,-7 3 15 0,-2-1-2 15,-3 6 0-15,3-2-22 0,-6 4-5 16,0 1-1-16,0-1 0 0,-6 1 15 0,-3 0 0 15,0 2 0-15,-3 0 0 0,0 0 0 0,-5-2 0 16,-1-1 0-16,0 1 0 0,-3 0 0 0,0-1 0 16,3 1 0-16,0-3 0 0,0 0 0 0,1-3-9 15,2 5 1-15,0-2 0 0,-3 0-4 0,3-2 0 16,-3 2 0-16,3-3 0 16,0 0-77-16,0-2-16 0,-3 2-3 0,4 0-645 0,-4 3-129 15</inkml:trace>
  <inkml:trace contextRef="#ctx0" brushRef="#br0" timeOffset="120501.8786">21138 5257 1267 0,'0'0'28'0,"12"0"5"0,0 3 2 0,0 0 1 0,0-3-36 0,0 2 0 16,3-2 0-16,3 0 0 0,-3 0 109 0,-4 3 15 15,4-3 4-15,3 0 0 0,-3-3 0 0,3 1 0 16,0-1 0-16,3-2 0 0,0 2-32 0,-1-2-5 15,-2-1-2-15,0 1 0 0,3-3-40 0,-3 0-8 16,3-2-1-16,2-1-1 0,-5 3-31 0,3-5-8 16,3 2 0-16,-3 1 0 0,-3-3 0 0,2 2 0 0,-2-2 0 0,0-1 0 15,0 4 0-15,-3-1 0 16,-6 1 0-16,3-1 0 0,-3 1 0 0,-3-1 0 16,-3 3 0-16,-3 0 0 0,0 8 0 0,-3-5 8 0,3 5-8 15,-12-8 0-15,-3 5 0 0,-3 1 9 0,0-1-9 0,-3 6 0 16,-3 2 11-16,1 3-11 0,-1 2 10 0,-3 4-10 15,0 1 18-15,3 4-2 0,-2 2-1 0,2 0 0 16,3 1 18-16,3 1 4 0,0 1 1 0,3 0 0 16,6-3-38-16,4 3 0 0,-1-3-9 0,6 0 9 15,3-5 0-15,3 3 12 0,5-1 0 0,1-2 0 16,3 0-12-16,3-3 0 0,-3 3 0 0,6 0 8 16,-3-3-20-16,2 0-4 0,1-2 0 0,0-3-1 15,0 2-171 1,0 1-35-16,15 5-6 0,-13-5-2 0</inkml:trace>
  <inkml:trace contextRef="#ctx0" brushRef="#br0" timeOffset="122731.5182">2990 8067 921 0,'0'0'40'0,"0"0"10"16,0-2-40-16,0 2-10 0,0-6 0 0,0 1 0 16,0 5 110-16,0 0 20 0,0-5 4 0,3-1 1 15,0 1-60-15,-3-3-12 0,3 0-3 0,0 0 0 0,0 3-8 16,0-3-1-16,0-3-1 0,3 3 0 0,0 1 8 0,0-4 2 15,0-2 0-15,0 2 0 0,0 1-31 0,3-4-5 16,-3 1-2-16,6 3 0 0,-3-1 1 0,0 0 0 16,-1-2 0-16,4 5 0 0,0-2-13 0,-3 2-2 15,0 0-8-15,0 0 12 0,0 0-12 0,0 5 0 16,-9 3 8-16,6-5-8 0,3 0 0 0,-9 5 8 16,0 0-8-16,0 0 0 0,0 0 8 0,9 2-8 15,0 4 0-15,0 2 9 0,-3-1-9 0,2 4 0 16,-2 5 9-16,3 2-9 0,-3 4 8 0,-3 1-8 0,3 1 8 0,0 3-8 15,-3-1 0-15,3 1 0 0,-6 2 0 0,0 2 8 16,0-4 0-16,0 2 1 0,-6 3 0 0,3-6 0 16,-3 1 11-16,0-4 1 0,0-4 1 0,0 0 0 0,0-4 6 15,-3 1 0 1,7-2 1-16,-4-4 0 0,3-2-6 0,-3 0-2 0,3-3 0 16,3-5 0-16,0 0-5 0,0 0 0 0,0 0-1 0,0 0 0 15,0 0 3-15,0-8 1 0,-6 0 0 0,6-2 0 16,0-6 0-16,3-3 0 0,0 1 0 0,0-9 0 15,3 4-19-15,3-6 0 0,-1-1-8 0,4-1 8 16,0-1 0-16,0 0 0 0,6 3 0 0,-3-3 0 16,3 6-8-16,-3 2 8 0,3 0 0 0,-1 3-9 15,1 3 9-15,-6 4 0 0,3 1 0 0,-3 5 0 16,3 3 0-16,0 2-10 0,-3 1 10 0,0 4 0 16,-4 3 0-16,4 6 0 0,-3 0 0 0,3 2 0 0,0 0 0 0,0 6 0 15,-3-1 0-15,0 1 0 0,0 2 0 0,0 0 0 16,-3 3 0-16,0 0 0 0,6-3 0 15,-12 0-10-15,5 0 2 0,-2 0 0 0,0-2 8 0,0-1 0 16,-3 1 0-16,0-3 0 0,0-3 0 0,0-2 0 16,0-1 8-16,0-2-8 0,0 0 15 0,0-3-2 15,0-5 0-15,0 0 0 0,0 0-13 0,0 0 0 0,0 0-9 16,0 0 9-16,0 0 0 0,-6-8 10 16,3-2 0-16,0-3 0 0,1-6 0 0,4 3 0 15,-2-2 0-15,3-6 0 0,0 0-10 0,3 0 0 16,3-2 9-16,3-1-9 0,-3 3 0 0,3 3 0 15,0 3 0-15,3-1 0 0,0 6 0 0,-3 2 0 16,0 4 0-16,-1 1-8 0,1 6 8 0,-3 3 0 16,0 0 0-16,0 4 0 0,3 1 0 0,-3 3 0 15,0 0 0-15,-3-1-8 0,3 6 8 0,-3-3 0 16,0 6 0-16,3-1 0 16,-3 1-28-16,0-1 0 0,2 1 0 0,1 5 0 15,-6-1-167-15,3 1-33 0</inkml:trace>
  <inkml:trace contextRef="#ctx0" brushRef="#br0" timeOffset="123188.5192">4321 8041 1440 0,'0'0'128'0,"0"-6"-103"0,0 1-25 0,0 0 0 0,0-3 130 0,0 0 21 15,0 0 4-15,0 3 1 0,0-1-44 0,0-2-8 16,0 3-1-16,0-3-1 0,0 3-57 0,0-3-11 16,-3 0-2-16,3 3-1 0,0-3-3 0,0 3 0 15,-3-1 0-15,3 1 0 0,0 0-1 0,-3 2-1 16,0-2 0-16,0 2 0 0,3 3-6 0,0 0-2 16,-3 0 0-16,0 0 0 0,-3 3-18 0,0 2 8 15,3 3-8-15,-3 3 0 0,0-1 0 0,-3 6 0 16,0 0 0-16,0 2 0 0,3 4 0 0,-2 1 0 15,-1 1 0-15,3 3-9 0,3-6 9 0,-3 3 0 16,3-3 0-16,3 0 0 0,-3-5 0 0,6-3 0 16,0 0 0-16,0-5 0 0,0 0 0 0,0-3-10 15,-3-5 10-15,6 3 0 0,3-6 0 0,-1-2-8 16,1-3 8-16,0-5 0 0,0 2 0 0,3-2 0 0,0-3 0 16,0-2 0-16,0-1 0 0,0 1 0 0,-6-1 0 0,3 3 0 15,0 1 0-15,3 4 12 0,-7-2-3 0,1 7-1 16,-3 1-8-16,-3 5 0 0,0 0 0 0,3 0 8 15,-3 0-8-15,6 8 0 0,-3 0-12 0,3 5 12 16,-3 0-27-16,0 3 3 0,0 3 0 0,0-3 0 16,3 0-171-1,-3-1-33-15,6 17-8 0,-6-8 0 0</inkml:trace>
  <inkml:trace contextRef="#ctx0" brushRef="#br0" timeOffset="123898.2791">4851 7879 1267 0,'9'-16'112'0,"-3"8"-89"16,-3-2-23-16,0 2 0 0,-1-3 176 0,1 3 32 15,-3-2 5-15,0 5 2 0,0 5-77 0,0-6-15 0,-3 1-3 0,3 5-1 16,-5-5-71-16,-1 2-13 16,0 0-3-16,-3 1-1 0,3 2-5 0,0 0-1 15,-3 2 0-15,3-2 0 0,0 3-7 0,-3 0-2 16,3 5 0-16,0 0 0 0,-3 2-16 0,3 3 0 15,-3 3 0-15,0 3 0 0,3 2 0 0,0 3 0 16,-2 0 0-16,-1 2 0 0,0 3 0 0,6 0 0 16,-3-2 0-16,0 2 0 0,3-3-12 0,3-2 3 0,-3-3 1 0,3-2 0 15,0-6 8-15,0-2-13 16,3-3 5-16,0-1 8 0,-3-7 0 0,0 0 0 0,6 0 0 0,6-2 0 16,-3-9 0-16,0 1 15 15,2-1-4-15,4-7-1 0,3-4-10 0,0-1-11 0,-3-4 3 0,3-5 0 16,0 3 21-16,-1-5 5 0,1-6 1 0,0 0 0 15,0-2-3-15,0-3 0 0,-3-2 0 0,0-1 0 16,-3 3-6-16,-3 0-2 0,-1-3 0 0,1 6 0 0,-3 0-8 16,0-1 0-16,-3 1 0 0,3 5 0 15,0 3 0-15,0 4 0 0,-3 7 0 0,0 1 0 16,3 4 0-16,-6 5 0 0,0 2 0 0,0 6 0 16,0 5 0-16,0 0 0 0,0 8 0 0,-3 2 0 15,0 6 0-15,-3 8-12 0,-3 5 4 0,3 6 8 0,-3 2 0 16,0 2 0-16,0 4 0 0,1 2 0 15,2 2 0-15,0 1 0 0,3-3 0 0,0 2 0 0,3 4-8 0,0-6 8 16,6-3 0-16,0-2 0 0,0-3 0 16,2 0 0-16,4-3 0 0,0-5 0 0,3-2 0 0,0-3 0 15,0-1 0-15,0-4 0 0,0-9 0 0,3 1 0 16,-1-3 0-16,4-3 0 0,-3-2 0 0,3-6 0 16,3-2 8-16,0-6-8 0,2-2 0 0,-2-5 10 0,0-3-10 0,-3-3 10 15,6-3 22-15,-7 3 4 0,4-5 0 0,-6 0 1 16,0 0-19-16,-3 3-4 0,-3-3-1 0,-3 5 0 0,-3 3-13 0,-3 5 8 15,0 0-8-15,-3 3 0 16,-3 5 40-16,0 2 3 0,-3 4 0 0,0 2 0 16,0 2-35-16,0 6-8 15,-6 6 0-15,3 1 0 0,0 4 0 0,0 2 0 16,0 3 0-16,0 2 0 0,3-2 0 0,0 0 0 0,3 0 0 16,0 2 0-1,3-5-31-15,3-2 2 0,0-3 0 0,6-3 0 16,-3 3-3-16,3-3 0 0,6-2 0 0,0-3 0 15,-3 0-164-15,6-3-34 0,14 5-6 0,-5-7-2 0</inkml:trace>
  <inkml:trace contextRef="#ctx0" brushRef="#br0" timeOffset="124589.4613">6937 7062 864 0,'0'-8'76'0,"0"-3"-60"16,0 1-16-16,-3-1 0 0,3 0 96 0,3 1 17 16,0 2 3-16,-3 0 1 0,0-3 23 0,3 1 5 15,0 2 1-15,0 3 0 0,-3-1-37 0,3 1-7 16,-3 5-2-16,0 0 0 0,0 0-42 0,0 0-9 16,0 0-1-16,6 8-1 0,0 0 0 0,-3 2 0 15,0 4 0-15,-3 2 0 0,3 2-13 0,0 3-2 16,-3 0-1-16,0 9 0 0,-3 1-7 0,6 4 0 15,-3 2-1-15,0 5 0 0,0-2-7 0,0-1 0 0,3 4-1 0,-3-1 0 16,0-2-15-16,0-1 9 16,0-1-9-16,-3-1 8 0,3 0-8 0,-3 0-16 15,0 0 4-15,-3-3 1 16,3-2-101-16,0-3-21 0,0-3-4 0,0-4-939 0</inkml:trace>
  <inkml:trace contextRef="#ctx0" brushRef="#br0" timeOffset="125085.4551">7527 7504 460 0,'6'-3'41'16,"0"-2"-33"-16,-1 2-8 0,1-2 0 15,3-3 305-15,3 2 59 0,-3 1 12 0,0 0 3 0,0-3-207 0,-3 3-42 16,3-3-8-16,-6 2-2 15,-6-4-45-15,6 5-10 0,3-3-1 0,0 2-1 16,-6-2 1-16,0 3 0 0,-3 0 0 0,3 0 0 0,3-1-22 0,0 4-4 16,-3-4-1-16,0 6 0 0,0 0-1 0,-3-5 0 15,0 2 0-15,-3-2 0 0,6 5-36 0,-6 0 0 16,0 3 0-16,0-1 0 0,-6-2 0 0,3 6 0 16,3-4 0-16,-3 4 0 0,-3-1 0 0,0 3-10 15,1 2 10-15,2 4-10 0,-3-1 10 0,3 5-8 16,-6 4 8-16,3-1-8 0,0-3 8 0,3 6 0 15,-3 0 0-15,6 2 0 0,0 3 0 0,0-2-8 16,3-1 8-16,3-2-12 0,-3 0 3 0,6-6 0 16,-3 1 0-16,6-3 0 0,-3-3-5 0,3-2-1 15,0-6 0-15,6-2 0 0,-3-3 6 0,6-3 1 16,0-5 0-16,3-3 0 0,0-2 8 0,2-3 0 0,1 0 0 0,0-2 0 16,-3-6 0-16,0 0 0 0,0 3 10 15,0 0-10-15,-4-3 9 0,-2-2-9 16,-3 2 8-16,3 0-8 0,-6 3 0 0,3 2 0 0,-9 4 0 15,3 1 0-15,0 6 0 0,-3 0 0 0,-3 6 0 16,3 2 0-16,0 0 0 0,3 8-14 0,-6 2 2 0,3 6 0 16,3 0 3-16,0 3 1 0,0 2 0 0,0 0 0 31,3 0-73-31,-3 3-15 0,0 0-2 0,0-3-1030 0</inkml:trace>
  <inkml:trace contextRef="#ctx0" brushRef="#br0" timeOffset="125456.6762">8089 7313 2275 0,'-3'-18'100'0,"6"10"22"0,-3 0-98 0,6 0-24 15,3 2 0-15,-3 4 0 0,0-3 76 0,3 5 11 16,0-3 1-16,3 6 1 0,-3 2-44 0,3 3-9 15,-1 8-1-15,1 2-1 0,-3 3-18 0,0 3-3 0,0 3-1 0,0-1 0 16,-3 3 0-16,-3 0 0 16,0-2 0-16,-3 2 0 0,6-3-3 0,-3-2-1 15,-3-3 0-15,0-2 0 0,0-1 29 0,3-2 6 16,-3-3 1-16,0-2 0 0,-3 0-11 0,3-3-1 16,0-3-1-16,0-5 0 0,0 0-14 0,0 0-2 15,0 0-1-15,0 0 0 0,0 0 12 0,0 0 2 16,0-13 1-16,3-1 0 0,0 1-12 0,3-5-2 0,0-1-1 0,0-2 0 15,3-6-14-15,3 4 0 0,2-4 0 0,1 1 0 16,0-3 0-16,6 0-13 0,0-1 4 0,-3 1 1 31,3 0-57-31,2 5-11 0,-5 3-3 0,3 3 0 0,-3 4-152 0,0 4-30 0,9-6-7 16,-4 5 0-16</inkml:trace>
  <inkml:trace contextRef="#ctx0" brushRef="#br0" timeOffset="126606.3002">9158 7284 1944 0,'0'0'43'0,"0"0"9"0,-3-5 1 0,3 5 1 0,0 0-43 0,0-6-11 0,-3-2 0 0,3 3 0 16,0 5 59-16,0-8 9 0,0 3 3 0,0-3 0 16,-3 5-35-16,0-2-6 0,-3 0-2 0,3 2 0 15,-3 0 1-15,-3 3 0 0,0-2 0 0,0-1 0 16,-6 6 5-16,3-1 1 0,-5 1 0 0,2 2 0 16,3 1-7-16,-3 2-2 0,0 2 0 0,0 3 0 15,3 3-12-15,-6 3-2 0,3 5-1 0,1-3 0 16,2 0-11-16,0 3 0 0,3-6 0 0,3 4 0 15,-3-4 0-15,6-5 0 0,0-2 0 0,3-3 0 16,0 2 0-16,3-4 0 0,-3-6-8 0,6 0 8 0,6-3 0 0,0 0 0 16,3-5 0-16,2-2 0 0,1-3 0 0,6-3 0 15,0-3 0-15,0 1 0 0,0-1-17 0,2 1 4 16,-2-1 1-16,0 1 0 0,0-1 20 0,0 3 5 16,-4 6 1-16,1 2 0 0,-6 0-6 0,0 5 0 15,0 0-8-15,-3 6 12 0,0 2-12 0,-3 3 0 16,0 6 0-16,-3 1 0 0,-3 4 0 0,0 2 0 15,-6 0 0-15,0 3 0 0,-3 0 0 0,-3 2 0 0,-3-2 0 0,0 3 0 16,-6-4 0-16,0 4 0 16,-3-1 0-16,0 1 0 0,-2-1 10 0,2-2-1 15,-6-5 0-15,0 2 0 0,-3-3-9 0,7 1 0 16,2-1 0-16,6-2 0 0,0-8 0 0,3 3 0 16,0-3 0-16,3-3 0 0,3-5 0 0,0 0 0 15,0-5 0-15,6-1 0 0,0-2 0 0,6-2 0 16,-3-1 0-16,6 1 0 0,0-4 0 0,3-1 0 15,3-1 0-15,3 0 0 0,0 3 0 0,3 2 0 16,-1-2 0-16,1 0 8 0,6 2-21 0,-6 0-5 0,3 1-1 16,0 2 0-1,-1 3-11-15,-2-1-2 0,3 1-1 0,-3 0 0 0,3-1 10 0,-4 1 3 0,4-3 0 0,0 3 0 16,0-3 20-16,0 0 0 0,3-3 12 0,-4 4-4 16,4-4-8-16,3 3 0 0,0-5 0 0,2 0 0 15,-5-1 0-15,6-2 0 0,-3-2-9 0,-1-1 9 0,1-2 0 0,0 0 16 16,-3 0-2-16,0 2 0 0,-4 1 0 0,-2-1 0 15,-3 3 0-15,0 1 0 16,-6 1 22-16,-3 1 4 0,0 0 0 0,-6 2 1 16,0 1-13-16,-3 2-2 0,0 0-1 0,-3 3 0 15,0-3-7-15,0 2-2 0,-3-2 0 0,0 6 0 16,3-1-16-16,-3 3 0 0,0 0 0 0,-3 0 0 0,0 3 0 0,-3 2 0 0,0 0 0 0,3 3-9 16,0 3 9-16,0 2 0 15,-2 0-9-15,5 3 9 0,-3 0 0 0,3 3 0 16,0 2 0-16,3-3 0 0,0 1 0 0,-3-1 0 15,6 1 0-15,0-1 0 0,0 1 0 0,0-3 0 16,6-3 0-16,-3 3 0 0,0-3 0 0,3-2 0 16,0-1 8-16,0-2-8 0,3-3 0 0,2-2 0 15,-2 0 0-15,6-3 0 0,0 0 0 0,-3-3 0 16,3 0-11-16,0-4 11 0,3-1 20 0,3-3 10 0,-1 0 2 0,4-2 0 16,0-3-32-16,0 0 0 15,0 1 0-15,-1-1 0 0,1 0 0 0,-3 3 0 16,0 2-8-16,-3 0 8 0,0 4 20 0,-3 1 10 0,2 6 2 0,-2 3 1 15,0 2-12-15,0 0-2 0,0 6-1 0,-3 0 0 16,0-1-6-16,-3 3-2 0,3 1 0 0,-4-1 0 0,1 3-2 0,0-3-8 16,-3 0 12-16,0 0-4 15,3 1-8-15,-3-1 0 0,3-5 0 0,0 0 8 16,0 0-57-16,0-3-12 16,0-2-3-16,0-1-839 0,0 1-168 0</inkml:trace>
  <inkml:trace contextRef="#ctx0" brushRef="#br0" timeOffset="127345.6842">7720 7482 403 0,'0'0'17'0,"0"0"5"0,0 0-22 0,0-2 0 16,6-4 0-16,-3-1 0 0,0-1 186 0,-3 0 33 16,3 0 6-16,0 0 2 0,0 0-64 0,0 3-13 15,-3-6-2-15,3 3-1 0,0 0-26 0,-3 3-5 0,0-3 0 0,0 0-1 16,-3 0-29-16,0 0-6 15,3 3 0-15,-3-1-1 0,-3 1-27 0,0 0-4 16,3 0-2-16,-3 2 0 0,6 3-46 0,-6-3 0 16,3 1 0-16,-3 2 0 0,6 0 0 0,-6 0 0 15,0 5 0-15,3-2 0 16,3 2-46-16,0 0-6 0,-3 3 0 0,3 0-1 16,0 0-145-16,0 3-29 0,3 4-5 0,0-4-604 0</inkml:trace>
  <inkml:trace contextRef="#ctx0" brushRef="#br0" timeOffset="130640.6571">11750 6646 979 0,'0'0'87'0,"0"-2"-70"15,0-4-17-15,0 4 0 0,-3-6 110 0,0 5 18 16,6-2 4-16,-3 5 1 0,-3-3-33 0,3 1-8 16,-3-1 0-16,3 0-1 0,0 1-21 0,0 2-4 0,0 0-1 15,0 0 0-15,0 0-41 0,0 0-9 16,0 0-2-16,0 0 0 0,0 0 10 0,0 0 1 15,0 0 1-15,0 0 0 0,0 0 1 0,0 0 0 16,0 0 0-16,0 0 0 0,0 5-3 0,-3 3-1 16,3-8 0-16,0 8 0 0,3 2 17 0,-3 4 3 15,-3-1 1-15,3 0 0 0,-3 3-21 0,3 5-4 16,-3 3-1-16,-2 5 0 0,5 3-4 0,-3 2-1 16,3 3 0-16,-6 3 0 0,0 0-12 0,0-1 8 0,0 1-8 15,-3 0 0-15,3 2 16 0,-3 0-2 0,3-2-1 16,0 2 0-16,-3-5-4 0,0-2-1 0,0-1 0 0,0-5 0 15,3-2-8-15,0-3 8 0,0-3-8 16,-2-5 8-16,2-3-8 0,3-3 8 0,0 1-8 0,0-6 8 16,0 1 0-16,3-6 0 0,0 0 0 0,0 0 0 15,0 0 9-15,0 0 2 0,0 0 0 0,0 0 0 16,3-8-2-16,0-3 0 0,0-2 0 0,0-3 0 0,3-3 6 0,-4-2 1 16,7-5 0-16,0-3 0 15,0-3-24-15,3 0-16 0,-3 0 2 0,6 3 1 16,0-2 13-16,0 2 13 0,0 2-2 0,0 3-1 15,2 0-10-15,4 6 0 0,-6-1 0 0,3 4 0 16,-3 4 8-16,0 3 4 0,-3 3 0 0,3 2 0 0,-7 3-12 16,4 3 0-16,-3 2 0 0,3 6 0 0,-3-1 0 0,3 6 0 15,-6 0 0-15,3 0 0 0,0 2 0 0,0 3 0 16,-3 1-12-16,3-1 12 0,-3 3 0 0,0 2 0 16,2-2 0-16,1 0 0 0,-3 0-24 0,0-3 4 15,3-3 0-15,0-2 0 16,0 3-119-16,0-6-23 0,3 0-5 0,0-2-586 15,0-3-118-15</inkml:trace>
  <inkml:trace contextRef="#ctx0" brushRef="#br0" timeOffset="131088.7897">12614 7120 1152 0,'0'0'51'0,"0"0"10"0,3-8-49 0,2 0-12 0,-2 0 0 0,0 0 0 16,-3 3 197-16,0-3 37 0,0 3 7 0,0-3 2 16,0 2-111-16,-3-1-21 0,0 1-5 0,-2 1-1 15,2-3-30-15,0 5-7 0,-3 1 0 0,-3-4-1 16,3 4-31-16,0-1-7 0,-3 0-1 0,0 3 0 16,0 0-15-16,0 6-3 0,0-4-1 0,-3 4 0 15,-3 2-9-15,3 2 0 0,1 1 0 0,-4 2 0 16,0 3 0-16,0 5 8 0,-3 6-8 0,3-1 0 15,0 0 0-15,3 1 0 0,0 2 0 0,1 0 0 0,5-5 0 0,3 0 0 16,3-3 0-16,0-5 0 0,3-3 0 0,3-2 0 16,-1-3 0-16,1-3 0 15,-6-5 0-15,9 2 0 0,3-4 0 0,-3-3 0 0,0-1 0 16,3-2 0-16,0-2 0 0,-3-4-11 0,3-1 11 0,0 1 0 16,-3-4 8-16,3-1-8 0,-4 1 13 0,4-1-1 0,0 1-1 0,-3-1 0 15,3-2-2-15,0 3 0 0,0 2 0 16,0 0 0-16,-3 5-9 0,0 1 12 15,0 4-12-15,0 1 12 0,-6 2-1 0,2 6 0 16,-5-3 0-16,9 8 0 0,-3 3-11 0,0 7 0 16,-3-2 0-16,0 3 0 0,3-1-15 0,-3 1-8 15,-3-1-1-15,0 3-1 16,3 0-156-16,0 3-31 0,-3 13-7 0,0-13-1 0</inkml:trace>
  <inkml:trace contextRef="#ctx0" brushRef="#br0" timeOffset="131443.932">12855 6961 1267 0,'0'0'112'0,"0"0"-89"0,0 0-23 0,0 0 0 16,0 0 169-16,0 0 30 0,0 0 5 0,0 0 2 15,6 11-88-15,0-1-18 0,-3 1-3 0,0 5-1 16,2 2-16-16,1 4-3 0,0-1-1 0,0 0 0 15,-3 3-33-15,3-3-7 0,-3 3-2 0,3 2 0 16,0 1-18-16,-3-4-4 0,0 1-1 0,0 3 0 16,0-6-11-16,3 0 12 0,-3-5-12 0,-3 0 12 0,3 0-12 15,0-6 8-15,0-2-8 0,-3 0 8 0,3 0 14 0,-3-8 2 16,0 0 1-16,6 5 0 0,-6-5-2 0,6 0-1 16,3-2 0-16,0-4 0 0,0-4 2 0,0-1 0 15,2-2 0-15,4-3 0 0,0-5-3 16,-3 2 0-16,-3 1 0 0,6-3 0 0,3-6-10 0,0 3-3 15,2 1 0-15,1-4 0 0,-3 1-8 0,3 2 0 16,0 0 0-16,-6 3 0 16,0 5-51-16,-4 0-12 0,1 6-2 0,-3-1-1 15,-3 6-143-15,-3-1-29 0</inkml:trace>
  <inkml:trace contextRef="#ctx0" brushRef="#br0" timeOffset="131706.5065">13480 7033 2156 0,'0'0'96'0,"0"0"19"0,0 0-92 0,0 0-23 0,0 0 0 0,0 0 0 16,-3 5 95-16,0 3 14 0,3 0 3 0,0 2 1 15,-3 6-47-15,3 0-10 0,0 0-1 0,-3 0-1 16,3 2-3-16,0 4-1 0,0-4 0 0,0 3 0 0,-3-5-32 0,6 0-6 16,-3-3-2-16,6-2 0 15,-6-3-10-15,3 2-9 0,0-2 9 0,3-2-13 16,-3-1-167-16,3-2-34 0,0-3-6 0,2-6-2 0</inkml:trace>
  <inkml:trace contextRef="#ctx0" brushRef="#br0" timeOffset="131842.3197">13786 6728 1728 0,'3'-10'153'0,"-3"-1"-122"16,0 1-31-16,0-1 0 0,0 3 180 0,0 3 29 15,0 0 7-15,0 5 0 0,0 0-115 0,0 0-23 0,0 0-5 0,0 0-1 32,0 0-160-32,-6 5-32 0,0 3-6 0</inkml:trace>
  <inkml:trace contextRef="#ctx0" brushRef="#br0" timeOffset="132322.2996">13792 7017 2257 0,'0'0'49'0,"0"0"11"0,6-6 1 0,-3 4 3 0,6-3-51 0,-3 2-13 15,3 0 0-15,0 3 0 0,0-5 60 0,3 5 10 16,0 0 2-16,0 0 0 0,-1 3-16 0,1-1-2 16,-3 4-1-16,0 1 0 0,-3 4-31 0,3-3-6 15,-9 5-2-15,6 0 0 0,-6 3 14 0,0 0 2 16,0 3 1-16,-3-3 0 0,0-3-3 0,3 5-1 15,-3-4 0-15,3-1 0 0,0 3-27 0,0-3 8 16,3-5-8-16,0 0 0 0,0 0 0 0,0-3 0 16,6-5 0-16,0 0 0 0,0 0 0 0,0-5 0 15,0-1 0-15,0-2 0 0,0-2 0 0,2-1 0 0,-2-2 8 0,3 0-8 16,0-3 0-16,-3 0 0 16,3 3 0-16,0-6 0 0,3 3 0 0,0 1 18 15,-3 1-3-15,3 4-1 0,-4-1-2 0,1 1-1 16,0 2 0-16,-3 5 0 0,3-2-11 0,-3 5 0 15,-6 0 0-15,6 2 0 0,-3 4 0 0,0 2 0 16,0 0 0-16,0 2 0 0,0 3 0 0,-3 1 0 16,3-1 0-16,-6 5 0 15,3 4-64-15,-3 1-4 0,3 4-2 0,-3-1-791 0,-3 1-159 0</inkml:trace>
  <inkml:trace contextRef="#ctx0" brushRef="#br0" timeOffset="132893.3014">14682 6903 2095 0,'0'0'92'0,"0"0"20"0,0 0-89 0,-3-3-23 16,0-5 0-16,3 8 0 0,0 0 115 0,-3-2 18 15,0-1 4-15,-3 0 1 0,3 3-73 0,-3-2-14 16,1 2-3-16,-1 0-1 0,3 0-38 0,-3 2-9 15,3 4 0-15,-6-4 0 0,0 6 0 0,0-2 0 16,0 4 0-16,-3 3 0 0,0 1 0 0,0-1 0 16,0 3 0-16,0 2 0 0,-2 1 0 0,5-1 0 15,0-2 0-15,3 0 0 0,0 0 0 0,3-3 0 16,3 3 0-16,0-5 0 0,3-1 8 0,-3-4 7 16,0 1 1-16,0-7 0 0,6 3 1 0,3 0 1 15,0-3 0-15,2-3 0 0,1-2 2 0,0-3 0 16,3 0 0-16,3-3 0 0,0-2-20 0,0 0 0 0,3-6 0 0,-7 1 0 15,4-3 0-15,3 0 0 0,-3-1 0 16,0-1 0-16,0 4 0 0,0 1 8 16,-4 2-8-16,1 5 0 0,-3 3 17 0,0 3-3 0,-3 2-1 15,3 3 0-15,0 5-4 0,0 6-1 0,-6 2 0 16,3 6 0-16,-6-1-8 0,3 9 0 0,-3 2 0 0,-3 5 0 16,-6 3 0-16,0 3 0 0,0 5 0 0,-3 3 8 15,-3-1-8-15,3-2 0 0,-3-5 9 0,0 0-9 16,0-3 8-16,-3-3-8 0,1-2 8 0,-1-6-8 0,0 1 0 0,0-9 9 0,-3 1-9 0,3-3 0 15,-3-3 0-15,0 0 0 0,4-8 0 0,-4 1-12 16,3-4 35-16,0 1 7 0,-3-6 2 0,6 1 0 31,0-4-19-31,0 1-3 0,6-3-1 0,0-5 0 16,3 0-9-16,6-3 0 0,3 0 0 0,3-3 0 0,9-2 0 0,0 0 13 16,3-3-3-16,3 0-1 0,-1 3-9 0,4-3 0 15,0 3 9-15,0 3-9 0,0-1 0 0,-4 3-13 16,4 3 1-16,-6 0 1 15,-3 5-197-15,0-3-40 0</inkml:trace>
  <inkml:trace contextRef="#ctx0" brushRef="#br0" timeOffset="134450.0731">16159 6723 115 0,'0'0'10'0,"0"0"-10"0,0 0 0 0,0 0 0 15,-9 0 156-15,3 0 28 16,6 0 7-16,-6 3 1 0,0-1-76 0,3-2-16 0,-3 0-2 0,0 3-1 16,6-3-2-16,-3 0-1 0,3 0 0 0,0 0 0 15,-6 0-13-15,6 0-2 0,-6-3-1 0,6 3 0 16,0 0-16-16,0 0-3 0,0 0-1 0,0 0 0 15,-3 3-16-15,3-3-3 0,0 0-1 0,0 0 0 16,0 0 1-16,0 0 0 0,0 0 0 0,0 0 0 16,0 0-3-16,0 0-1 0,0 0 0 0,0 0 0 15,0 0-15-15,0 0-4 0,3-5 0 0,6-1 0 16,-3 1 9-16,3 2 2 0,0 1 0 0,0-1 0 16,3-2-1-16,3 0 0 0,2 2 0 0,4 0 0 15,0-2-7-15,3 2-2 0,3-2 0 0,-1 5 0 0,1-3-2 0,3 1-1 16,0-1 0-16,-3 1 0 0,-4-1-14 0,-2 0 0 15,0 1 0-15,0 2 0 16,-3-6-28-16,-3 4-8 0,-3 2-1 0,2 0-1 16,-2-3-36-16,-3 3-7 0,-9 0-2 0,9 0 0 15,0 0-101-15,-9 0-20 0,0 0-4 0,0 0-351 16,0 0-70-16</inkml:trace>
  <inkml:trace contextRef="#ctx0" brushRef="#br0" timeOffset="134799.5866">16489 6387 403 0,'0'-5'36'0,"0"-6"-36"0,0 1 0 0,0-1 0 15,3 0 214-15,-3 1 36 0,3 2 7 0,0 3 2 16,0-1-131-16,0 1-25 0,-3 0-6 0,0 5-1 16,0 0 4-16,0 0 1 0,0 0 0 0,0 0 0 0,0 0-30 0,3 5-7 15,-3 3 0-15,3 5-1 16,-3-2-19-16,-3 5-3 0,3 5-1 0,-3 5 0 16,0 1 0-16,0 2 0 0,-3 3 0 0,0 5 0 15,-3 0-22-15,-3 5-5 0,0 0-1 0,-3 3 0 0,1-2 23 0,-1-1 4 16,-3 3 1-16,0 0 0 0,3-5-23 0,-3-3-4 15,0-3-1-15,3 0 0 0,4-2-12 16,-1-3 8-16,0-2-8 0,3-6 0 0,0-3 0 0,0-2-21 16,0-2 3-16,3-4 1 15,0-2-163-15,6-8-33 0,0 0-7 0</inkml:trace>
  <inkml:trace contextRef="#ctx0" brushRef="#br0" timeOffset="135413.7732">16784 6255 946 0,'-9'-8'42'0,"9"8"9"0,9-5-41 0,0-3-10 0,-3 0 0 0,0 0 0 15,0 0 96-15,2 0 18 0,1-3 3 0,-3 3 1 16,-3 3-32-16,3-3-6 0,3 3-2 0,0-3 0 16,-6 0 2-16,0 3 1 0,0 2 0 0,3-2 0 15,0 5 3-15,-6 0 1 0,0 0 0 0,0 0 0 16,9-3-57-16,-9 3-11 0,0 0-2 0,0 0-1 16,0 0 5-16,0 0 1 0,-3 8 0 0,0 3 0 15,-3-1 9-15,3 3 3 0,3-2 0 0,-3 5 0 16,-6-3-16-16,6 3-4 0,3 0 0 0,-3 5 0 0,-3-5 0 0,3 0 0 15,-3 0 0-15,6-1 0 16,0 4 21-16,-3 0 4 0,-9-1 1 0,6 6 0 16,3 0-22-16,0 2-5 0,-2 1-1 0,-7 2 0 0,-6 2 2 0,9-1 0 15,3 4 0-15,-6 0 0 0,-6-2-4 0,3 0 0 16,6 0 0-16,0 2 0 0,-3-2-8 0,1-1 0 0,2 1 0 0,0-3 0 16,6-5 0-16,-6 0 0 15,0 0 0-15,0-8 8 0,6-3-8 0,0-3 0 16,-3 1 0-16,3-3 0 0,-3-3 0 0,6-5 0 15,0 0 0-15,0 0 0 0,-3 3 0 0,3-3 0 16,0 0 0-16,0 0 8 0,0-8-8 0,3 0 0 16,6-3 0-16,0-2 0 0,0 3 8 0,3-1-8 15,0-2 0-15,3-3 8 0,8 3-8 0,-5-3 0 16,-9 3 0-16,3 5 0 0,6-3 0 0,-3 6 0 16,0 0 0-16,-3 2-11 0,0 3 35 0,2 0 6 0,1 0 2 0,0 3 0 15,-9-1-32-15,3 3 0 0,3 1 0 0,0-1 0 16,-3 0 0-16,0 3 0 0,0 0 0 15,3 0 0-15,-1-3-21 0,-2 1-7 16,-3 2-2-16,3 0 0 16,3 0-167-16,0-3-34 0</inkml:trace>
  <inkml:trace contextRef="#ctx0" brushRef="#br0" timeOffset="136194.5119">17212 6839 1144 0,'-9'-7'51'0,"9"7"10"16,-3-6-49-16,3 6-12 0,3-5 0 0,-3-3 0 16,-3 3 96-16,3-3 17 0,6 0 3 0,3 0 1 15,0 0 9-15,-3 3 2 0,0-6 0 0,0 6 0 16,9 2-32-16,-6 3-7 0,-9 0-1 0,0 0 0 0,9 8-22 0,-6 0-5 15,-3 0-1-15,3 3 0 16,0 4-15-16,0 1-3 0,-6 0-1 0,-3 3 0 16,0-1-21-16,3 1-4 0,3-6 0 0,-3 3-1 15,-6-3-6-15,6 0-1 0,6-2 0 0,3-1 0 0,-6-10-8 0,0 0 8 16,3 8-8-16,3-2 8 0,6-6 0 0,-3 2 0 0,-9-2 0 0,12-5 0 16,2 2 19-16,4-2 3 15,-6-5 1-15,0 2 0 0,3-6-31 0,3 1 8 16,0-3-8-16,0 0 0 0,-6 1 9 0,8-1-1 15,4 0 0-15,0 0 0 0,-3-3-8 0,0 4-11 16,0 1 3-16,-1 4 0 0,7 2 8 0,-9 2 8 16,-6 4-8-16,3-1 11 0,6 3-11 0,-7 3 0 15,-8 2 0-15,3 3 0 0,0 0 0 0,0 5 0 16,-3-2 0-16,-3 2 0 0,-6 3 0 0,3 0 0 16,3 0 0-16,-3 2 0 0,-9-2 11 0,6 3-3 0,3-6-8 0,0 0 12 15,0-2 3-15,-6 2 0 0,0-5 0 0,0 2 0 16,6-2 16-16,-3-2 3 0,-8-1 1 15,2 0 0-15,9-5-24 0,-6 5-11 0,-6-2 10 16,-6 0-10-16,0-3 0 0,0 0 0 0,3 0-11 0,0-6 11 31,-2 6-126-31,-1-5-18 0,3 0-3 0,0-3-1114 0</inkml:trace>
  <inkml:trace contextRef="#ctx0" brushRef="#br0" timeOffset="136322.6865">17385 6406 2336 0,'-9'-11'104'0,"9"11"20"0,0 0-99 0,0 0-25 16,-6-3 0-16,0 3 0 15,6 0-160-15,-3 6-36 0,-18 10-8 0,6-6-2 0</inkml:trace>
  <inkml:trace contextRef="#ctx0" brushRef="#br0" timeOffset="137035.9208">19025 6493 403 0,'0'0'36'0,"0"0"-36"15,3-5 0-15,0 2 0 0,0 0 246 0,0 1 42 0,0-4 9 0,0 4 2 16,-3 2-108-16,0 0-22 15,0 0-4-15,0 0-1 0,0 0-58 0,0 0-12 0,0 0-2 0,3 10-1 16,-3 1-38-16,0 2-7 0,-3 3-2 16,0 5 0-16,0 3 0 0,0 2-1 0,-3 6 0 0,0 3 0 15,3-4-14-15,-3 9-2 0,0-3-1 0,0 5 0 16,0-2-5-16,3 0-1 0,0-3 0 0,0 0 0 16,-3-5-5-16,3-3-2 0,-3-3 0 0,4-2 0 15,-4-3-2-15,3-2-1 0,-3-6 0 0,0 0 0 16,3-2-10-16,0-3 8 0,0-6-8 0,0 4 8 15,3-6-35 1,0 0-7-16,0 0-2 0,0 0 0 0,0 0-140 16,0 0-28-16,0-8-5 0</inkml:trace>
  <inkml:trace contextRef="#ctx0" brushRef="#br0" timeOffset="137349.4734">18957 6625 691 0,'0'-13'30'0,"0"5"7"0,3 0-29 0,3-3-8 15,-1-2 0-15,1 3 0 0,3-6 244 0,0 0 48 16,0 0 10-16,3-2 2 0,3-1-160 0,0 0-31 16,0 1-6-16,3-1-2 0,0 6-37 0,-1 0-8 15,4 0-2-15,-3 2 0 0,0 6-11 0,3 0-3 16,-3-1 0-16,-4 4 0 0,4 2 7 0,-3 0 1 16,0 0 0-16,0 5 0 0,-3 0-26 0,0 1-5 15,0-1-1-15,-3 5 0 0,0 1-20 0,-3 0 0 16,-1 2 0-16,-2 0 0 0,-3 0 0 0,0 0 11 15,0 3-3-15,-3 0 0 0,1 3 24 0,-4-3 4 16,-3 0 0-16,-3 5 1 0,0-3-24 0,-3-2-5 16,-3 0 0-16,0 2-8 0,-3-2 0 0,1 0 0 0,-1-3 0 0,-3 3 0 31,0-2-26-31,3-1-9 0,-6-3-1 0,7-2-1 16,2 0-79-16,0-2-16 0,0-4-4 0,3-2-987 0</inkml:trace>
  <inkml:trace contextRef="#ctx0" brushRef="#br0" timeOffset="137961.1947">19641 6630 1566 0,'0'0'69'0,"0"0"15"0,0-5-68 0,0 0-16 0,0-3 0 0,3 3 0 15,-3-3 116-15,3 2 19 0,-3 1 4 0,0 5 1 16,3-5-52-16,-3 5-9 0,0 0-3 0,3-3 0 16,-3 3-12-16,0 0-4 0,0 0 0 0,0 0 0 0,0 0-12 0,0 0-4 15,0 0 0-15,0 0 0 0,3 8-28 0,-3 3-7 0,0 5-1 0,0-1 0 31,3 1 7-31,-3 3 1 0,0 2 0 0,0 3 0 16,0 0 19-16,0-1 4 0,0 1 1 0,-3 0 0 16,0 5-27-16,0-5-5 0,0 0 0 0,0 0-8 0,0-3 0 15,0-3 0-15,0-2 0 0,-3-3 0 0,3-2 11 0,-3-6-11 16,6-5 10-16,0 8-10 0,0-8 12 0,0 0-3 16,0 0-1-16,0 0 0 15,0 0 13-15,0 0 3 0,0 0 0 0,3-8 0 0,0 0 1 16,3-2 1-16,-3-6 0 0,0 3 0 0,6-6-10 0,-3 1-3 15,6-4 0-15,0-1 0 0,0 1-13 0,3-1 8 0,0-6-8 16,5 2 0-16,-2 1 0 0,6 2 0 0,0-3 0 0,3 4 0 16,-3-4-14-16,-1 6-9 15,1-3-1-15,-3 6-1 0,0-1-183 16,-3 6-36-16,8-8-7 0,-11 13-1 0</inkml:trace>
  <inkml:trace contextRef="#ctx0" brushRef="#br0" timeOffset="138435.9279">20207 6620 1440 0,'0'0'64'0,"9"-5"12"16,-3-1-60-16,0 1-16 0,3 0 0 0,-1-1 0 16,1 1 81-16,0 2 14 0,-3-2 2 0,3 3 1 15,-3-4-22-15,0 1-4 0,-3 0 0 0,3 2-1 16,-6 3-12-16,0 0-3 0,0 0 0 0,0 0 0 16,0 0-24-16,0 0-4 0,-9 5-2 0,0 1 0 15,-3 2 18-15,-3 5 3 0,1 5 1 0,-4 3 0 0,0-2-29 0,-3 5-6 16,0 2-1-16,0 3 0 0,0-2-12 0,4-1 0 15,-1 1 0-15,6-1 0 0,3-5 0 0,0-2 0 16,3-3 0-16,3-3 0 0,0 0 0 0,6-5 9 16,-3-3-9-16,0-5 8 0,6 6 0 0,3-6 0 15,0-3 0-15,3 0 0 0,3 1 26 0,0-6 5 16,-1 3 1-16,4-6 0 0,0-2-13 0,-3 0-3 16,3-1 0-16,-3 1 0 0,0 2 11 0,-3-2 1 0,-1 0 1 0,1 0 0 15,-3-3-22-15,0 3-5 0,-3-1-1 0,-3-1 0 16,3 1-1-16,-3 1 0 15,0 0 0-15,-3 2 0 0,0 1-8 0,-3 2 0 16,0 0 0-16,0 3 0 0,-3-1-16 0,-3 4-4 16,0-4-2-16,0 6 0 15,-3 0-183-15,1 0-37 0,-4 3-7 0</inkml:trace>
  <inkml:trace contextRef="#ctx0" brushRef="#br0" timeOffset="139319.8582">20734 6506 1105 0,'0'0'48'0,"0"0"12"16,0 0-48-16,0 0-12 0,-3-5 0 0,3 5 0 0,0 0 104 0,0 0 20 15,0 0 3-15,0 0 1 0,-3-3-26 0,3 3-5 16,0 0-1-16,0 0 0 0,0 0 0 0,0 0-1 15,0 8 0-15,-3 3 0 0,3 2-24 0,-3 5-5 16,3 4-1-16,-3 4 0 0,-3 1-26 0,0 2-6 16,-3 2-1-16,0 6 0 0,-3-2 0 0,0-1 0 15,3-2 0-15,-3 2 0 0,3-5-19 0,0-2-4 16,1-3-1-16,-1 0 0 0,3-9 7 0,0 1 1 16,0-5 0-16,3-3 0 0,-3 0 18 0,3-3 4 15,3-5 1-15,0 0 0 0,0 0-25 0,0 0-5 16,0 0-1-16,0 0 0 0,0 0 16 0,3-8 2 15,3-2 1-15,-3-4 0 0,6-2 2 0,0-2 1 16,0-6 0-16,5-2 0 0,-2-3-30 0,3-3 0 16,3-3 0-16,6 1 0 0,0 2 0 0,2-2 0 15,1 2 0-15,3 3 0 0,0 0-12 0,0 2-4 16,-4 4-2-16,4 1 0 0,0 7 18 0,-6-1 0 0,0 2 8 0,-7 7-8 16,1 1 0-16,-3 4 0 0,-3 2 0 0,-3 0 0 15,0 5 0-15,-3 3 0 0,-3 0 0 0,0 2 0 16,-6 4-9-16,0 1 9 0,-3-1 0 0,0 4-9 15,-3-2 9-15,-3 3 0 0,-6-1 0 0,0 1 0 16,1-1-12-16,-4 1-1 0,-3-1 0 0,0 1 0 16,0-3-92-16,0-3-19 0,1-3-3 15,2 1-1-15,0 0-80 0,3-3-16 0</inkml:trace>
  <inkml:trace contextRef="#ctx0" brushRef="#br0" timeOffset="139700.4881">21222 6617 1267 0,'0'0'112'0,"9"0"-89"0,0 0-23 0,3 3 0 16,-1-3 120-16,1 0 19 15,3 0 4-15,-3 0 1 0,3 0-26 0,0-3-5 16,3-2-1-16,-3 0 0 0,0-1-38 0,-1 1-8 15,1-3-2-15,0 0 0 0,0 0 0 0,-3-2-1 16,3-4 0-16,-3 4 0 0,0-1-50 0,0 1-13 16,-4-4 0-16,1 4 0 0,-3-1 56 0,0 3 7 15,3-2 1-15,-6-1 0 0,0 1-52 0,-3 2-12 0,0 0 0 16,0 2 0-16,-3-1-12 0,0 4-6 16,-6 0-1-16,0 6 0 0,0 0 19 0,-2-1 0 15,-7 6 0-15,0 3 0 0,-3 2 0 0,0 0 0 0,-3 3 0 0,1 3 0 16,-1 2 0-16,6 0 0 0,0 0-8 0,0 0 8 15,0 0 0-15,3 1 0 0,6-4 0 0,1 1 0 16,5 2 0-16,-3 0 0 0,6-3 0 0,3 1 0 16,3-3-16-16,0 0 0 0,-1 0 0 0,4-1-806 15,0-1-161-15</inkml:trace>
  <inkml:trace contextRef="#ctx0" brushRef="#br0" timeOffset="140016.7668">21698 6482 1818 0,'27'-10'80'0,"-18"7"17"0,3-2-77 0,0-1-20 15,2 6 0-15,1 0 0 0,0 6 88 0,-3-1 15 16,-3 6 2-16,0-1 1 0,-3 1-23 0,-3 5-5 16,-3 2-1-16,0 1 0 0,-3-1-25 0,-3 3-6 15,-3-2-1-15,0 2 0 0,-9-2-7 0,12-1-2 0,-6-5 0 0,3 3 0 16,1-5 4-16,2-1 1 15,-3 1 0-15,6-6 0 0,-3 1-9 0,3-4-3 16,3-2 0-16,0 0 0 0,0 0 11 0,0 0 3 16,0 0 0-16,0 0 0 0,0 0-26 0,3-5-5 15,6 0 0-15,-3-3-1 0,0 0 1 0,0-3 0 16,2 1 0-16,4 2 0 0,-3-3-12 0,3-2 0 0,3 0 0 0,0 2 0 16,-3-2 0-16,6 2 0 0,-3-2 0 0,2 2 0 31,-5-2-40-31,3 0-12 0,0 2-4 0,-3 1 0 15,3-1-76-15,0 3-15 0,0 0-3 0,-3-2-1059 0</inkml:trace>
  <inkml:trace contextRef="#ctx0" brushRef="#br0" timeOffset="140274.2332">22225 6302 1810 0,'9'-2'80'0,"-9"2"17"0,6-3-77 0,3 0-20 15,3 1 0-15,-1-1 0 0,7 1 88 0,-3-1 13 16,3 0 3-16,6-2 1 0,0 2-3 0,0 1-1 16,-4-4 0-16,7 1 0 0,-3 2-60 0,3 1-12 15,0-1-2-15,-4 0-1 0,-2 1-26 0,0-1-9 16,0 1 0-16,-3 2 0 15,-3-3-146-15,-3 0-29 0,-4 3-5 0,-2 0-2 0</inkml:trace>
  <inkml:trace contextRef="#ctx0" brushRef="#br0" timeOffset="140579.8043">22594 5950 748 0,'0'0'67'0,"0"0"-54"0,0-7-13 0,3 1 0 15,-3 6 220-15,0 0 42 0,0 0 8 0,0 0 2 16,0 0-176-16,0 0-36 0,0 0-6 0,0 0-2 16,0 8 20-16,3 5 3 0,-3 1 1 0,0 2 0 15,0 2-4-15,0 1-1 0,3 2 0 0,-3 3 0 16,-3 2-11-16,0 0-3 0,-3 6 0 0,0 5 0 0,-6 6-1 0,3-1-1 15,-6 6 0-15,0 2 0 16,1-3-38-16,-1 1-7 0,-3-3-2 0,0 3 0 0,0-6-8 0,0 0-17 16,3 1 4-16,0-4 1 15,4-4-157-15,2-3-31 0,0-6-7 0,6-5-1 0</inkml:trace>
  <inkml:trace contextRef="#ctx0" brushRef="#br0" timeOffset="141085.0055">22865 6419 2131 0,'6'-3'189'0,"-3"1"-151"16,3-4-30-16,0 4-8 0,0-4 76 0,0 4 13 16,-3 2 3-16,5 0 1 0,-8 0-33 0,3 8-8 0,-3 0 0 0,0 2-1 15,-3 3-27-15,1 1-6 0,-4-1-1 0,3 3 0 16,-6 0-2-16,0-3-1 0,6 0 0 0,-3-2 0 15,0-1-14-15,3 1 8 0,0-3-8 0,3-3 0 16,0-5 30-16,0 0 0 0,0 0 0 0,6 5 0 16,0 1-30-16,3-4-21 0,0-2 3 0,3-2 1 15,-1-4 17-15,4 4 14 0,0-6-2 0,3 0-1 16,-3 0-11-16,3-3 12 0,3-2-12 0,2 2 12 16,-2 3 9-16,0 1 3 0,-6-1 0 0,3 2 0 0,-6 1-39 0,3 2-7 15,-3 1-2-15,-3 2 0 16,2 5 24-16,-5 0 0 0,0 6 0 0,3 2 0 15,-6 0 12-15,0 3 8 0,0 3 0 0,0 2 1 16,-3 3-21-16,0-3 0 0,0 3 0 0,0 0 0 0,0-1 0 16,-3 1 0-16,0-3 0 0,-3 0 0 0,-3 1-20 0,3-1 2 15,0 0 0-15,0 0 0 0,-5-2 54 0,-1-1 10 16,-3-2 2-16,0 0 1 0,-3 0-13 0,0-3-4 16,0 0 0-16,-3 0 0 0,4 1-17 0,-1-4-4 15,-3 1-1-15,9-3 0 0,-6 0-10 0,9-3 0 16,-3-2 0-16,6-1 0 0,0-2 10 0,-3 0 0 15,1-2 0-15,8 2 0 0,0 0 2 0,0-6 0 16,0 1 0-16,8-3 0 0,-5-2-2 0,3-1 0 16,3-2 0-16,3 0 0 15,0-3-41-15,9 0-8 0,-3-5-1 0,3-1-1 16,0-1-114-16,-1-4-22 0,10 1-5 0</inkml:trace>
  <inkml:trace contextRef="#ctx0" brushRef="#br0" timeOffset="141231.83">23523 6559 2732 0,'15'13'60'0,"-10"-5"13"0,4-5 3 0,-3 2 0 16,9 0-61-16,-9 6-15 0,12-3 0 0,-12 5 0 16,0-2-74-16,-6-1-18 0,9 4-3 15,-9-14-1-15</inkml:trace>
  <inkml:trace contextRef="#ctx0" brushRef="#br1" timeOffset="147288.6952">2574 9917 662 0,'0'0'29'0,"0"-8"7"0,0 0-36 0,0 2 0 0,0-2 0 0</inkml:trace>
  <inkml:trace contextRef="#ctx0" brushRef="#br1" timeOffset="147567.3111">2603 9787 914 0,'0'0'40'0,"0"0"9"15,0 0-39-15,0 0-10 0,0 0 0 0,0 0 0 16,0-5 70-16,0 5 12 0,0 0 2 0,0 0 1 0,3-6-2 0,-3 6-1 15,0 0 0-15,0 0 0 16,0 0 2-16,0 0 0 0,-3-2 0 0,3 2 0 0,-6 0-22 16,6 0-4-16,0 8-1 0,-6 2 0 0,1 1 7 0,2 2 0 15,0 6 1-15,3 2 0 0,-3 3-28 0,3 2-5 16,0 3-2-16,0 3 0 0,0 0 11 0,0-1 3 16,-3 1 0-16,3 3 0 0,0-4-24 0,0 1-5 15,-3 0-1-15,0 0 0 0,-3-3-6 0,3 0 0 16,-3-3-8-16,0 3 12 0,0-2-4 0,0-1-8 15,3-2 11-15,-3 0-11 0,0 0 8 0,-3-6-8 16,3 1 0-16,3-3 0 0,-3-3 0 0,6 0-17 16,0-8 3-16,-6 3 1 15,6-8-123-15,0 0-25 0,0 0-5 0,0 0-813 0</inkml:trace>
  <inkml:trace contextRef="#ctx0" brushRef="#br1" timeOffset="148025.7842">2588 9758 1170 0,'0'0'25'0,"3"-5"6"0,-6-1 1 0,6-2 1 0,3 3-33 0,-6-3 0 15,0 3 0-15,0-3 0 0,-6 3 95 0,6-3 12 16,0 2 2-16,0 6 1 0,0 0-38 0,0 0-7 16,-3-5-1-16,3 5-1 0,0 0-15 0,0 0-2 15,0 0-1-15,0 0 0 0,0 0 9 0,0 0 2 16,0-3 0-16,0 3 0 0,9-5-23 0,0 2-4 15,-3 1-1-15,3-1 0 0,-3 1-7 0,6-1-1 16,0-2-1-16,6-1 0 0,-6 1 20 0,6 0 4 16,2 2 1-16,4-2 0 0,-3-3-22 0,3 0-4 15,0 5-1-15,0-5 0 0,5 0 2 0,-2 3 0 16,3-3 0-16,-6 0 0 0,2 3-19 0,4 2 0 16,-3-2 0-16,3 2 0 0,-6 1 0 0,2-1-12 15,-5 0 0-15,3 1 0 0,-3-1-10 0,0 0-2 0,-3-2 0 0,-4 3 0 31,1-1-13-31,0 0-3 0,0 1-1 0,-3 2 0 0,-3-3-131 0,0 0-27 16,0 3-5-16</inkml:trace>
  <inkml:trace contextRef="#ctx0" brushRef="#br1" timeOffset="148393.7507">2586 10083 1267 0,'0'0'112'0,"0"0"-89"16,0 0-23-16,0 0 0 0,0 0 20 0,0 0-1 15,0 0 0-15,0 0 0 0,0 0 45 0,11-2 10 16,-8-4 2-16,6 4 0 0,0-1 0 0,0-2 0 15,0 2 0-15,3-2 0 0,3 0-7 0,0-1-1 16,0 1 0-16,3 0 0 0,-1-1-31 0,4 1-6 16,0 0-2-16,3-1 0 0,3-1-11 0,-7-1-2 15,4 2-1-15,3-4 0 0,3-1-1 0,-6 1 0 16,2-6 0-16,4 2 0 0,-3 4-1 0,0 2 0 16,0-5 0-16,-1 2 0 0,-2 1-13 0,-3-1 0 15,0 3 0-15,-3 3 0 0,-6 2-13 0,0 3-6 16,-4-3-1-16,1 6 0 15,-9-3-86-15,6 8-18 0,-3 0-3 0,-3 0-772 0</inkml:trace>
  <inkml:trace contextRef="#ctx0" brushRef="#br1" timeOffset="148786.7177">2556 10422 1260 0,'0'0'28'0,"0"0"5"0,-3 0 2 0,3 0 0 0,0 0-35 0,0 0 0 16,0 0 0-16,-6 5 0 0,6-2 89 0,0-3 11 15,0 0 3-15,0 0 0 0,-6 3-4 0,6-3-1 16,0 0 0-16,0 0 0 0,-3 2-18 0,3-2-3 16,0 0-1-16,0 0 0 0,0 0-44 0,0 0-10 15,0 0-2-15,0 0 0 0,9-2 10 0,0 2 2 16,3-3 0-16,-6 3 0 0,8-3-1 0,1-2 0 16,3 5 0-16,0-5 0 0,3 2-9 0,6 0-2 0,0 3 0 0,5-2 0 0,-2 2-10 0,3-3-2 31,-1 0-8-31,-2 1 12 0,0 2-12 0,0 0 0 15,0 0-9-15,5-3 9 16,-2 3-116-16,6-3-18 0,-1-2-3 0</inkml:trace>
  <inkml:trace contextRef="#ctx0" brushRef="#br1" timeOffset="149275.0299">3752 9618 1209 0,'-3'-11'53'0,"0"6"12"16,0-1-52-16,0 1-13 0,0-5 0 0,0-1 0 0,3 3 123 0,0 0 21 15,-3 3 5-15,3 0 1 0,0-1-80 0,0 6-16 16,0 0-3-16,0 0-1 0,0 0 12 0,0 0 2 15,0 0 1-15,0 0 0 0,0 0-20 0,0 0-4 16,6 6-1-16,3 4 0 0,-3 3-14 0,6 3-3 16,-3 3-1-16,3 2 0 0,3 3 2 0,3 0 1 15,-3-1 0-15,0 1 0 0,5 3-5 0,-2 2 0 0,3 0-1 0,0-3 0 16,0 3-5-16,3 0-1 0,2 1 0 0,-2-1 0 16,0 0 0-16,0 0 0 0,0-3 0 0,-4 1 0 15,1-1 7-15,-3-2 2 0,0-3 0 0,-3-2 0 16,-3-1-22-16,3-2-15 0,-6-3 3 0,0-2 0 15,2-3-91 1,-2 0-17-16,0-8-4 0</inkml:trace>
  <inkml:trace contextRef="#ctx0" brushRef="#br1" timeOffset="149639.6889">4428 9387 1267 0,'0'0'56'0,"-6"-5"12"0,0 2-55 0,0-2-13 16,3 3 0-16,-3-1 0 0,3 0 144 0,-3 3 27 16,0 3 5-16,0 0 0 0,0-1-114 0,0 1-23 15,3 2-5-15,-5 0-1 0,2 6-33 0,-3-3 0 16,3 0 0-16,-3 2 0 0,0 1 0 0,3 2 15 0,0 1-3 0,-3 1-1 15,-3 1 36-15,3 3 7 16,0-1 2-16,-6 6 0 0,1 0 2 0,-1 0 1 16,-3 5 0-16,-3 0 0 0,0 5-23 0,-6 3-5 15,-5 6-1-15,-1-1 0 0,0 6-18 0,3-1-4 0,-2 6-8 16,2-3 12-16,0 1 11 0,3-1 1 0,-3 0 1 0,4-2 0 16,2 0-17-16,3-3-8 0,0 0 8 0,0-6-8 31,4 1-20-31,2-8-10 0,0-1-2 0,6-2 0 0,-3-2-159 15,6-6-32-15</inkml:trace>
  <inkml:trace contextRef="#ctx0" brushRef="#br1" timeOffset="151666.3699">4601 10054 1875 0,'0'0'41'0,"0"0"9"0,0 0 2 0,3-2 0 15,-3 2-41-15,0-6-11 0,0 6 0 0,0 0 0 0,0 0 0 0,0 0-16 16,0 0 4-16,0 0-537 16,0 8-108-16</inkml:trace>
  <inkml:trace contextRef="#ctx0" brushRef="#br1" timeOffset="155823.8939">4238 11787 1036 0,'0'0'92'0,"0"-5"-73"0,0-3-19 0,-3 0 0 15,3 0 142-15,0 0 25 0,0-2 5 0,3-1 0 16,-1 0-104-16,1 3-20 0,3 1-5 0,3-1-1 16,-3 2-6-16,0-2 0 0,0 3-1 0,-3 2 0 0,3-2-5 15,0 2-1-15,-6 3 0 0,6-2 0 0,0-1-15 16,0 1-3-16,-6 2-1 0,9 2 0 0,0 1-10 16,0-1 0-16,3 1 0 0,-3 5 0 0,-1-3 0 0,1 3 0 15,0 6 0-15,0-7 0 0,0 4 0 0,-3 0 12 16,0-1-12-16,0 1 12 0,0-1-3 0,-3 1 0 15,-3 2 0-15,0 0 0 0,0-2 27 0,-3 0 4 16,0-1 2-16,0 1 0 0,-6-1-30 0,3 1-12 16,0-3 8-16,-3 2-8 0,-3 1 0 0,3-3 0 15,1 0 8-15,-4 0-8 0,3-3 0 0,0-2 0 16,-3 2 0-16,3-5 0 0,0 0 0 0,0 0 0 16,3-5 0-16,-3-1 0 0,3 1 0 0,0-3 0 15,3 0 0-15,0 0 8 0,-3 0-8 0,6-2 12 0,0-1-12 16,3 1 12-16,-3-1 2 0,3 1 1 0,3-1 0 0,-3 0 0 15,6 1-5-15,-3-1-1 16,0 3 0-16,3-2 0 0,0 2-9 0,0 2 0 0,0 1 9 0,3 0-9 16,0 2 0-16,-3 1 0 0,2 2 0 0,-2 0 0 15,6 2 0-15,-3 4 0 0,0-4 0 0,-3 6 0 16,-3 0 0-16,3 5-10 0,-3 0 10 0,0 1 0 0,-3-1 0 16,0 0 0-16,-3 0 0 0,0-2 0 0,-3 0 0 0,0-1 11 15,-3-2-11-15,0 3 10 0,0-3-2 0,0 2-8 16,-3-2 12-16,0-3-4 15,0 3-8-15,0-2 10 0,-3-4-10 0,3 4 10 16,-2-6 0-16,-1 2 0 0,0-4 0 0,3 2 0 16,0-3 2-16,0 0 0 0,0-2 0 0,3 0 0 0,-3-1 3 15,0-2 1-15,0 1 0 0,3-4 0 0,0 0-6 0,3 1-1 16,-3-1 0-16,6 1 0 0,0-4-9 0,3 1 0 16,0 5-12-16,0-2 12 0,3-1-11 0,0 3 11 15,3 0-8-15,0 0 8 0,-3 6 0 0,3-4 0 16,0 1 0-16,3 5 0 0,-3-3 0 0,3 3 0 15,0 0 0-15,-1 3 0 0,-2 0 0 0,3 2 0 16,-3-2 0-16,0 2 0 0,0 0 0 0,-3 0-13 16,-3 1 5-16,0 2 8 0,0 0 0 0,-3 0 0 0,-3-3 0 0,0 3 0 15,0-3 0-15,0 3 0 16,-3-3 0-16,-3 1 0 0,6-4 0 0,-6 4 0 16,6-4 0-16,-3 1 0 0,0-3 0 0,0 0 0 0,1 0 0 0,5 0 0 0,-6 0 0 0,3-3 0 15,-3 1 0-15,3-1 0 0,0 0 8 0,3 3-8 16,-3-2 0-16,0-4 8 15,3 4 0-15,-3-4-8 0,3 1 12 0,-3 2-4 16,3-2 4-16,0 0 1 0,0 2 0 0,0 3 0 16,0 0-13-16,0-5 11 0,0 0-11 0,0 5 10 0,3-6-10 0,-3 6 0 15,0-5 0-15,0 5 0 16,0 0 0-16,0 0 0 0,0 0 0 0,3-5 0 16,-3 5 0-16,0 0 0 0,0 0 8 0,0 0-8 15,0 0 0-15,3-6 0 0,-3 6 0 0,0 0-11 16,0 0 11-16,6-2 0 0,-6 2 0 0,0 0-8 15,0 0 8-15,0 0 0 0,0 0 0 0,6 0 0 0,3 2 0 0,-9-2 9 16,0 0 0-16,5 3 0 16,1 0-9-16,-6-3 0 0,0 0 0 0,6 2-11 15,-6-2 19-15,6 0 3 0,0 3 1 0,3 0 0 0,-9-3-12 0,6 0 0 16,0 0 0-16,0 0 0 0,0 0 0 16,-6 0 0-16,0 0 12 0,6 2-4 0,3-2-8 0,0 3 8 15,-9-3-8-15,9 0 8 0,0 0-8 0,3 3 0 16,-3-3 0-16,-1 0 0 0,1 0 0 0,0 0 0 15,0 0 0-15,0 0 0 0,3 0 0 0,-3 0 0 16,3 0 8-16,0-3-8 0,-3 3 0 0,3 0 0 16,0-3 9-16,0 1-9 0,-1 2 11 0,1 0-3 15,0-3 0-15,0 3 0 0,0-3 2 0,0 3 0 16,0 0 0-16,3 3 0 0,-3-3-10 0,3 3 0 0,-1-3 0 16,1 2 0-16,0 1 0 0,0-3 0 15,3 3 0-15,-3-1 0 0,0 1 0 0,0-3-14 16,2 3 2-16,1-1 0 0,0-2 12 0,0 0 0 0,0 0 0 15,0-2 0-15,3 2 0 0,-4-3 0 0,1 3 0 16,0-3 0-16,0 1 16 0,-3-1-3 0,3 3-1 0,-3-3 0 16,-1 3-12-16,-2-2-16 0,3 2 3 0,0-3 1 15,0 3 20-15,0 0 4 0,-3 0 0 0,6-3 1 16,-3 3 3-16,2 0 1 0,1 0 0 0,3 0 0 0,0 0-17 0,0 0 0 16,0-2 0-16,2 2 0 0,1-3 0 0,0 3 0 15,-3-3 8-15,3 1-8 16,0-1-11-16,-4 3-5 0,1-2-2 0,0-1 0 15,0 0 18-15,0 3 0 0,0-2 0 0,-1 2 0 16,4-3 12-16,-3 3 4 0,3 0 0 0,3 0 0 16,-4 0-16-16,4 0 0 0,0 3 0 0,3-3 0 0,0 2 0 15,-1-2 0-15,1 0 0 0,0 3 0 0,3-3 0 16,-4-3-13-16,1 3 1 0,0-2 0 0,0-1 12 0,2 0 12 16,-2 1-3-16,3-1 0 0,-6 3 2 0,2-3 0 15,1 3 0-15,3 0 0 0,-3 3-11 0,0-3 0 16,-4 0 0-16,4 0 0 0,-3 0 0 0,3 0 0 15,-4 0 0-15,1 0 8 0,0-3-8 0,3 1 0 16,2-1 0-16,-2 0 0 0,3 1 0 0,0-1 0 16,-1-2 8-16,1 0-8 0,3-1 0 0,-3 1 0 15,-1 0 0-15,-2-1 0 0,3 1 0 0,0 0 0 0,-1 0 0 0,-2 2 0 16,-3-2 0-16,3 2 0 16,2 0 8-16,-2-2-8 0,-6 2 0 0,3 3 8 0,3-2-8 15,-1-1 8-15,-2 3-8 0,3-3 0 0,-3 1 0 16,0-1 0-16,2 3 0 0,4-3 0 0,-6 1 0 0,6-3 0 15,5 2 0-15,1-2 0 0,-9-1 8 0,-1 1-8 16,4 0 0-16,-3-1 0 0,0 1 0 0,-3 3 0 16,-4-1 0-16,1 0 8 0,3 1-8 0,-3 2 0 15,-6 0 8-15,2 0-8 0,1 2 0 0,0-2 8 16,0 3-8-16,0 0 10 0,-6-1-10 0,6 1 10 16,-1-1-10-16,-2 4 8 0,-18-6-8 0,9 5 8 15,9 0-8-15,-6 1 0 0,-12-6 0 0,6 5 8 16,-6-5-8-16,6 3 12 0,3 2-12 0,-9-5 12 15,0 0-20-15,0 0-4 0,0 0-1 0,0 0 0 16,0 0 23-16,0 0 5 0,0 0 1 0,6 2 0 16,-6-2-16-16,0 0 11 0,0 0-11 0,0 0 10 0,9 3-10 0,-9-3 0 15,0 0 0-15,0 0 8 0,0 0-8 16,0 0 0-16,0 0 0 0,0 0 0 0,0 0 12 0,0 0-2 16,0 0-1-16,0 0 0 0,0 0-9 0,0 0 0 0,0 0 0 0,0 0 0 15,0 0 0-15,0 0 0 0,0 0 0 0,0 0 0 16,0 0 10-16,0 0-10 0,0 0 12 0,0 0-12 15,0 0 0-15,0 0 0 0,-3 0 0 0,-3-3 0 16,-3 1 0-16,9 2 0 0,0 0-8 0,-3 0 8 0,-6-3-8 0,3 3 8 31,6 0 0-31,0 0-9 16,0 0-16-16,-6-2-3 0,0-1-1 0,6 3 0 0,0 0 29 0,0 0 0 16,-6-3-8-16,3 1 8 0,3 2-8 0,0 0 8 15,-6-6-13-15,0 4 5 0,0-4 8 0,6 6 0 0,0 0-9 0,-6-2 9 16,-6-4 0-16,3 4 0 0,9 2 0 0,0 0 0 15,-6-5 0-15,1-1 0 0,2 1 0 0,0 0 0 16,6-1-9-16,0 1 9 0,-9 0 0 0,3-1 0 16,9 1-14-16,-3-3 4 0,-3 3 1 0,0-3 0 15,3 3-2-15,2-1 0 0,1 1 0 0,-6 0 0 16,0 0 11-16,3-1 0 0,9 1 0 0,-9 2 0 0,-3 3 0 0,6-5 0 16,3 2 0-16,0 1 0 0,0-1 0 0,0 0 0 15,0 1 0-15,0 2 0 16,6 2 0-16,-6 4 0 0,-9-6 0 0,6 5 0 15,2 3 0-15,-2 0 0 0,0 0 0 0,-3 2 0 16,-3 4 0-16,3-4 0 0,0 3 0 0,-6 1 0 16,-3-1 0-16,0 0 0 0,3-2 0 0,0-1 0 15,-2 1 0-15,-1-3 0 0,0 2 0 0,3-4 0 16,3-1 9-16,-6 0-9 0,-3 1 12 0,3-4-12 0,6-2 8 0,0 0-8 16,-9 0 0-16,-3-2 0 0,0 2 0 0,3-3 0 15,3 0-13-15,-3-2 5 0,-6 0 8 0,6-3 0 16,6 0 10-16,-2-3-10 0,-7 1 10 0,6-4-10 15,3 4 10-15,3-3-10 0,0-1 9 0,0 1-9 16,0 0 8-16,6-3-8 0,6 3 0 0,-4 0 8 16,-2-1-8-16,3 1 0 0,3 0 0 0,0 2 0 15,3 1 0-15,-6 2 0 0,3 3-10 0,0-1 10 0,0 4 0 0,6-1-9 16,-7 3 9-16,4 0-8 16,3 3 8-16,3 2-8 0,-3 0 8 0,-3 0 0 15,0 1 0-15,0-1 0 0,-1 3 0 0,-2 0-8 16,3 0 8-16,-6 0-12 0,3 0 12 0,-6 2 0 0,0-2 0 15,0-2-8-15,-3 1 8 0,-3-1 0 0,-3 2 0 16,0 0 0-16,-3 0 0 0,0 2 9 0,-3-2-9 0,0 3 10 16,-3-1-10-16,0 1 0 0,-5-3 0 0,2 2 0 15,-3 1 0-15,0-3 0 0,-3 2 9 0,3-2-9 16,3-2 0-16,-3-1 0 0,-2-2 0 0,-1-1-12 16,6 1 12-16,0-3 9 0,0-3-1 0,0 3-8 15,0-5 13-15,6 2-4 0,1-2-1 0,-1-3 0 16,-3 0-8-16,6 0 0 0,6 0 9 0,0-2-9 15,3-1 0-15,0-2 0 0,0 0 0 0,6-1-8 16,8-1-7-16,-2-1-1 0,-6-3 0 0,6 3 0 16,6-2 16-16,0 2 0 0,-6 0-10 0,0 3 10 0,-4 2 0 0,1 6 0 15,6 0 0-15,-6 2 0 16,0 3 11-16,-3 3-3 0,3 2-8 0,0 3 12 0,-3 2-20 16,0 4-5-16,-3 2-1 0,0 2 0 0,0 1 14 15,-3 2 0-15,-3 0 0 0,-3 3 0 0,3-3 0 0,-3 0 0 16,0-2 0-16,-3 2 0 0,0-3 8 0,3 1 5 15,-6-6 1-15,0 0 0 0,0-2-14 0,-3-3 0 16,6 0 0-16,-3-3 0 0,-3 0 0 0,0-2 0 16,3 2 0-16,0-2 0 0,1-3 0 0,-1-3 0 15,-3 3 0-15,6-5 0 0,0 0 0 0,0-1 8 16,-6-2-8-16,3 1 0 0,3-4 15 0,0-2-3 16,-3-1-1-16,3-1 0 0,-3 1-2 0,6-2 0 15,6 1 0-15,0 1 0 0,-3-1-9 0,3-1 8 16,9 0-8-16,0 0 8 0,0 0-8 0,3 0 0 0,-3 3 0 15,3 2 0-15,2 1-11 0,1 2 11 0,-3 3-8 0,0-1 8 16,0 4-13-16,0 2 2 0,-3 2 1 0,-3 4 0 16,3-1 10-16,0 0-12 0,-4 3 12 0,1 0-12 15,0 3 12-15,-3-4-8 0,0 4 8 0,3 0-8 16,-6-3 8-16,3 0 0 0,0-1 0 0,-6-7-8 16,3 6 8-16,-3-6 0 0,0 0 0 0,0 0 0 0,0 0 0 0,-3 5 0 0,-3-2 8 0,-3-3-8 15,3 0 8-15,-3 0-8 0,0-3 10 0,-3 0-10 16,1 1 14-16,-1-4-3 0,0 1-1 0,0 3 0 15,-3-4-10-15,6 1 0 0,0 2 9 0,0-2-9 16,3 2 0-16,-3 1-10 0,3-4 1 0,3 4 0 31,3 2-98-31,0 0-19 0,-6-6-4 0</inkml:trace>
  <inkml:trace contextRef="#ctx0" brushRef="#br1" timeOffset="157963.0388">8348 11560 1069 0,'0'0'47'0,"-6"2"10"0,6-2-45 0,-6 3-12 15,-3 0 0-15,0-1 0 0,3 4 48 0,0-4 8 16,-2 1 2-16,2-1 0 0,-3 1-26 0,0 2-4 16,3-5-2-16,-3 6 0 0,0-6 0 0,3 2 0 15,0 1 0-15,0 0 0 0,0-3 24 0,0 0 5 16,0 0 1-16,6 0 0 0,0 0 9 0,-6 2 3 15,0-2 0-15,0 3 0 0,6-3-5 0,0 0-1 0,-6 0 0 0,3 3 0 16,-3-3-27-16,6 0-6 0,0 0-1 0,0 0 0 16,-6 0-8-16,6 0-1 0,0 0-1 15,0 0 0-15,0 0 1 0,0 0 0 0,9 0 0 16,-3 0 0-16,3 0 9 0,0 0 1 0,-9 0 1 0,9 2 0 16,0-2-4-16,0 3-1 0,-3-3 0 0,3 0 0 0,0 0-10 0,0 0-3 15,0 3 0-15,3-3 0 16,0-3-12-16,-1 3 8 0,4-3-8 0,-3 1 0 15,6-1 10-15,-3 0-10 0,0 1 10 0,6 2-10 16,-3-6 9-16,-1 4-9 0,4-4 8 0,0 4-8 16,3-1 11-16,0-2-3 0,2 2-8 0,-2-2 12 15,3 2-1-15,-3 1-1 0,0-4 0 0,0 4 0 16,-1-1 0-16,4 3 0 0,-3-3 0 0,3 1 0 16,0-1-10-16,-1 0 10 0,1-2-10 0,3 2 10 15,0-2-10-15,-1 0 12 0,1 2-12 0,3-2 12 0,0 0-12 16,2 2 12-16,-2-2-12 0,3-3 12 0,-3 3-12 15,-1-1 0-15,1 1 0 0,0 0 8 0,0-1-8 0,2 1 0 16,-2-3 9-16,0 5-9 0,-4-2 8 0,4 3-8 16,-3-1 10-16,-3 0-10 0,3 3 12 0,-4 0-3 15,1 0-1-15,0 0 0 0,-3 0 4 0,3 0 0 16,2 0 0-16,-2 0 0 0,0 0-12 0,3 0 0 16,2-2 0-16,1 2 8 0,0 0-8 0,0 0 12 15,5 0-12-15,-5-3 12 0,3 0-12 0,-1 1 0 0,-2-1 0 0,3 0-11 0,3-2 11 0,-4 2 0 31,4 1 0-31,0-1 0 0,-4 0 0 0,4 1 0 16,0-1 0-16,0 1 8 0,-4 2-8 0,4-3 0 0,-3 3 0 0,-4 0 0 16,1 0 0-16,0-3 0 0,3 1 0 0,-4 2 0 15,4-3 0-15,-3 0 0 0,3 1 0 0,-4-1 0 16,4-2 13-16,-3-1-1 0,-1 1-1 0,1 0 0 16,-3-3-11-16,3 3 0 0,-3-3 0 0,-1 0 0 15,1 2 0-15,0-1 0 0,0-1 0 0,-1 2 0 16,-2 1 0-16,3 0 0 0,-3-3 0 0,-1 5 0 15,-2-2 0-15,-3 2 0 0,0 1 0 0,-3-4 0 16,0 4 0-16,-3-1 0 0,-4 0 0 0,1 3 0 16,0 0 0-16,0 0 0 0,-3 0 0 0,-3 3 0 0,3 0 0 15,-9-3 8-15,0 0-8 0,0 0 0 16,0 0 8-16,6 2-8 0,-6-2 8 0,0 0-8 16,0 0 9-16,0 0-9 0,6 3 10 0,-6-3-10 15,0 0 8-15,0 0-8 0,0 0 0 0,0 0 9 0,0 0-9 16,0 0 0-16,0 0 9 0,0 0-9 0,0 0 0 15,0 0 0-15,0 0 0 0,0 0 8 0,0 0-8 0,0 0 0 16,0 0 0-16,0 0 0 0,-6 3 0 0,6-3 0 16,0 0 0-16,0 0 0 0,0 0 0 0,0 0 0 15,-6 2 0-15,6-2 0 0,0 0-9 0,-6 3 9 16,0-1-10-16,6-2 10 0,0 0-11 0,-9 0 11 16,3 3-12-16,6-3 12 0,0 0-10 0,-6 3 10 15,0-3-8-15,0 2 8 0,0 4 0 0,6-6 0 16,-9 0 0-16,4 2-8 0,-1 1 8 0,3-3 0 15,-3 3 0-15,6-3 0 0,0 0 0 0,-6-3 0 0,0 3 0 16,6 0 0-16,-6-3 0 0,0 1 0 16,0-4 0-16,3 4 8 0,-3-4-8 0,0 1 0 0,3-3 0 15,-3 0 0-15,3 3 0 0,0-3 0 0,-3 0-9 0,3 0 9 16,0 0-10-16,3 0 10 0,-3 0-13 0,3 0 5 16,3 1 8-16,0-1 0 0,-3 2 0 0,6-2 8 15,0 3-21-15,0-3-4 0,3 3-1 0,0-3 0 16,0 3 18-16,3-3-10 0,0 2 10 0,3 4-8 15,-4-1 8-15,4 0-10 0,0 3 10 0,-3 3-10 16,0 0 10-16,3 2-8 0,-3 3 8 0,0 0-8 16,-3 2 8-16,-3 1 0 0,2 2 8 0,-2 3-8 15,0 0 9-15,0 3-9 0,-3-1 12 0,3-2-12 16,-3 2 8-16,3-4-8 0,-3 2 0 0,0-3 0 16,0-3 8-16,-3 1-8 0,3-3 0 0,-3-3 0 15,0 3 0-15,0-8 0 0,0 0 0 0,0 0 0 16,-6 5 0-16,0-2 8 0,0-3-8 0,0 0 0 0,0 0 12 0,0-3-4 15,-3-2 0-15,1 0-8 0,-1-3 12 0,-3 0-12 16,0 0 12-16,0-3-12 0,0 1 13 0,3-1-4 16,-3-5-1-16,0 1 0 0,3-1 4 0,0 0 0 15,0 3 0-15,6-3 0 0,-2 0-4 0,5-3 0 0,0 3 0 0,3 1 0 16,2-1-17-16,1 2-4 16,0 1-1-16,3 0 0 0,0 0 6 0,3 0 8 0,-3 2-13 0,3 3 5 15,3-3 8-15,-3 3 0 16,0 1 0-16,0 4 0 0,2 0 0 0,1 1 0 15,3 4 0-15,-6-2-8 0,3 6 8 0,0-4-8 16,3 3 8-16,0 6-8 0,-4-3 8 0,4 5-12 16,0 0 12-16,-3 3-12 0,3 0 12 0,-6 3-12 15,0-1 12-15,-3 1-12 0,-3-1 12 0,0 1 0 0,-3-1 0 16,0-2 0-16,-6 3 0 0,0-1 9 0,-3-5-9 16,0 3 10-16,-6-2-10 0,3-1 0 0,-3 0 0 0,-6-2 0 15,0 2 0-15,-3-3 10 0,4-2-10 0,-1 0 10 16,-3 0-10-16,3-5 0 0,0 2 0 0,0-5 8 15,0 0 3-15,3-2 0 0,1-1 0 0,-1-2 0 16,0-3 1-16,3 0 1 0,0-3 0 0,3-2 0 16,0 0 15-16,3-3 2 0,3-3 1 0,3 1 0 15,-3-1-31-15,3 3 8 0,3-2-8 0,3 2 0 16,-3 0 0-16,3 3 0 0,0 0 0 0,0-1 0 16,0 6-12-16,3 1-3 0,-3-1 0 0,3 2 0 0,0 1 6 0,0 2 1 15,0 1 0-15,0-1 0 16,2 3-6-16,-2 3-1 0,3-1 0 0,0 6 0 0,-3 0 2 0,3 0 0 15,-3 3 0-15,3-1 0 0,-6 4 13 0,3-1-9 16,0 0 9-16,-3 0-8 0,0-2 8 0,-3 2 0 16,0-2 0-16,-3-1 0 0,2 1 0 0,-2-3 0 0,-2 0 0 0,-1 0 8 15,0-3-8-15,-3 0 0 16,0 1 0-16,-3-1 0 0,0 0 0 0,0 0 0 16,0-2 0-16,-3 0 0 0,-3-1 0 0,3-2 8 15,0-2-8-15,-3 2 0 0,4-3 10 0,-1-2-2 16,0 2-8-16,0-2 12 0,-3 0 0 0,6-3-1 15,-3-3 0-15,3 0 0 0,3 3-2 0,-3-5 0 0,6 3 0 0,0-1 0 16,0 6-9-16,0-3 0 16,3 0 0-16,0 3 0 0,3-1 0 0,0 1 0 15,3-3-11-15,0 3 11 0,3 0-23 0,3-3 1 0,3 2 0 0,3-2 0 32,6 0-135-32,-1-5-27 0,7 3-6 0</inkml:trace>
  <inkml:trace contextRef="#ctx0" brushRef="#br1" timeOffset="159609.7484">11780 11195 691 0,'-9'5'30'0,"3"-5"7"0,0 2-29 0,0 1-8 0,0-3 0 0,0 3 0 0,0-1 148 0,3 1 28 16,-2-3 5-16,-1 3 2 16,6-3-113-16,0 0-22 0,-6 2-5 0,6-2-1 15,0 0-14-15,0 0-4 0,0 0 0 0,0 0 0 16,0 0 9-16,0 0 2 0,0 0 0 0,9-2 0 15,-1-1 1-15,4 0 0 0,0-2 0 0,0 2 0 16,3 1 12-16,0-1 2 0,0-2 1 0,3 2 0 16,-3 1-1-16,2-1 0 0,1 0 0 0,0 3 0 15,3-2-4-15,3 2-1 0,-3 0 0 0,2 0 0 0,1-3-9 16,3 0-1-16,6 1-1 0,0-1 0 0,2-2-6 16,4 2 0-16,3-5-1 0,2 3 0 0,1-3-9 0,0 3-2 15,-4-3 0-15,7 0 0 0,0 3-7 0,2-3-1 16,4 2-8-16,-1 1 12 0,1 0-4 0,-1-3 0 15,-2 2-8-15,0-1 12 0,2 4-3 0,1-2-1 0,-1-1 0 16,1 4 0-16,2-4 0 0,-2 4 0 0,0-1 0 0,-4-2 0 16,1 5-8-16,5-3 10 15,1 0-10-15,0 1 10 0,5-1-10 0,-2 1 10 16,-4 2-10-16,1-3 10 0,2 0-2 0,1 3-8 16,-1-5 12-16,1 2-4 0,-1 3 0 0,-2-2 0 0,-4-1 0 0,4-2 0 15,-3 2 6-15,2 0 1 0,-2 1 0 0,2-3 0 16,-2 2 5-16,-1 0 2 0,-2 1 0 0,-3-4 0 15,-4 4-10-15,4-4-3 0,-3 4 0 0,-1-4 0 16,1 4-9-16,0-1 0 0,-10-2 9 0,4 2-9 16,-3 1 0-16,-4-1 9 0,-2 3-9 0,-3-3 0 15,0 1 0-15,-3-1 0 0,-1 0 0 0,-2 1 0 16,0-1-9-16,-3 0 1 0,-3 3 0 0,-3 0 0 16,3 0-1-16,-6-2 0 0,-4 2 0 0,1 2 0 15,-6-2 0-15,0 0 0 0,0 0 0 0,0 0 0 16,0 0 9-16,0 0 0 0,0 0 0 0,-6 3 8 15,-2 2-8-15,2 1 0 0,-3-4 0 0,-3 4 8 0,3-4-8 0,-3 3 0 16,3-2 0-16,0 0 0 16,-3-1 0-16,3 4 0 0,-3-4 0 0,3 1 0 0,-3-3-9 15,4 3 9-15,-1-3-10 0,3 2 10 0,-3-2-13 0,3 0 3 16,-3 0 1-16,0 0 0 0,6 0 9 0,3 0 0 16,-6-2-9-16,3-1 9 0,-3 0 0 0,6 3-9 15,-3 0 9-15,-3-2 0 0,6 2 0 0,-3-3 0 16,3 3 0-16,0 0 0 0,-3-3 0 0,0 1 0 15,0-4 0-15,0 4 0 0,3 2 0 0,-6-3 0 16,3-2 0-16,3 5 0 0,-3-3 19 0,3-2 1 16,-3 0 0-16,0-1 0 0,3 1-20 0,0 0 0 15,-3-3 0-15,3 0 0 0,0 0-12 0,0 3-7 16,3-6-1-16,-3 3 0 0,3 0 10 0,0-2 2 16,0-1 0-16,0 0 0 0,3-2 0 0,0 5 0 15,0-2 0-15,3 4 0 0,-3 1 0 0,3 0 0 0,0 5 0 0,0 0 0 16,0 0 8-16,3 5 0 0,0 0 0 0,2 3 0 15,1 6 0-15,3-4 0 0,0 3 0 0,-3 1 0 16,3-1 0-16,0 0 0 0,-3-2 0 0,2 2 0 16,-5 0 0-16,3 0 0 0,-9 1 0 0,3-1 0 0,-3-3 0 15,0 4 8-15,-6-4-8 0,0 1 0 16,0-3 11-16,-3 0-3 0,0-3 0 0,-3 3 0 16,0-3-8-16,-3 0 0 0,0 1 0 0,0-4 0 15,0 1 0-15,0-3 0 0,1 0 0 0,-1-3 0 16,-3 1 0-16,3-1 8 0,0-2-8 0,0 0 8 15,3-3-8-15,-3-3 0 0,0 0 9 0,0-2-9 16,3 0 0-16,0-3 0 0,0-2-12 0,3-4 4 16,0 4 8-16,0-1 0 0,0-2 0 0,3 0 0 15,0-3 23-15,3 6 6 0,0 2 2 0,3 3 0 16,0 2-50-16,0 0-9 0,3 4-3 0,-3 1 0 0,3 1 31 16,3 2 0-16,-3 3 0 0,3 0 10 0,0 0-10 0,3 6 0 15,-4-4-10-15,1 6 10 0,3 0 0 0,-3 3-9 16,3-1 9-16,-3 1 0 0,3 2-10 0,-3 0 10 15,-3 1-12-15,3-1 12 0,-4 0 0 0,-2 0 0 0,0 0 12 16,0 1-3-16,-3-1-9 0,0-3 0 16,0 1 0-16,-3 0 0 0,-3-3 0 0,0 0 0 15,-3-1 0-15,-3 1 0 0,1-2 0 0,-4 2-11 16,-3-3 3-16,0 0 0 0,0 1 8 0,0-4 0 16,0 1 0-16,0-3-8 0,0 0 18 0,1 0 4 15,2 0 1-15,-3-3 0 0,3 1 14 0,3-4 3 0,-3 4 1 16,3-4 0-16,-3 1-18 0,3-3-4 0,0 0-1 0,3 0 0 15,-3-2-2-15,3-1-8 0,4 0 12 0,-1 3-4 16,3-2-8-16,3 2 0 0,-1 0 0 0,4-3 0 16,-3 4-11-16,6-4 3 0,3 3 0 0,-3 0 0 15,3 3 8-15,0-1-10 0,3 4 10 0,-3-3-10 32,0 2-31-32,0 0-7 0,0 3 0 0,-1 0-1 0,-2 0-149 15,0 3-30-15,-3 2-5 0,3 3-2 0</inkml:trace>
  <inkml:trace contextRef="#ctx0" brushRef="#br1" timeOffset="161378.5355">15542 10845 748 0,'0'0'67'0,"0"0"-54"16,0 0-13-16,0 0 0 0,0 0 184 0,0 0 35 16,0 0 6-16,0 0 2 0,0 0-175 0,0 0-36 15,0 0-6-15,0 0-2 0,0 0-8 0,0 0-11 16,0 0 3-16,0 0 0 0,0 0 8 0,0 0 0 16,0 0 0-16,0 0-8 0,0 0 27 0,0 0 5 15,0 0 2-15,0 0 0 0,0 0 29 0,0 0 5 16,0 0 2-16,0 0 0 0,0 0-12 0,0 0-2 0,0 0-1 0,0 0 0 15,0 0-19-15,0 0-4 0,0 0-1 0,0 0 0 16,0 0-15-16,0 0-8 0,6 3 10 0,-6-3-10 16,0 0 12-16,9-3-3 0,-3 3-1 0,3 0 0 15,-3-2 12-15,0-1 1 0,3 0 1 0,-3 1 0 16,0 2-2-16,3-3 0 0,0 0 0 0,3 1 0 16,-3-1 0-16,3 3 0 0,0 0 0 0,-1 0 0 15,4 0 2-15,-3-3 0 0,6 3 0 0,3 0 0 16,-3 0-2-16,3-2-1 0,2-1 0 0,1 1 0 15,3-1-1-15,0 0 0 0,3-2 0 0,2 2 0 0,1-2-8 0,0 2-2 16,-3 1 0-16,5-1 0 16,-2 3 5-16,6-5 1 0,2 2 0 0,1-2 0 15,0 2 5-15,5 1 1 0,-2-4 0 0,0 1 0 16,-1 0-8-16,4-1-2 0,0 1 0 0,2 2 0 16,4-2-10-16,-1 0 8 0,-2 0-8 0,0 2 8 0,-1-2-8 0,1-1 0 15,-1 4 0-15,-2-1 0 0,0-2 8 0,2 2-8 16,10-2 0-16,-7 2 8 0,-2 1-8 0,-1-1 0 15,-5 0 9-15,3 1-9 0,2-1 8 0,-2 0-8 16,-3 1 8-16,-1 2-8 0,7-3 0 0,-6 0 9 16,-4 3-9-16,-5 0 0 0,3-2 12 0,-7 2-12 15,1 0 12-15,-3 0-12 0,-3 0 12 0,2 0-4 16,1-3 0-16,0 3-8 0,-6 0 12 0,0 0-4 16,2 0 0-16,-2 0-8 0,0 0 8 0,0 0-8 15,0 0 0-15,-4-3 0 0,1 3 11 0,-3-2-11 0,-3-1 10 0,3 0-10 16,-6 1 0-16,0 2 0 15,0-3 0-15,-3 3 0 0,-1 0 0 0,1-2 0 16,-3-1 0-16,0 3 0 0,0 0 9 0,-6 0-9 0,0 0 8 16,6-3-8-16,-6 3 0 0,0 0 8 0,0 0-8 0,0 0 0 15,0 0 0-15,0 0 0 0,0 0 0 0,6 0 0 16,-6 0-8-16,0 0 8 0,6 0 0 0,0-2 0 16,-6 2 0-16,6 0-11 0,0-3 11 0,3 3-8 15,0 0 8-15,-3 0-8 0,3-3 8 0,-3 3-8 0,0-2 8 16,0 2 0-16,2-3 0 0,-2 3-8 15,0-3 8-15,0 1 0 0,0 2 0 0,-6 0 8 0,0 0-8 0,9 0 11 0,0 0-11 0,-3 0 12 16,-6 0-12-16,6 2 12 16,3 1-12-16,-3 0 12 15,3-3-12-15,-3 0 0 0,-6 0 0 0,9 2 8 16,0 1-8-16,0-3 0 0,0 3 0 0,-3-1 0 0,-1-2 0 0,-5 0 8 16,3 3-8-16,3-3 0 0,3 3 0 0,-6-1 0 15,-3-2 0-15,6 0 0 0,0 0 0 0,-6 0 0 16,0 0 0-16,0 0 0 0,6 3 0 15,-6-3 0-15,0 0 0 0,0 0 0 0,0 0-12 0,0 0 0 16,0 0-1-16,0 0 0 0,0 0 4 0,0 0 1 16,0 0 0-16,0 0 0 0,0 0-1 0,0 0 0 15,0 0 0-15,0 0 0 0,0 0 9 0,0 0-8 16,0 0 8-16,0 0-8 0,0 0 8 0,0 0 0 16,0 0 0-16,0 0 8 0,-6-5-8 0,3-1 0 15,-3 1 0-15,3-3 0 0,-3 3 0 0,0-1 0 16,0-1 0-16,-2 1 0 0,2 1 0 0,0 0 0 15,3-3 0-15,-3 0 8 0,0 0-8 0,3 0 0 16,3 0 0-16,0 0 0 0,-3-3 0 0,3 3 0 16,3-2 0-16,0 2-8 0,0 0-4 0,0 0 0 0,3 5 0 0,0-2 0 15,-3 0 12-15,-3 5 0 0,6-3-9 0,-1 1 9 16,1 2 8-16,3 5 5 0,0 0 2 0,0 3 0 16,0 3-15-16,-3 2-8 0,3 3 8 0,0-3-13 15,-3 3 13-15,3 0 8 0,-3-3 0 0,0 3-8 16,0 0 8-16,-3-3-8 0,3 0 0 0,-3 0 0 0,0 1 19 0,-3-4 0 15,-3-2 0-15,0 3 0 0,-3-1-35 0,0-2-6 16,-6 0-2-16,0-2 0 16,-3-1 15-16,0 0 9 0,-6-2-12 0,3-1 12 15,-2-2 0-15,-1-2 0 0,3-1 0 0,0-2 0 16,0 0 8-16,0-1 3 0,0 1 0 0,4-3 0 16,-1-3 4-16,3 3 1 0,0-2 0 0,0-3 0 0,0-1 0 15,0 1 1-15,3-3 0 0,3 0 0 0,0 3-17 16,3-5 8-16,0 2-8 0,3-3 0 0,0 3 0 15,6 1 0-15,0 1 0 0,3 1-9 0,3 3 9 0,-3 2-12 16,3 0 12-16,3 2-12 0,-3 1 12 0,3 8 0 16,-3-1 0-16,2 6 0 0,4 3 0 0,-3-1 0 15,-3 6 0-15,3 0 0 0,-3 0 0 0,-3 3 0 16,0-4 0-16,-6 1 8 0,0 0-8 0,-3-3 0 16,0 1 0-16,0-1 0 0,-3-3 0 0,0 1 0 0,0-3 0 15,-3 0 0 1,0 0-136-16,-3-5-24 0</inkml:trace>
  <inkml:trace contextRef="#ctx0" brushRef="#br1" timeOffset="162818.5622">6128 11446 1735 0,'0'0'76'0,"-3"0"17"0,3 0-74 0,0 0-19 0,-6 3 0 0,6-3 0 16,-3 0 47-16,3 0 5 15,0 0 2-15,0 0 0 0,0 0-18 0,-3 2-3 16,3-2-1-16,0 0 0 0,-3 5-14 0,-3 1-3 15,6-1-1-15,-3 0 0 0,3 3-6 0,0-2 0 16,0-1-8-16,0 0 12 0,0-5-2 0,0 8-1 16,0 0 0-16,0-3 0 0,3 3 1 0,0-2 0 15,0-1 0-15,0 0 0 0,3 3 2 0,3-3 1 0,0 1 0 0,2-1 0 16,1 3 0-16,3-3 0 0,0 3 0 0,6-3 0 16,0 3-1-16,0 0 0 0,-1 0 0 0,1 0 0 15,6 3 0-15,-3-3-1 0,-3 2 0 0,0 1 0 16,-1-3 0-16,1 5 0 0,-3-2 0 0,0-3 0 15,0 2 9-15,-3-2 1 0,0-3 1 0,-1 3 0 0,-2 0-22 0,3-2 8 16,-3-1-8-16,0 0 0 16,0 0 9-16,0 1-9 0,-3-1 12 0,3 0-12 15,3 1 0-15,-6-4 0 0,-1 3 0 0,4-2 0 16,-3 2 8-16,-3-2-8 0,0 2 0 0,3-2 0 16,-6 2 10-16,-3-5-10 0,3 6 8 0,0 2-8 15,-6-3 20-15,0 3 0 0,0 0-1 0,-3 2 0 16,0 1 9-16,-3 2 3 0,0 0 0 0,-3 1 0 0,-2-1-15 0,-1 3-4 15,-3 2 0-15,-3-2 0 0,3 5-2 0,-3-2-1 16,0 2 0-16,1 0 0 0,-1 0-9 0,3 0 0 16,3-5 0-16,0 0 0 15,3-3-107-15,3-2-20 0,0 0-4 0</inkml:trace>
  <inkml:trace contextRef="#ctx0" brushRef="#br1" timeOffset="163566.0086">9405 11078 1785 0,'0'0'159'0,"0"0"-127"16,0 0-32-16,0 0 0 0,-3 3 88 0,3-3 12 0,0 0 3 0,0 0 0 15,0 8-47-15,0-3-8 16,6 3-3-16,0 3 0 0,3-1-31 0,3 1-6 16,-1-1-8-16,4 1 11 0,0-3-11 0,0 2 0 0,3-2 9 0,0 0-9 15,3 0 0-15,0-3 0 0,-1 1 0 0,1 2 0 16,0-3 8-16,0 0 0 0,0-2 0 0,0 0 0 15,-1 2 12-15,1-2 2 0,0 2 1 0,0-3 0 16,0 1-2-16,0 2 0 0,-1-2 0 0,1 2 0 0,-3-2-5 0,0 2 0 16,0 1-1-16,3-1 0 15,-3 0-15-15,-4 0 8 0,-2 3-8 0,0 0 0 16,-3-2 32-16,0 2 0 0,-6-1 0 0,0 4 0 16,0 0-16-16,-6 2-2 0,3 0-1 0,-6 0 0 15,-3 3 3-15,-3 3 0 0,-6-1 0 0,-2 3 0 0,-1 1-3 16,-6 1 0-16,3 1 0 0,-6 3 0 15,4-4-13-15,-4 4 0 0,3-1 0 0,-3 1 0 16,3 2-8-16,4-3-8 0,-4-2-2 0,6 0 0 16,-3 2-89-16,3-4-17 0,6 1-4 0,1-4-626 15,2 0-125-15</inkml:trace>
  <inkml:trace contextRef="#ctx0" brushRef="#br1" timeOffset="164273.4993">12774 10721 2329 0,'0'0'51'0,"0"0"10"0,0 0 3 0,0 0 2 0,0 0-53 0,0 0-13 15,3 8 0-15,3 0 0 0,0-3 0 0,0 3 0 16,0 0 0-16,3 0 0 0,3 0 0 0,-3 0 0 16,6-3 0-16,-3 3 0 0,0-3 0 0,2 3 0 15,1 0 0-15,3 0 0 0,3 0 0 0,-3 0 0 0,6 0 0 0,-3-3 0 16,-1 1 8-16,4-1-8 0,-3-3 11 0,3 4-11 16,6-1 10-16,-4 0-10 15,1 1 8-15,-3-1-8 0,3-2 10 0,-3 2-10 16,-1 0 12-16,-2 3-12 0,-3-3 13 0,0 3-4 0,-3-2-1 0,0-1 0 15,-3 0 6-15,0 0 1 0,-1 1 0 0,-2 2 0 16,0 0 7-16,0 0 2 0,-3 2 0 0,-3 1 0 16,0-1 5-16,0 4 2 0,-6-1 0 0,0 3 0 15,0 0-6-15,-3-3-1 0,-3 3 0 0,-3 5 0 16,0-3-3-16,-2 1-1 0,-1-1 0 0,-3 1 0 16,0 2-7-16,-3-2-1 0,0-4-1 0,3 1 0 15,-2 0-11-15,-1-3 0 0,0 1 0 0,3-1 0 16,3-3-108-16,3-2-20 15,-3 3-4-15,3-3 0 0,1-3-96 0,2 1-18 0</inkml:trace>
  <inkml:trace contextRef="#ctx0" brushRef="#br1" timeOffset="164985.2706">16569 10395 2077 0,'-6'-10'92'0,"6"10"19"0,0 0-89 16,0 0-22-16,0 0 0 0,0 0 0 0,0 0 53 0,0 0 7 15,0 0 0-15,-3 8 1 0,0 2-39 0,3-2-8 0,0 3-2 0,0 0 0 0,0-1-12 0,3 1 11 31,-3-1-11-31,3 4 10 0,0-4-10 0,0 3 10 16,3-5-10-16,0 0 10 0,3 3 17 0,0-6 3 16,-3 3 1-16,6-3 0 0,-3 3-31 0,6-2 0 15,6-4 0-15,-6 3 0 0,-1 1 12 0,4-4-3 0,9 1-1 16,0 2 0-16,-3-5 2 0,0 3 0 0,5 0 0 0,-2-1 0 16,0-2 1-16,-3 6 0 15,-1-4 0-15,-2 1 0 0,6 0 0 0,-6-1 0 16,-3 1 0-16,0-1 0 0,-3 4 7 0,-1-1 2 0,-2 0 0 15,-3 1 0-15,-3-1 1 0,0 3 1 0,3-3 0 0,-6 6 0 16,-6-1 9-16,0 1 1 0,0 2 1 0,-3 3 0 16,-3 0-6-16,-6 5-2 0,0 0 0 0,1 6 0 15,-1-4-10-15,0 1-3 0,-9-3 0 0,6 3 0 16,0 0-12-16,-3 0 0 0,1-6-9 0,-1 4 9 31,-3-1-118-31,3 0-18 0,3-3-3 0,-6-2-1061 0</inkml:trace>
  <inkml:trace contextRef="#ctx0" brushRef="#br1" timeOffset="166252.7506">3797 12771 2084 0,'-12'0'92'0,"9"0"20"0,-3 0-90 0,0-2-22 16,0-1 0-16,3 3 0 0,3 0 43 0,0 0 4 0,-3-2 1 0,-3-4 0 15,6 1-40-15,-3-3-8 16,3 3 0-16,3-6 0 0,-3 1 0 0,6-1 0 16,-3-2 0-16,6-1-10 0,-3 1 0 0,3-3 0 15,3-2 0-15,0-1 0 0,3 1 18 0,0-1 4 16,0 1 1-16,2-1 0 0,1 1-13 0,0 5 0 16,-3-3 0-16,3 2 0 0,-3 4 0 0,0 2 0 15,-3 0 0-15,-4 3-10 0,4-1 18 0,-3 4 3 16,0-1 1-16,-3 3 0 0,-6 0 0 0,9 5 0 15,0 3 0-15,-3 0 0 0,0 5-1 0,0 6 0 0,0 0 0 16,-3 2 0-16,3 8-11 0,0 0 0 0,-3 0 0 0,0 3 0 16,3 2 0-16,-3-2 8 0,0-3-8 0,-3 3 0 15,3-1 0-15,-3-1 8 0,0-1-8 0,0-3 0 16,0-2 0-16,0 0 0 0,0-6 0 0,3-2 0 16,-3 0 0-16,3-5 0 0,-1-1 0 0,4-2 0 0,0-5 27 0,0 2 0 15,0-5 0-15,3-3 0 16,0 3-5-16,0-5-1 0,3 3 0 0,0-6 0 15,-3 0 18-15,3 0 3 0,3-3 1 0,-3 1 0 16,2-4-24-16,-2 1-5 0,3-3-1 0,-3 0 0 16,0-2 7-16,0 2 0 0,3-3 1 0,-3-2 0 15,0 0-6-15,0-3-2 0,2-2 0 0,1 2 0 16,0-2 3-16,0-1 1 0,0 1 0 0,0-1 0 16,3 1-34-16,3-1-7 0,-4 1-2 0,1-1 0 15,-3 4-28-15,3-1-6 0,-3 3 0 0,-3 2-1 16,3 0-165-16,-6 4-33 0</inkml:trace>
  <inkml:trace contextRef="#ctx0" brushRef="#br1" timeOffset="166583.1606">4690 12798 2246 0,'-3'3'200'0,"0"2"-160"0,0 3-32 0,0 2-8 16,3 4 60-16,0 4 10 0,3 1 2 0,0 2 1 15,3 5-32-15,0 3-6 0,0 3-2 0,3 3 0 16,-3-1-11-16,0 3-2 0,-3 0-1 0,3 0 0 16,-3 0-19-16,3-3 0 0,-3 1 8 0,-1-3-8 15,-2-3-24 1,0-5-8-16,3-3-1 0,0-5-747 0,-3-1-150 0</inkml:trace>
  <inkml:trace contextRef="#ctx0" brushRef="#br1" timeOffset="167452.6774">7839 12274 2304 0,'0'0'204'0,"-6"-5"-163"0,3-1-33 0,-3 1-8 0,3 0 32 0,0 2 4 16,6-5 0-16,0 3 1 15,0 0-25-15,3-1-4 0,0 4-8 0,3-4 11 16,3 4-11-16,-3 2 0 0,0-3 0 0,0 3 0 16,3 3-12-16,-6 2 12 0,0 0-12 0,0 6 12 15,2 5-15-15,-2 2 5 0,-3 6 1 0,-3 0 0 16,0 2 9-16,0 4 0 0,3-1 0 0,-3 2 0 15,-3-1 0-15,0 1 0 0,3 4 0 0,3-1 8 16,0-2-8-16,-3-3 0 0,6 0 0 0,-3-5 0 16,3-3 0-16,-3-2 8 0,-3-6-8 0,3 0 0 0,6-2 13 0,-3-3-1 15,-6-8-1-15,0 0 0 16,6 2 17-16,0 1 4 0,0-6 1 0,0-2 0 16,-3 0 18-16,3-6 3 0,9 0 1 0,-3-4 0 15,-6-4-12-15,3-2-3 0,5-3 0 0,4 0 0 16,-3-2-20-16,3-3-4 0,-3 0 0 0,3-1-1 0,3-4-15 0,-1 2 0 15,-2-5 8-15,0 3-8 0,0-1 0 16,0-2-10-16,0 0 2 0,0 3 0 16,-1 0-36-16,-2 2-8 0,0 0 0 0,0 6-1 15,-3-1-24-15,0 6-5 0,0 0-1 0,-3 2-684 16,3 1-137-16</inkml:trace>
  <inkml:trace contextRef="#ctx0" brushRef="#br1" timeOffset="167894.2902">8643 12383 2494 0,'0'0'55'0,"0"0"11"0,0 0 2 0,0 0 3 0,0 0-57 0,0 0-14 0,0 0 0 0,6 5 0 16,3 0 11-16,0-2-1 0,0-1 0 0,-1 1 0 16,1 0-19-16,0-1-4 0,3 1-1 0,-3 0 0 15,0-3-7-15,0 0-2 0,3 0 0 0,-3 0 0 0,-3 0 23 0,3 0-11 16,0 0 11-16,0 2-8 0,-3 1 8 0,-6-3 8 15,6 5-8-15,-1 3 11 0,-2 0 8 0,0 0 1 16,-3 3 1-16,-3 4 0 0,0-1 7 0,-5 4 2 16,-1 1 0-16,-6 5 0 0,0-1 5 0,-3 4 1 15,0-3 0-15,0-1 0 0,-3 1-10 0,4 0-2 0,2-3 0 0,3-5 0 16,0-3 12-16,6-2 1 0,0 0 1 0,6-4 0 31,3-1-54-31,9-4-12 0,3-2-1 0,6-2-1 0,2-4 5 0,7-7 1 16,9-3 0-16,3-7 0 15,5-4-189-15,7-5-38 0</inkml:trace>
  <inkml:trace contextRef="#ctx0" brushRef="#br1" timeOffset="168642.7638">11497 11938 2246 0,'0'0'200'0,"0"0"-160"0,-3-3-32 0,0 1-8 16,3 2 53-16,0 0 10 0,-3-6 1 0,3 6 1 15,3-5-38-15,0 0-8 0,3-3-2 0,3 3 0 16,-3-1-17-16,0-2 0 0,0 3 0 0,3 0 0 15,-3 2-18-15,3-2 2 0,-3 0 1 0,3 2 0 16,0 0-1-16,-3 3-1 0,3 0 0 0,-9 0 0 16,6 3 17-16,0 0-12 0,-1-1 12 0,1 6-10 15,-3 3 10-15,3 2 0 0,-3 3 10 0,-3 2-10 16,0 6 15-16,0 3-3 0,0 2-1 0,0 2 0 16,0 4-11-16,0-3 0 0,-3 2 9 0,3-2-9 15,3-3 0-15,-3 0 0 0,3-8 0 0,0 0 0 16,3-5 0-16,-3-3 9 0,3-2-9 0,-3-3 0 0,0 0 17 15,0-3-3-15,-3-5-1 0,0 0 0 0,9 0 18 16,-3-2 3-16,0-4 1 0,0 1 0 16,0 0 5-16,0-3 0 0,3-6 1 0,0 1 0 15,0 0-9-15,2-5-3 0,-2-1 0 0,3-7 0 0,0-1-7 0,3 1-2 16,-3-6 0-16,0 0 0 0,3-2-6 0,3 2-2 16,0-5 0-16,-1 0 0 0,-2 0-12 0,3 0-10 15,0 0 2-15,-3 0 0 0,0 0-32 0,0 5-5 0,-3 3-2 0,-4 5 0 31,1 3-97-31,-3 2-19 0,0 3-4 0</inkml:trace>
  <inkml:trace contextRef="#ctx0" brushRef="#br1" timeOffset="169218.2505">12149 12211 2631 0,'0'0'58'0,"0"0"12"0,-3 0 2 0,3 0 2 0,0 0-59 0,0 0-15 16,0 0 0-16,0 0 0 0,9-3 22 0,3 3 2 16,3-3 0-16,0 3 0 15,0-2-50-15,3 2-10 0,-4-3-1 0,4 3-1 16,0 3 10-16,-3-1 1 0,0 4 1 0,-3-1 0 16,3 3-4-16,-3 0-1 0,-3 2 0 0,-1-2 0 0,-2 5 50 0,0-2 9 15,-3 2 3-15,-3 0 0 0,0 1-5 0,-3-1-1 16,-3 0 0-16,0 0 0 0,-2 1 11 0,-4-1 3 15,0-3 0-15,0 4 0 0,-6-4-39 0,3 1 0 0,0-1 0 0,-3 1-12 16,3-3 12-16,1 0 8 0,-1 0-8 0,6-6 11 16,-3 1-11-16,3 0-11 15,0-3 3-15,3 0 0 0,6 0 8 0,0 0 11 16,0 0-3-16,0 0 0 0,0 0-8 0,0 0 12 16,9-3-12-16,0 3 12 0,0 3 4 0,0-1 2 15,6 1 0-15,-3 5 0 0,2-3 4 0,1 3 1 0,0 0 0 0,0 3 0 16,-3 5-1-16,0-1 0 0,0-1 0 0,-3 2 0 15,0-1-22-15,0 4 9 0,-3 0-9 0,0-1 0 16,-1 1 0-16,-5-1 0 0,0-2 0 0,-3 0 0 31,1-3-30-31,-4 3-6 0,0-3-2 0,-3 3 0 16,-3-3-37-16,0-2-7 0,0 2-2 0,-3-2 0 16,3-1-128-16,0-2-25 0,-3 0-6 0</inkml:trace>
  <inkml:trace contextRef="#ctx0" brushRef="#br1" timeOffset="170117.0182">14801 11615 1958 0,'0'0'174'0,"-6"-2"-139"0,0-1-35 0,3-2 0 16,0 2 72-16,-2-2 8 0,5 5 2 0,0-6 0 15,0-2-36-15,2 3-7 16,1-3-2-16,0 0 0 0,3-2-28 0,3-1-9 16,-3 1 0-16,3-4 0 0,3 1 0 0,3 0 0 15,0-3-10-15,0 3 10 0,0-3-10 0,3 5 10 16,-1-2 0-16,1 2-9 0,0 1 9 0,-3-1 0 16,0 3 0-16,3 0 0 0,-3 1 0 0,-1 1 8 15,-2 1-8-15,0 2 0 0,0 1 0 0,0 2 0 16,-3 0 0-16,0 5 0 0,0 0 0 0,0 6 0 0,-3 2 0 0,-3 3-12 15,0 2 12-15,0 4-13 0,-3-4 5 0,0 6 8 16,-3 0-8-16,3 2 8 0,0 1 0 0,0-1 0 16,0 1-8-16,0-1 8 0,3 0-10 0,-3 1 10 15,3-6 0-15,0 0 0 0,-3-2 0 0,3-3 0 16,0-3 0-16,0 0 0 0,0-2 13 0,0-3-4 16,2 0 27-16,-2-3 4 0,-3-5 2 0,6 5 0 15,-6-5-18-15,6 3-4 0,-3-1-1 0,6-2 0 16,-9 0 21-16,9-5 4 0,-3 0 0 0,6-3 1 0,0 0-14 0,0-3-3 15,3-2-1-15,0-3 0 0,3-2-11 0,-1-3-3 16,1-1 0-16,3-1 0 0,6-1 8 16,-6 0 2-16,0-2 0 0,-4 2 0 15,4 0-32-15,-6-3-7 0,3 1 0 0,-3 0-1 16,0-1-7-16,-3 1-2 0,0-3 0 0,-1-1 0 16,1 1-27-16,0 0-6 0,-3 3-1 0,3-1 0 15,0 6-115-15,0 3-23 0,0 2-5 0</inkml:trace>
  <inkml:trace contextRef="#ctx0" brushRef="#br1" timeOffset="170704.3765">15882 11652 1036 0,'-6'0'92'16,"0"0"-73"-16,-3 3-19 0,3-3 0 15,0 3 184-15,0-1 34 0,0 1 6 0,3-3 2 16,-3 2-193-16,6-2-33 0,0 0-17 0,0 0 1 16,0 0-43-16,0 0-9 0,0 0-1 0,0 0-1 15,0 0 7-15,0 0 2 0,0 0 0 16,6-2 0-16,0-3 77 0,-6 5 15 0,0 0 3 0,9-3 1 0,-3 0 66 0,-6 3 14 16,6-2 2-16,-6 2 1 0,0 0-6 0,0 0 0 15,6-6-1-15,-6 6 0 0,0 0-49 0,0 0-10 16,0 0-1-16,0 0-1 0,0 0-18 0,0 0-3 15,0 0-1-15,-6 6 0 0,3-1-20 0,-3 3-8 0,0 0 0 16,-3 5 0-16,0 0 0 0,0 0-8 0,-3 1-1 16,3-1 0-16,-2 0 9 0,-1 3 0 15,3-3 0-15,-3-2-8 0,3 2 8 0,3-2 16 16,-3-1-4-16,6-2-1 0,-3-3-3 0,3 3 0 16,0 0 0-16,0-2 0 0,0 2 0 0,3-8 0 0,0 5 0 15,0-5 0-15,0 8 5 0,0-8 1 0,6 5 0 16,0 0 0-16,0-2-2 0,6 0-1 0,3-1 0 15,-3-2 0-15,3-2-11 0,5-1 0 0,1-2 0 0,3 2 0 16,0-5 0-16,3 3 0 0,-3 0 0 0,2-3 0 31,1 0-43-31,-3 0-13 0,0-3-4 0,3 1 0 16,-4-4-115-16,1 1-23 0,0 0-5 0,-3-3-703 0</inkml:trace>
  <inkml:trace contextRef="#ctx0" brushRef="#br1" timeOffset="170956.9555">16022 11554 2073 0,'0'0'184'0,"0"0"-147"15,0 0-29-15,0 0-8 0,-3 8 119 0,3 0 22 16,-3 5 5-16,0 1 1 0,3 2-82 0,0 5-16 15,0 0-3-15,0 3-1 0,-3 5-30 0,3 0-7 16,-3 0 0-16,3 0-8 0,-3 0 0 0,0-2 0 16,0-1-12-16,0 1 3 15,3-6-37-15,-3 3-7 0,3-6-2 0,-3 1 0 16,6-3-128-16,-3-1-25 0,3-4-6 0,3 0-1 0</inkml:trace>
  <inkml:trace contextRef="#ctx0" brushRef="#br1" timeOffset="172024.1834">18233 11531 1638 0,'0'0'72'0,"-6"0"16"0,0 0-71 0,6 0-17 0,-6 0 0 0,6 0 0 16,0 0 0-16,0 0 0 16,0 0 0-16,0 0 0 0,0 0 10 0,0 0-2 15,0 0 0-15,-3-6 0 0,0 1 24 0,3 0 5 16,0-3 1-16,0 0 0 0,0 0 10 0,3 0 3 16,3-5 0-16,0 2 0 0,0-2-7 0,3 0-2 15,0-3 0-15,3-3 0 0,0 3-18 0,0-5-4 16,3 3-1-16,-3-1 0 0,3-5-19 0,-1 3 8 15,1 3-8-15,-3 2 0 0,3 3 12 0,-3-1-4 16,0 4 0-16,-3 2-8 0,0 3 21 0,0 2-2 0,0 0-1 0,-3 6 0 16,0 2 5-16,0 3 1 0,-4 8 0 0,1 5 0 15,-3 6-24-15,-3 4 0 0,1 1 0 0,2 5 0 16,-6-2-8-16,3 2-7 0,-3-3-1 0,3-2 0 0,0-1-7 0,0-1-1 16,3-7-1-16,0 1 0 0,0-3 25 0,3-2 0 0,0-3 0 15,0-3-8 1,0 3 24-16,3-3 6 0,0-5 1 0,-4-3 0 15,4 3 9-15,0-2 1 0,0-4 1 0,-3 4 0 16,6-6 6-16,-3 2 2 0,-6-2 0 0,6-2 0 16,3 2-2-16,-3-3 0 0,3-2 0 0,-3-3 0 15,3 0 0-15,0-3 0 0,3 1 0 0,0-4 0 16,0-2-2-16,2-2-1 0,1-3 0 0,3-3 0 16,0 0-11-16,3-2-2 0,0-3-1 0,-3-1 0 0,2 1-23 0,-5-2 0 15,3-1 0-15,0-5-8 16,-3 0-20-16,3 2-3 0,0 1-1 0,-4 0 0 15,1 2-97-15,0 3-20 0,3 0-4 0,-3 5-635 16,-6 3-128-16</inkml:trace>
  <inkml:trace contextRef="#ctx0" brushRef="#br1" timeOffset="172748.6874">19308 11544 1440 0,'0'0'64'0,"0"0"12"0,0 0-60 0,0 0-16 16,6 0 0-16,3 2 0 0,0 1 146 0,-3 0 26 15,-6-3 6-15,0 0 1 0,0 0-100 0,0 0-20 0,0 0-4 0,0 0-1 16,0 0-22-16,0 0-4 0,-3 5 0 0,-3 3-1 15,-3-3-13-15,0 3-2 16,-3 0-1-16,-3 0 0 0,0 0-3 0,-3 0 0 0,0 3 0 16,-2-4 0-16,-1 4 4 0,-3 0 0 15,-3-3 0-15,3-1 0 0,1 4-12 0,-1-6-16 0,0 3 4 0,3-2 1 16,3-4 27-16,3 1 6 0,3 0 1 0,3 2 0 16,1-5-3-16,2 5 0 0,0-2 0 0,6-3 0 15,0 8 10-15,0-3 2 0,6 3 0 0,0-3 0 16,2 3-32-16,1 3 0 0,6-3 0 0,3 2 0 15,3 1 15-15,0 2 0 0,3 3 0 0,-4-3 0 16,1 3 1-16,-3 0 1 0,0-3 0 0,0 0 0 16,-3 1 13-16,-3 1 2 0,0-4 1 0,-3 2 0 15,-1-2-33-15,-2-3 0 0,-3 2 0 0,0 1 0 32,-3-3-19-32,0 0-10 0,-3 0-3 0,-3 0 0 0,0 0-26 0,-2 0-6 0,-4 0 0 0,-3-1-1 15,0-1-91-15,-3-1-19 0,-3-2-3 0,-6 2-798 0</inkml:trace>
  <inkml:trace contextRef="#ctx0" brushRef="#br1" timeOffset="177070.4336">4934 14073 1382 0,'0'0'123'0,"-6"-2"-99"0,-3 2-24 0,3 0 0 16,-6 0 12-16,3 0-2 0,0 0-1 0,0 2 0 15,-2 1-9-15,-1-1 8 0,0 1-8 0,-3 0 8 16,0 2-8-16,0-2 12 0,-3 2-12 0,3 0 12 16,-2 1 24-16,2 2 4 0,-3-1 2 0,0 1 0 15,3 3 16-15,0-3 3 0,0 3 1 0,0-1 0 16,1 3-29-16,-1 1-5 0,0-1-2 0,0 3 0 16,0-3-26-16,3 3 0 0,-3-6 0 0,6 4 0 15,0-9 0-15,3 5 0 0,0-2 0 0,3 0 0 16,0-2 0-16,3 2 0 0,0-1-11 0,0 1 11 15,6 0 0-15,0 0-8 0,3 0 8 0,0 0 0 16,0-3 0-16,6 1 0 0,0 2 0 0,0 0 0 16,6-3 16-16,-3 3 8 0,2 0 1 0,1 0 1 0,3 2 5 15,-3 1 1-15,3 2 0 0,-4-2 0 0,1 2 0 0,-3 0 1 16,-3-2 0-16,-3-1 0 16,3 1 9-16,-6 2 2 0,0-2 0 0,-6 2 0 0,-3-2 4 15,0 2 0-15,-3 0 1 0,-3 0 0 0,-3 0-11 16,0 1-2-16,-6-1-1 0,0 0 0 0,-3 0-13 0,0 3-2 15,-2 0-1-15,-4-3 0 0,3 1-19 0,-3-1 0 0,-3 0 0 0,6-2 0 32,-2-1-27-32,2 1-5 0,0-3-2 0,0-3 0 0,6-2-86 0,-3-3-16 0,4 0-4 0,2-3-884 15</inkml:trace>
  <inkml:trace contextRef="#ctx0" brushRef="#br1" timeOffset="177560.0832">5354 14235 1267 0,'0'-3'56'0,"0"3"12"0,0 0-55 0,0 0-13 16,0-5 0-16,0-1 0 0,0 6 76 0,0 0 12 15,3-5 2-15,-3 5 1 0,0-3-17 0,0-5-3 16,0 6-1-16,-3-1 0 0,0 1-5 0,-3-1-1 16,0 0 0-16,0 1 0 0,0 2-22 0,0 2-5 15,-3-2-1-15,0 3 0 0,0-3-20 0,0 5-5 16,0 0-1-16,-3 3 0 0,3-2 4 0,1 4 1 16,-7 1 0-16,3 5 0 0,-6 0 8 0,3 2 1 15,0 3 1-15,0 6 0 0,-3-1 11 0,6 1 1 16,-2 2 1-16,2-3 0 0,0 3-9 0,0-2-1 15,3-1-1-15,6 1 0 0,0-3-27 0,3 2 0 16,0-2 8-16,3-3-8 16,3 0-25-16,3 0-7 0,0-2-2 0,3-1 0 15,3-4-138-15,2-4-28 0,1-2-6 0</inkml:trace>
  <inkml:trace contextRef="#ctx0" brushRef="#br1" timeOffset="177909.4553">5785 14261 288 0,'-12'-3'12'0,"3"3"4"15,4 0-16-15,-4-2 0 0,3-1 0 0,-3-2 0 0,0 2 287 0,0 3 54 16,0-2 11-16,3-1 3 0,0 3-243 0,-3-3-49 0,0 3-10 0,0-2-1 15,3 2 7-15,-3 0 1 16,0 0 1-16,0 2 0 0,1 1 10 0,-1 2 1 16,-3 0 1-16,0 3 0 0,3 0-9 0,-3 6-1 15,-3-4-1-15,0 6 0 0,0 3-18 0,3-1-3 16,1 3-1-16,-1 3 0 0,3 3-5 0,-3-1-2 16,3 0 0-16,0 1 0 0,6 2-33 0,0-3-22 15,0 1 3-15,3-1 1 0,3-2 18 0,0 0 0 16,6-3 0-16,0-2 0 0,6-1-24 0,0 3 3 15,2-7 0-15,4-1 0 16,0-3-148-16,3-2-30 0</inkml:trace>
  <inkml:trace contextRef="#ctx0" brushRef="#br1" timeOffset="178519.8818">6041 13888 979 0,'0'0'43'0,"-3"-5"9"0,0-1-41 0,0-2-11 0,0 3 0 0,3 0 0 15,0 0 224-15,3-1 42 0,3 4 9 0,3 2 1 0,-3 0-206 0,3 0-42 16,0 2-8-16,3 4-1 0,-3 2-9 0,0 2-2 16,0 3 0-16,0 3 0 15,-6 3 0-15,3 2-8 0,-3 3 12 0,-3 5-4 16,-3-3 0-16,-6 6-8 0,0 0 12 0,-3-3-4 15,-3 3-93-15,-3-3-19 0,0 2-4 0</inkml:trace>
  <inkml:trace contextRef="#ctx0" brushRef="#br1" timeOffset="178940.8337">6488 14192 864 0,'-3'0'76'0,"3"-2"-60"0,0-1-16 0,-3-2 0 15,0 2 231-15,0-2 43 0,0 2 9 0,0 0 1 0,0 3-155 0,-3 0-31 16,0 0-6-16,0 0-2 0,0 3-55 0,0 0-11 15,-6-3-3-15,3 5 0 0,0-2-13 0,3 2-8 16,-5-2 10-16,2 2-10 16,0 3 19-16,3-3-3 0,0 3 0 0,3 0 0 15,-3 3-1-15,6 2-1 0,-3 0 0 0,6 0 0 16,0 3 5-16,0 0 1 0,0 0 0 0,3 0 0 16,3 0-11-16,-3 2-1 0,3 1-8 0,-1-1 12 15,1 1 11-15,0 2 1 0,0-5 1 0,-3 0 0 16,0 0 1-16,-3-1 0 0,0-1 0 0,0-1 0 0,-3-3 2 0,-3 1 0 15,3 0 0-15,-3-1 0 0,0-2-14 0,0 0-2 16,0 0-1-16,-3 0 0 0,3 0-11 0,-3 0-16 16,-3 0 4-16,3 0 1 15,1-3-93-15,-4 3-18 0,0 0-4 0</inkml:trace>
  <inkml:trace contextRef="#ctx0" brushRef="#br1" timeOffset="179722.1623">8473 14116 2138 0,'-9'-11'95'0,"6"8"19"0,0-5-91 0,0 3-23 16,0 0 0-16,0-3 0 0,-3 0 38 0,3 0 3 15,0-3 1-15,0 6 0 0,-2-3-42 0,2 3 0 16,-3 0 0-16,0 2 0 0,0-2-8 0,-3-1-4 0,-3 4-1 0,3-1 0 16,-3 3 13-16,-3 3 0 0,3-3 0 0,-6 8 0 15,3 0 32-15,-5 2-1 16,-4 6 0-16,3 3 0 0,3 2 5 0,0 3 0 16,-9 2 1-16,7 0 0 0,2 4-11 0,0-1-2 0,0-3-1 15,0 3 0-15,0 0-4 0,6-2-1 0,6-1 0 0,1-5 0 16,-7 3-18-16,3-5 10 0,9-1-10 0,3-5 8 0,3 1-20 0,-3-6-5 15,0 0-1-15,6 0 0 32,5-6-12-32,1-4-2 0,0-1-1 0,0-5 0 0,0 3 21 0,0-6 12 0,0-2-12 0,-3 0 12 15,-1-3 8-15,4 0 9 0,0-3 2 0,0-2 0 16,-3 0 6-16,3-3 2 0,-3 0 0 0,3-2 0 16,0-1-2-16,-3 1 0 0,-1 0 0 0,4-1 0 15,0 3-11-15,-3 3-2 0,-3 0-1 0,0 2 0 16,0 6 3-16,0 3 1 0,-6 2 0 0,3 2 0 15,-6 6 3-15,0 0 1 0,3 8 0 0,0 3 0 0,0 5-19 0,-3 2 8 16,0 1-8-16,-3 5 0 0,0-1 8 0,0 4-8 16,-3-1 0-16,6 1 0 0,-3 2 0 0,3-3 0 15,0 1 0-15,0-3 0 16,0-3-32-16,3-3-1 0,0-2 0 0,0-3 0 16,0 1-158-16,0-9-31 0</inkml:trace>
  <inkml:trace contextRef="#ctx0" brushRef="#br1" timeOffset="180066.6133">8604 14052 2559 0,'0'0'56'0,"0"0"12"0,-3-5 3 0,6-1 1 0,0 1-58 0,3 0-14 16,3 2 0-16,-3 1 0 15,3 2 8-15,0 2-8 0,3 1 11 0,0 5-11 16,0 2 0-16,-4 1 0 0,4 5 0 0,-3 0 0 15,0 2 0-15,0 6 10 0,-3 0 0 0,-3 0 0 16,3 2 33-16,-6 1 6 0,0-4 2 0,0 4 0 16,0-1-5-16,0-5-1 0,-3 1 0 0,0-6 0 15,0-1-29-15,3-4-7 0,-3 0-1 0,0-3 0 0,0-3 5 16,3-5 1-16,0 0 0 0,0 0 0 0,0 0 29 0,-3-5 5 16,0-3 2-16,0-3 0 15,0 3-29-15,0-5-5 0,3-3-2 0,0 0 0 16,0 0-4-16,3-2-1 0,0-3 0 0,3-1 0 15,3 1-9-15,0-3 0 0,3 1-12 0,0-1 12 16,0 0-27-16,6-3 3 0,-3 4 0 0,2-1 0 16,1 3-76-16,3 2-16 0,-3 1-2 0,3 4-1 15,0 1-70-15,-1 5-15 0,-2 0-2 0</inkml:trace>
  <inkml:trace contextRef="#ctx0" brushRef="#br1" timeOffset="180476.8378">9283 14044 1566 0,'0'0'69'0,"-6"3"15"0,-3-1-68 0,0 4-16 16,3-1 0-16,-3 0 0 0,3 1 82 0,0-4 13 0,3 3 2 0,3-5 1 16,0 0-3-16,0 0-1 0,0 0 0 0,0 0 0 15,0 0-51-15,0 0-11 0,3 6-1 0,3-4-1 16,0 1 5-16,3-3 1 0,3-5 0 0,-3 2 0 0,6-2-10 0,-3-3-2 15,3-3 0-15,-1 1 0 16,1-3 2-16,3-1 0 0,-3 1 0 0,3-3 0 16,0 3 3-16,0-3 1 0,-4 0 0 0,1-2 0 15,0 2-13-15,-3 0-2 0,3 0-1 0,-6 0 0 16,3 3-14-16,-3 0 9 0,-3-1-9 0,0 4 8 16,-3 2-8-16,-3 0 0 0,0 3 0 0,0 2 0 15,-3-2 0-15,-3 2 0 0,-3 3 0 0,-3 0 0 16,0 5 0-16,-6 1 0 0,3 2 0 0,-3 2 0 15,1 3 0-15,-4 1-11 0,0 2 3 0,3 2 0 0,0 1 8 16,3 2 0-16,-3 0 0 0,4 3 0 16,2 0 9-16,3-1-9 0,3-1 12 0,0 1-12 0,3 1 0 0,3 0 0 15,3 0 0-15,6 0 0 0,-3-1 0 0,6-1 0 16,2-1 0-16,7 0 0 16,0-3-63-16,6 1-19 0,0 0-4 0,5-4-1093 15</inkml:trace>
  <inkml:trace contextRef="#ctx0" brushRef="#br1" timeOffset="181888.4748">11628 13735 1148 0,'0'0'51'0,"3"-6"10"0,0 1-49 0,3-3-12 0,-3 3 0 0,6-1 0 15,0 1 70-15,-3 0 11 16,0-3 3-16,0 3 0 0,3-3-21 0,-3 2-4 15,0 1-1-15,0 0 0 0,-6 5-4 0,0 0-1 16,0 0 0-16,0-5 0 0,-3-1-5 0,0 4 0 16,-3-1-1-16,0 0 0 0,-6 3-22 0,0 0-4 0,-3 6-1 0,-3-1 0 15,0 0-20-15,1 3 0 16,-4 0 0-16,0 5-8 0,-3-2 8 0,3-1 0 16,-3 1 0-16,1 2-8 0,2-5 8 0,3 3 0 15,3-1 0-15,0-2 0 0,0 3 0 0,6-6-10 0,0 0 10 0,3 1-10 0,3-1 10 0,3-5 0 16,0 8 8-16,6-3-8 0,3 1 0 0,0-1 0 15,3 5 0-15,3-2 0 16,0 6 0-16,3-4 0 0,0 3 0 0,0 3 8 16,-4 3 3-16,4-1 1 0,-3 1 0 0,-3-1 0 15,0 1 5-15,-3-1 2 0,-3 1 0 0,0-3 0 16,-6 0 9-16,0 0 1 0,0-6 1 0,0 3 0 16,-6-2 10-16,0 0 3 0,0-4 0 0,0 1 0 15,-6 0-18-15,0 0-3 0,-3 0-1 0,-3-2 0 31,1 1-55-31,-4-1-11 0,0-1-3 0,-3-2-669 0,3 2-135 0</inkml:trace>
  <inkml:trace contextRef="#ctx0" brushRef="#br1" timeOffset="182172.8483">11896 13867 2530 0,'0'0'56'0,"0"0"11"0,0 0 2 0,0 0 3 0,-3 2-58 0,3-2-14 16,0 0 0-16,0 6 0 0,3 2 11 0,0 0-1 15,0 0 0-15,0 2 0 0,3 1-10 0,0 2 0 0,-3-2 0 0,3-1 8 16,-6 1-8-16,3 2-11 0,3-5 3 0,-3 0 0 15,0 2-11-15,0-4-1 0,-3-6-1 0,6 8 0 32,-3-3-11-32,3 0-1 0,3-2-1 0,-3-3-678 0,0-3-135 0</inkml:trace>
  <inkml:trace contextRef="#ctx0" brushRef="#br1" timeOffset="182326.3403">11997 13436 2649 0,'-14'0'117'0,"14"0"25"0,0 0-114 0,0 0-28 0,0 0 0 0,0 0 0 31,0 0 21-31,0 0-1 0,2 7-1 0,1-1-815 16,3 2-164-16</inkml:trace>
  <inkml:trace contextRef="#ctx0" brushRef="#br1" timeOffset="182857.5673">12182 13721 2340 0,'0'0'104'0,"0"0"20"0,0 0-99 0,0 0-25 0,0 0 0 0,0 0 0 15,0 0 31-15,0 0 1 0,0 0 0 0,0 0 0 16,0 0-41-16,9 3-8 0,0 0-2 0,0 5 0 31,0 2-10-31,-3 3-3 0,0 6 0 0,-3 5 0 0,3 2 32 0,-4 3 0 0,-2 3 11 0,0-3-3 16,0 0 40-16,0 3 9 0,-2-6 2 0,-1-2 0 15,0-3-2-15,0-2 0 0,-3-3 0 0,3 0 0 16,0-3-24-16,-3-5-5 0,3 0 0 0,3-3-1 0,0-5-14 0,0 0-2 16,-6 3-1-16,6-3 0 15,0 0-10-15,-6-8 12 0,0-3-12 0,3-5 12 16,-3 0 6-16,3-2 2 0,3-6 0 0,3 0 0 16,-3-5 0-16,3 0 1 0,3-3 0 0,3 1 0 0,0 1-13 0,3 1-8 15,6 3 8-15,-4 2-8 0,4 0 0 0,-3 6 0 0,3-1 0 0,-3 6-12 16,0 2 12-16,0 6 0 0,-6 2 0 0,2 3-8 15,-2 6 8-15,0 2-8 16,0 2 8-16,-3 4-8 0,0 1 8 0,0 4 0 16,0 2 0-16,-3 0 0 0,0 3 0 0,-3-3 0 15,0 3 0-15,0 0 0 16,0 0-35-16,0-1-5 0,0 1 0 0,0-3-1 16,0 1-130-16,-3-4-25 0,3-2-6 0,0 0-518 15,3-3-104-15</inkml:trace>
  <inkml:trace contextRef="#ctx0" brushRef="#br1" timeOffset="183444.7291">12926 13787 1357 0,'0'0'60'0,"0"0"12"15,-3-2-57-15,-3-1-15 0,3 1 0 0,-3 2 0 16,0-3 118-16,0 3 21 0,0-3 4 0,3 3 1 16,0-2-67-16,-3-1-13 0,1 3-2 0,2 0-1 0,3 0-7 0,-6-3-2 15,3 1 0-15,-3 2 0 0,3-3-16 0,3 3-3 16,-3-3-1-16,0 1 0 0,-3-1 14 0,0 0 2 15,3-2 1-15,-3 2 0 0,3 3-7 0,-3-2-2 16,0-1 0-16,3 3 0 0,-6 0-25 0,3 3-6 16,-6-1-1-16,3 6 0 0,-3 0-8 0,0 3-11 15,-5 0 3-15,2 4 0 0,0-1 0 0,3 1 0 16,0-1 0-16,3-1 0 0,0 0 8 0,3-2 0 16,3-1 10-16,-3 1-10 0,3-3 8 0,0-3-8 15,3-5 0-15,0 0 0 0,0 0 0 0,0 0 0 16,0 0 0-16,0 0 0 0,9-2 11 0,3-1-1 15,-3-5 0-15,3 0 0 0,3 0-10 0,3-3 0 16,0 1 0-16,-1-3 0 0,1 2 0 0,3 0 0 0,-3 4 0 16,-3 1 0-16,3 4 0 0,-3 2 0 0,0 2 0 0,-4 9 0 15,1 2 0-15,0 6 18 0,-3 4-3 0,-3 7-1 16,-3 1 2-16,-6 4 1 0,0-1 0 0,-3 0 0 16,-3-2-5-16,-3-3 0 0,-2 0-1 0,-4-2 0 15,-3-3-3-15,0-1-8 0,-3-4 12 0,3-3-4 16,-2 0 5-16,-1-3 1 0,3-2 0 0,0-6 0 15,0-2-6-15,3-1-8 0,0-4 11 0,4-4-11 0,2 1 0 0,3-6 0 16,0-2-15-16,6 0 5 31,0-8-116-31,6 2-23 0,0-7-5 0,6-1-1005 0</inkml:trace>
  <inkml:trace contextRef="#ctx0" brushRef="#br1" timeOffset="183714.9438">13277 13256 1324 0,'6'-8'118'0,"-3"-3"-94"16,-3 1-24-16,3-1 0 0,0 0 116 0,-3 3 18 16,0 0 4-16,0 3 1 0,0 5 26 0,0 0 6 15,0 0 1-15,0 0 0 0,0 0-77 0,3 11-15 16,-3 2-4-16,0 0 0 0,-3 8-10 0,3 3-2 0,0 8-1 0,0 2 0 15,0-2-29-15,-3 5-6 0,3 3 0 0,0 0-1 16,0-1 6-16,0 1 2 16,-3-3 0-16,0 3 0 0,0-3-26 0,-3 2-9 0,3 1 0 15,-3-3 9 1,3 0-44-16,-3-5-9 0,4 0-1 0,-1-3-1 16,0-3-105-16,0-5-21 0,0-2-4 0</inkml:trace>
  <inkml:trace contextRef="#ctx0" brushRef="#br1" timeOffset="184846.6795">13450 13803 115 0,'0'0'0'0,"0"0"10"0,0 0-10 0,0 0 0 0,0 0 0 0,0 0 0 15,0 0 336-15,6 6 64 0,0-6 14 0,3 0 2 16,-3 0-279-16,6-3-56 0,-3 0-11 0,2-5-2 15,4 3-19-15,-3-3-3 0,0 0-1 0,3-2 0 16,3 2-12-16,-3-6-2 0,-3 4-1 0,0-3 0 16,0 2 0-16,-1-2 0 0,-2 2 0 0,0-2 0 15,-3 2-4-15,0-2-1 0,0 3 0 0,-3-1 0 0,3 3-9 0,-3-2-1 16,0 2-1-16,0-3 0 0,0 3-14 0,-3 0 0 16,0 8 8-16,0 0-8 0,0-5 0 0,0 5 0 15,0 0-9-15,-3 2 9 0,-3 1-10 0,-3 0 10 16,3 5-10-16,-6 0 10 0,0 0 0 0,-3 5 0 15,4 0 0-15,-4 0 0 0,3 3 15 0,-3 0 2 16,0 0 1-16,3 0 0 0,0 0-3 0,3 2-1 16,-3 1 0-16,6-3 0 0,0-1-2 0,3 1 0 0,1 0 0 0,4 0 0 15,1-3-12-15,3 1-8 0,0-1 8 0,3-3-13 32,0 1-86-32,3-3-17 0,3-5-3 0,3-1-1 0</inkml:trace>
  <inkml:trace contextRef="#ctx0" brushRef="#br1" timeOffset="185087.225">13965 13475 1497 0,'0'0'133'0,"0"0"-106"0,0 0-27 0,0 0 0 15,0 0 137-15,0 0 23 0,0 0 4 0,0 0 0 16,0 0-76-16,9 0-15 0,3 3-3 0,3-6-1 15,0 1-29-15,5-4-7 0,1 1-1 0,6-6 0 16,3 1-8-16,-3-3-3 0,-1 2 0 0,4 0 0 0,0-2-13 0,0 0-8 16,-1 0 8-16,-2 0-8 0,-3 2 0 0,0-2-15 15,0-1 3-15,-7 1 0 16,1 3-125-16,0-1-25 16,-3 3-5-16</inkml:trace>
  <inkml:trace contextRef="#ctx0" brushRef="#br1" timeOffset="185331.452">14224 13047 2383 0,'0'0'52'0,"0"-8"12"0,0 2 1 0,3-2 2 0,0 3-54 0,0 0-13 0,-3 5 0 0,0 0 0 16,0 0 0-16,6 5 0 0,0 0 0 0,-3 11 0 15,0 3 28-15,0 5 0 0,-6 5 0 0,3 5 0 16,-6 1 8-16,-3 7 0 0,0 3 1 0,-3 5 0 15,-6 6 11-15,0-1 3 0,-3 6 0 0,1-3 0 16,-1 1-33-16,0 1-6 0,0-4-2 0,-3 0 0 31,6-4-32-31,1-4-6 0,2 0-2 0,-3-6 0 16,6-8-126-16,-3-2-24 0,3-5-6 0</inkml:trace>
  <inkml:trace contextRef="#ctx0" brushRef="#br1" timeOffset="185695.7471">14641 13488 2559 0,'0'0'113'0,"0"0"24"0,0-5-109 0,0 5-28 16,0 0 0-16,0 0 0 0,0 0 40 0,0 0 4 16,0 0 0-16,0 0 0 0,3 8-36 0,-6 0-8 15,3 3 0-15,-3 2 0 0,0-3-14 0,-3 6-5 16,0 3-1-16,3-3 0 0,-3 2 12 0,3-2 8 15,-3 5-12-15,3-5 12 0,3 0 0 0,0 0 0 16,0-3 8-16,3 0-8 0,0-2 0 0,3-3 0 16,3 0 0-16,-3-6 0 0,3 4 0 0,3-4 0 15,-4-4 0-15,1-1 0 0,3 0 28 0,0-2 0 16,-3-3 0-16,3-5 0 0,0 2 0 0,0 1 0 0,0-6 0 0,-3 0 0 16,3-2 6-16,-3-1 1 0,-4-2 0 0,4 0 0 15,-3 2-17-15,-3 1-3 0,0-1-1 16,0 1 0-16,-3 2 3 0,-3 0 1 0,3 3 0 0,-3 2 0 15,-3 0-18-15,3 4 8 0,-3 1-8 0,-2 1 0 16,2 2 0-16,-6 1 0 0,0 2 0 0,0 2-12 31,-6 1-71-31,0 5-13 0,-3 0-4 0,0 5-752 0,-2 0-150 0</inkml:trace>
  <inkml:trace contextRef="#ctx0" brushRef="#br1" timeOffset="186118.6834">15105 13412 2559 0,'0'0'56'0,"0"0"12"0,0 0 3 0,0 0 1 0,0 0-58 0,0 0-14 15,0 0 0-15,9 0 0 0,-9 0 64 0,6 5 9 16,0 3 3-16,0 0 0 0,0 5-37 0,0 3-7 15,0 3-2-15,-3-1 0 0,3 3-16 0,-4 0-3 0,4 3-1 0,-3-3 0 16,0 1-10-16,3-4 0 16,-3-2 0-16,0-3 0 0,0 0 0 0,0-2 13 15,0 0-3-15,0-4-1 0,-3-7 22 0,0 0 4 16,0 0 1-16,0 0 0 0,0 0 5 0,0 0 2 16,6 0 0-16,0-5 0 0,-3 0-22 0,6-3-4 15,-3-3-1-15,3 1 0 0,0-6-16 0,0-3 0 0,3-2 8 0,3 0-8 16,-4 0 0-16,7-3 0 0,-3 6 0 0,3-4-9 15,3 4 9-15,-3-1-8 0,0 3 8 0,-4 6-8 16,4 2 8-16,-3 3 0 0,-3-1 0 0,0 6 0 16,0 3 0-16,-3 5-8 0,3-3 8 0,-3 6 0 15,0 2-12-15,0 0 2 0,0 3 1 0,-1 3 0 16,1-1-22-16,0 1-4 16,0 2-1-16,-3-3 0 0,3 4-108 0,0-4-23 0,0 1-4 0,3-3-1 31,0-1-85-31,0-1-18 0</inkml:trace>
  <inkml:trace contextRef="#ctx0" brushRef="#br1" timeOffset="189965.3235">16650 13338 230 0,'0'0'10'0,"0"0"2"0,0 0-12 0,0 0 0 0,0 0 0 0,0 0 0 16,0 0 122-16,0 0 22 0,0 0 4 0,0 0 0 15,9 0-53-15,-9 0-11 0,0 0-3 0,0 0 0 16,0 0 19-16,0 0 4 0,0 0 1 0,0 0 0 16,0 0-17-16,0 0-4 0,0 0-1 0,0 0 0 15,0 0-34-15,0 0-6 0,6-6-2 0,0 4 0 16,-6 2-12-16,0-6-2 0,6-2-1 0,0 3 0 15,-1-3 5-15,-2 3 1 0,0 0 0 0,3-1 0 16,6-2 2-16,-3 1 1 0,-6-1 0 0,3 0 0 0,0 0-3 16,0 0-1-16,0 0 0 0,0 3 0 0,-6-3-15 15,3 2-2-15,9 1-1 0,-3 0 0 0,-6-1-13 0,3 4 0 16,6-1 8-16,-3 0-8 0,-4 3 0 0,4 3-13 16,0 0 2-16,0 2 1 0,3 3 10 0,-3 0-10 15,-9 0 10-15,6 5-10 0,3 3 10 0,-6 3-10 16,0 2 10-16,-3 0-10 0,0 3 10 0,0 2-8 0,0 1 8 0,-3 2-8 15,-6-3 8-15,3 1 0 0,6-1-9 0,-3-2 9 16,-3-6 0-16,0 1 0 16,0-6 0-16,6 0 8 0,0-5-8 0,-3 0 0 15,0-2 9-15,3-6-9 0,0 0 28 0,0 0 0 0,0 0 1 0,0 0 0 16,0 0 12-16,0 0 3 0,0 0 0 0,0 0 0 16,-3-3 3-16,3-2 1 0,3-3 0 0,0-3 0 15,-3 0-13-15,6-2-3 0,3 0 0 0,3-3 0 0,0-2 0 16,0-1 0-16,3 1 0 0,3-1 0 15,2 1-32-15,-2-1 0 0,0-2-12 0,-3 2 3 32,9 1-15-32,-6-3-4 0,3 2 0 0,-4-2 0 15,-2 2-22-15,3 1-5 0,0-3-1 0,-6 2 0 0,-3 3-32 16,3 0-8-16,3 1 0 0,-3 4-1 0,-4 0-151 0,1 4-29 0</inkml:trace>
  <inkml:trace contextRef="#ctx0" brushRef="#br1" timeOffset="190431.6637">17373 13319 1497 0,'0'0'133'15,"0"0"-106"-15,0 0-27 0,0 0 0 0,0 0 44 0,0 0 4 16,0 0 1-16,0 0 0 0,0 0-33 0,9-3-8 16,0 1 0-16,0-1-8 0,-3-2 8 0,6 0-8 15,3-1 0-15,-1 1 0 0,-5-3 21 0,3 3-2 0,3-3-1 0,3 0 0 16,-3 0 48-16,0 0 10 0,0-3 1 0,0 4 1 16,2-4-8-16,-2 3-2 0,-3-5 0 0,-3 5 0 15,3-3-24-15,0 1-4 0,0-1-2 0,-6 1 0 16,0-1-12-16,3 0-2 0,0 1-1 15,-3 2 0-15,-6 0-23 0,0 0-8 0,6 0 0 0,-3 3 0 16,-6-3 8-16,3 2 11 0,0-1-3 0,-6 1 0 16,0 4-8-16,0-1-11 0,6 3 3 0,0 0 0 15,0 0 8-15,-6-3-13 0,-6 3 5 0,-3 3 8 0,3 0-13 0,-3 2 5 16,3 3 8-16,-3 2-13 0,-2 1 13 0,-1 2 0 16,6 3 0-16,0 0 0 15,-3 3 0-15,3-1 18 0,0 1-2 0,3 2-1 16,3-3-6-16,0 1-1 0,-3 2 0 0,6-3 0 15,6-2-8-15,-3 3-11 0,-3-3 3 0,0 0 0 16,6-3-12-16,0 3-1 0,3-3-1 0,0 0 0 16,0 0-90-16,6-2-19 0,6-3-3 0,-3-5-802 15</inkml:trace>
  <inkml:trace contextRef="#ctx0" brushRef="#br1" timeOffset="190778.8043">17918 13137 576 0,'0'0'51'0,"0"0"-41"16,0-3-10-16,0 3 0 0,0 0 308 0,0 0 59 0,0 0 12 0,0 0 2 15,0 0-253-15,0 0-52 0,0 0-9 0,3 8-3 16,0 0-44-16,-3 5-8 0,3 0-3 0,0 0 0 16,-3 1 4-16,0 2 1 0,0-1 0 0,0-1 0 15,0-1 15-15,0 3 3 0,0-3 1 0,0-2 0 16,3-1-6-16,-3-2-2 0,0 0 0 0,0 3 0 15,-3-6-10-15,3-5-3 0,0 0 0 0,0 0 0 16,0 0 8-16,0 0 0 0,0 0 1 0,0 0 0 16,0 0 29-16,0 0 6 0,0 0 0 0,0-8 1 15,-3-3-7-15,3 1-2 0,0-1 0 0,3 1 0 16,0-1-24-16,-3-2-6 0,3 2-1 0,3-2 0 16,0 0-17-16,2-3 8 0,1 3-8 0,0-6 0 15,3 3-11-15,3-2-9 0,3 2-1 0,0 0-1 16,0 0-85-16,3-2-17 0,-1 4-3 0,7 1-1 15,-3 0-123-15,0 0-25 0,26-11-4 0,-14 5-2 0</inkml:trace>
  <inkml:trace contextRef="#ctx0" brushRef="#br1" timeOffset="191104.0126">18388 12928 2070 0,'0'0'92'0,"0"0"18"0,3-6-88 0,3 4-22 0,3-4 0 0,0 4 0 16,0-1 32-16,3 0 3 0,0-2 0 0,2 0 0 15,4 2-22-15,3-2-4 0,-3 0-1 0,3-3 0 16,3 2 12-16,0-2 3 0,2 3 0 0,-2 0 0 15,3-3 23-15,-3 0 5 0,3 3 1 0,-4-3 0 16,4 2-21-16,-3-2-4 0,3 3-1 0,-1 0 0 16,1-3-26-16,0 3 0 0,0-1-9 0,0 1 9 31,2 2-124-31,-2-2-17 0,-6 0-4 0,0 2-1 16,-3-2-82-16,-3 2-16 0,-3 1-3 0</inkml:trace>
  <inkml:trace contextRef="#ctx0" brushRef="#br1" timeOffset="191849.9923">18963 12420 1728 0,'-6'-3'153'0,"0"-2"-122"16,3 5-31-16,-3-3 0 0,6 3 111 0,0 0 16 15,-3 3 3-15,-3 2 1 0,3 3-76 0,0 2-15 16,0 4-4-16,-3 2 0 0,0 7-9 0,3 4-3 15,-6 2 0-15,3 3 0 0,-3 5 12 0,0 0 3 16,0 0 0-16,0 2 0 0,-3 1-21 0,1 2-4 16,-1 1-1-16,-3 2 0 0,3 0 15 0,0 0 4 0,0-6 0 0,0 1 0 15,0-8-32-15,0 2 0 16,3-7 0-16,0-1 0 0,4-2 0 0,-4-3 0 0,6-2 0 16,-3-3 0-16,3-3 8 0,0-3-8 0,3 1 0 15,3-3 9-15,0 0-9 0,3-3 0 0,0 0 0 16,0-2 0-16,5 0 0 0,-2-1 0 0,3-2 0 0,3-2 0 15,0-1 8-15,3 0-8 0,-3-2 8 0,6 0-8 16,-4-3 0-16,1-3 0 0,0 1 0 0,3-1 0 16,-3-2 17-16,3-3-1 0,0-2-1 0,-1-1 0 15,1 0 25-15,0 1 4 0,0-3 2 0,-3 2 0 16,0-2-26-16,-1 5-6 0,-5-2-1 0,3-1 0 16,-3 1-13-16,-3-1 0 0,-3 1 8 0,3 2-8 15,-3 3 0-15,0-1 0 0,-3 1 0 0,0 2 0 16,-3 1 0-16,0 2-8 0,0 3 8 0,0 5 0 15,0-3 0-15,0 3-10 0,-3-5 10 0,3 5-8 16,0 0 8-16,-6 5-10 0,-3-2 10 0,0 5-10 0,0 0 10 0,3 2 0 16,-3 1-9-16,-3 2 9 15,3 3 0-15,-2 0 0 0,-1-3 0 0,0 5 8 0,0-4-22 16,3 4-5-16,3-2-1 0,-3 3 0 0,0-4 8 16,3 1 0-16,3-2 1 0,-3 1 0 0,3 1 11 0,0-2 0 15,3-1 0-15,3-3 0 0,-3-2 0 0,3 0 0 16,3 0 0-16,0-5-8 0,0 2 8 0,3-2 0 15,-3-3 8-15,6 0-8 0,-3 0 18 0,3-6-1 16,0 1 0-16,-1 0 0 0,7-3-1 0,-3 0-1 16,3-3 0-16,3 1 0 0,0-3-5 0,0-3-1 15,2 0 0-15,1-3 0 0,0 1-9 0,0-1 0 16,0 3 9-16,-4-2-9 0,4 5 0 0,-3 2 0 16,-3 3 0-16,-3 3 0 0,0 2 17 0,-6 3-1 15,0 0 0-15,0 6 0 0,-1 1-5 0,-2 4-2 0,0 2 0 0,-3 3 0 16,-3-3-9-16,3 6 0 15,-3-1 0-15,3 1 0 0,3-1 0 0,0 1 0 0,-3-3 0 0,6 0 0 16,0 0-17-16,0-1-3 0,0-1 0 0,0-4 0 31,3 4-16-31,0-4-4 0,-3 1-1 0,2-1 0 16,-2-2-30-16,0 0-5 0,-3-5-2 0,0 2 0 16,-6-5-120-16,0 0-24 0,9-5-5 0,-3-1-1 0</inkml:trace>
  <inkml:trace contextRef="#ctx0" brushRef="#br1" timeOffset="192087.1339">19683 12930 1785 0,'0'0'159'0,"6"-5"-127"0,-3 2-32 0,3-2 0 16,0 5 160-16,3-3 25 16,-3 3 6-16,3 0 1 0,-1 0-112 0,-2 6-23 15,0-4-4-15,-6-2-1 0,6 6-23 0,-3 1-5 16,-3 7 0-16,0-4-1 0,-6 6-9 0,-3 5-2 15,0 6 0-15,-2 2 0 0,-4 0 3 0,-6 0 0 16,0 3 0-16,0-3 0 0,-3 3-5 0,1-3-1 16,-1 0 0-16,0-3 0 0,3 3-21 0,-3-2-5 0,0-6-1 15,1 6 0 1,2-1-93-16,0 0-18 0,0-7-4 0,3 2-619 16,3-2-124-16</inkml:trace>
  <inkml:trace contextRef="#ctx0" brushRef="#br1" timeOffset="195778.9733">20775 12753 1004 0,'0'0'44'0,"0"0"10"0,0 0-43 0,0 0-11 0,0 0 0 0,0 0 0 15,6-3 76-15,-3-2 12 0,0 2 4 0,0-2 0 16,3 0-50-16,3 2-10 0,-3 0-1 0,-3-2-1 15,3 3-6-15,0-4-2 0,0 6 0 0,-6 0 0 16,0 0-2-16,0 0 0 0,0 0 0 0,0 0 0 16,0 0 24-16,0 0 4 0,0 0 0 0,0 0 1 0,-9 6-11 0,0 1-2 15,-3-1-1-15,0 4 0 16,-6-2-21-16,3 0-4 0,-2 0-1 0,-1 3 0 16,0-3-9-16,-3 0 0 0,3 0 0 0,-3 2 8 15,6-2-8-15,-2 0 0 0,-1 0 0 0,6-3 0 16,-3 3 0-16,3-3 0 0,0 1 0 0,3-1 0 0,3 0-12 0,0 1 12 15,3-1-12-15,3-5 12 0,0 0-19 16,3 8 4-16,3 0 1 0,3-3 0 16,3 0-20-16,0-2-4 0,6 2-1 0,0 1 0 15,3-1 18-15,-1 0 3 0,1 0 1 0,3 1 0 0,-3-1 9 0,-3 3 8 16,0-3-12-16,-4 3 12 0,1 0 23 0,-6 3 11 16,0-3 2-16,-3 2 1 0,0 4 25 0,-3-4 5 15,-6 6 1-15,-3-3 0 0,0 0-24 0,-3 6-4 16,-6-3 0-16,0-3-1 0,-2 0-28 0,-1 3-11 0,0-5 8 0,-3-1-8 0,3 1 0 0,0-1-14 15,1-2 2-15,-4 0 0 16,3 0 3-16,3-2 1 0,0-1 0 0,0 0 0 16,0-2-3-16,3-1 0 0,3 4 0 0,3-6 0 15,1 0 2-15,5 0 0 0,-6 0 0 0,6 0 0 16,0 0 9-16,0 0 12 0,3-6-2 0,3-1-1 16,-1 1 6-16,4-2 1 0,6 3 0 0,0-3 0 0,6 3-16 0,0-3 0 15,3 3-9-15,2-1 9 16,-2-2-20-16,6 3 1 0,0-3 1 0,0 3 0 31,-1-3-11-31,1 3-3 0,0-3 0 0,0 2 0 0,-1 1 32 0,-5-3 10 0,-3 5 0 0,-3-2 0 16,0-3 35-16,-3 0 7 0,-3 0 2 0,-1 0 0 15,-2-2-8-15,3 2-2 0,-3 0 0 0,-3-3 0 16,3 3-36-16,-3-2-8 0,0-1 0 0,0 1 0 16,-3 2-8-16,0-3-2 0,0 1 0 0,0-1 0 15,-3 3 10-15,3-3-13 0,-3 4 5 0,0-4 8 0,0 3 0 16,0 0 0-16,0-2 0 0,-3 2 0 0,3 0 9 0,-3 2 3 15,0-2 1-15,0 3 0 0,0 0-1 16,0 2-1-16,3 3 0 0,-3-5 0 0,0 5-11 16,-3-5 0-16,6 5 0 0,0 0 0 0,-3 2 0 0,3-2 0 15,0 0-12-15,-6 8 12 0,0 0-9 0,3 3 9 16,-3-1 0-16,0 1 0 0,3 2-10 0,0 0 10 16,0 1-8-16,0 1 8 0,0-1 0 0,0 2 0 15,0-3 0-15,3 3 0 0,-3-3 0 0,3 0 0 16,0 0 0-16,0-2-8 0,0-1 8 0,3-2 0 15,0 0 8-15,3 0-8 0,-3-2 0 0,3-1 0 16,-3-2 0-16,6 2-12 0,0-5 12 0,0 0 0 16,3 0 0-16,0-3-8 0,0 1 8 0,3-4 0 15,0 1 0-15,-1-3 8 0,1-3 9 0,6 3 3 0,0-2 0 16,0-6 0-16,3 0 12 0,-4-2 2 0,4 2 1 0,0-3 0 16,3-2-18-16,-3 0-3 0,-3 0-1 0,-1 0 0 15,4-6-13-15,-6 1 9 0,-3 2-9 0,0-3 8 16,-3-2-8-16,0-2 8 0,0 1-8 0,-1 1 8 15,-2-2 2-15,0-4 0 0,0 6 0 0,0 0 0 16,0 3-10-16,-3-1 0 0,0 3 0 0,0-2 8 16,0 5-8-16,3-3 0 0,-3 3 0 0,3-1 0 0,-3 1-12 0,3 3 12 15,-6-1-12-15,6 1 12 16,-4 5 0-16,1-1 0 0,0 1 0 0,-3 2 0 16,0 1 0-16,0-1-9 0,0 3 9 0,0 3-10 15,-3 0 10-15,0 5 0 0,0 0-9 0,0 0 9 16,0 0-12-16,0 0 1 0,0 8 1 0,-3 5 0 15,0 5 1-15,-3 4 0 0,0-1 0 0,0 5 0 0,-2 1 9 16,-1 4 0-16,0-1 0 0,-3 1 0 0,3 1 0 0,-3 2 9 16,3 6-1-16,0 0-8 0,0 0 13 0,-3 2-4 15,6-5-1-15,-3 3 0 0,3-6-8 0,0-2 8 16,3 2-8-16,0-7 8 0,0-1 0 0,-2 1 0 16,5-4 0-16,0 1 0 0,0-3 0 0,3 0 0 15,-3-2 0-15,0 0 0 0,0-9 12 0,2 1 3 16,-2 2 0-16,0-5 0 0,0-8-15 0,0 0-8 0,0 0 10 15,0 0-10-15,0 0 12 0,0 0-4 16,0 0-8-16,0 0 12 0,9-3-4 0,0 1-8 16,0-6 11-16,0 0-11 0,3-3 11 0,0-2-11 15,3 0 10-15,-3-1-10 0,3-1 11 0,0-4-11 16,2 6 12-16,1-6-12 0,-3 3 0 0,3 1 0 0,3-1 0 16,0-3-9-16,0 3 9 0,-1 0 0 0,-2 0 8 0,6 3-8 15,0 3 0-15,-6-1 0 0,-3 3-10 0,-1 3 10 16,1 2 0-16,-6 3 0 0,0 0 0 0,0 0 0 15,-3 6 0-15,3-1 0 0,-6 0 0 0,3 3 0 16,0 0 0-16,-3 0 0 0,0 2 0 0,0-2 0 16,0 6 0-16,0-4 0 0,-3 1 11 0,3-1-11 15,-3 4 0-15,0-6 0 0,-3 0 0 0,0-1-12 16,0 1 12-16,0 0 13 0,0 0-2 0,-3 0-1 16,3 0 16-16,-6-3 3 0,0 1 1 0,0 2 0 15,-6 0-6-15,0 0-2 0,-5-1 0 0,-7-1 0 16,0-1-14-16,-6 0-8 0,-2-2 8 0,-4 2-8 15,-3-2-60-15,1-3-16 0,-1 0-3 0,-3 0-1 16,1-5-76-16,-1-1-16 0,6-2-4 0,3 0-524 0,1-5-104 0</inkml:trace>
  <inkml:trace contextRef="#ctx0" brushRef="#br1" timeOffset="196035.5585">21990 12221 806 0,'0'0'36'0,"0"0"7"0,0 0-35 0,0 0-8 0,-6 0 0 0,0 0 0 16,-6 3 296-16,-3-1 56 0,-6 4 12 0,-3-1 3 16,-5 0-259-16,-7 3-52 0,-9 3-11 0,1-1-1 15,-1 1-32-15,0 0-12 0,4-4 11 0,-1 1-11 16,0 0 0-16,1 0 0 0,2 0 0 0,0-2 0 31,-2-4-28-31,5 3-9 0,-3-2-2 0,6 0-618 0,4-1-124 0</inkml:trace>
  <inkml:trace contextRef="#ctx0" brushRef="#br1" timeOffset="196220.4823">22240 12425 2599 0,'15'5'57'0,"-3"-2"12"0,-1-1 3 0,4 1 0 0,3 2-57 0,-6-2-15 0,6 2 0 0,-3 1 0 15,-3-4-90-15,-6 1-21 0,-6-3-4 16,0 0-1-16</inkml:trace>
  <inkml:trace contextRef="#ctx0" brushRef="#br1" timeOffset="201062.6326">2708 15722 748 0,'0'0'67'0,"0"0"-54"16,0 0-13-16,0 0 0 0,-3 0 63 0,3 0 9 15,0 0 3-15,0 0 0 0,0-3-7 0,0 3-2 16,0 0 0-16,0 0 0 0,-6-3-18 0,6 1-3 16,-6-1-1-16,6 3 0 0,0 0-9 0,0 0-3 15,-3-5 0-15,3 5 0 0,0 0 5 0,0 0 1 16,-3-3 0-16,3 3 0 0,-3-3 2 0,3 3 0 15,0 0 0-15,0 0 0 0,-6 0-9 0,6 0-2 16,-6 3 0-16,3 2 0 0,3 1-7 0,-6-1-2 16,3 3 0-16,0 5 0 0,0 0-1 0,0 1-1 15,0-1 0-15,-3 5 0 0,0 3 8 0,3-2 2 0,0 7 0 0,-3 4 0 16,3-1-2-16,0-3 0 0,-9 8 0 16,3-2 0-16,3 0 0 0,-2 0 0 0,-1 5 0 15,3-3 0-15,-9 1-6 0,9-4 0 0,-6 1-1 0,3 0 0 16,6-3-7-16,-3-5-2 0,0-3 0 0,3 5 0 15,0-7-1-15,3-1 0 0,0-4 0 0,0-1 0 0,0 0-9 0,0-2-12 16,0-1 2-16,0-4 1 31,0 4-80-31,6-7-16 0,0 2-3 0,0-5-1 0</inkml:trace>
  <inkml:trace contextRef="#ctx0" brushRef="#br1" timeOffset="201482.2199">2725 15655 979 0,'-6'-2'43'0,"-2"-1"9"0,-1 0-41 0,6 3-11 0,-6-5 0 0,3 3 0 16,0-1 79-16,0 0 13 16,6 3 4-16,0 0 0 0,-3-5-63 0,3 5-12 15,0 0-2-15,0 0-1 0,0 0-18 0,0 0 8 16,0 0-8-16,0 0 0 0,0 0 0 0,0 0 0 0,0 0 0 0,0 0-9 16,0 0 9-16,0 0 0 0,0 0 0 0,0 0 0 15,0 0 23-15,0 0 6 0,0 0 2 0,0 0 0 16,0 0 20-16,0 0 4 0,9 0 1 0,0 0 0 15,3 0-12-15,8-3-3 0,-8-2 0 0,9 0 0 16,0-6-17-16,3 1-4 0,0-1-1 0,-1 0 0 16,4 1-7-16,3-3 0 0,-3 2-1 0,0 0 0 15,2 1-11-15,-2-1 0 0,0 6 0 0,0-3 0 16,-3 3 0-16,-4-1 8 0,1 4-8 0,-3-1 0 31,-3 3-24-31,-3 0-9 0,3 0-3 0,-3 0-800 0</inkml:trace>
  <inkml:trace contextRef="#ctx0" brushRef="#br1" timeOffset="201915.7113">2603 16039 518 0,'0'0'46'0,"0"0"-37"0,-6 5-9 0,6-2 0 15,-6 2 147-15,6-5 27 0,0 0 6 0,-5 8 0 16,2-5-136-16,3-3-27 0,0 0-5 0,-3 5-2 16,-3 0 30-16,0 1 5 0,0 2 2 0,3-6 0 15,3-2 14-15,-6 3 3 0,6-3 1 0,0 0 0 16,0 0-5-16,0 0-2 0,0 0 0 0,0 0 0 0,9 5-34 0,0-2-6 15,0-3-2-15,2 3 0 0,1-3-2 0,6-3-1 16,0 0 0-16,0 1 0 0,3-6 7 0,3 2 2 0,-4-2 0 0,4 1 0 16,0-1-6-16,0-3-2 0,-3 3 0 0,3 0 0 31,-1-2-14-31,1 4 9 0,-3-2-9 0,0 3 8 16,-3 0-8-16,3 2 0 0,-7-2 0 0,-2 2 0 15,0 0 0-15,0 1-9 0,0 2 9 0,-6 0-13 16,-6 0-13-16,6-3-2 0,3 6-1 0,-9-3 0 15,0 0-15-15,6 0-4 16,-6 0 0-16,6 0 0 0,-6 0-92 0,0 0-18 0,0 0-4 0,0 0-1 16</inkml:trace>
  <inkml:trace contextRef="#ctx0" brushRef="#br1" timeOffset="202245.1953">2460 16417 115 0,'0'0'0'0,"0"0"10"0,0 0-10 0,0 0 0 0,0 0 0 0,0 0 0 16,0 0 219-16,0 0 41 0,0 0 9 0,0 0 2 15,0 0-137-15,0 0-27 0,0 0-6 0,0 0-1 16,0 0-18-16,0 0-4 0,0 0-1 0,0 0 0 15,0 0-18-15,0 0-4 0,0 0-1 0,0 0 0 16,6 3-5-16,0-3-1 0,3 0 0 0,0 0 0 16,0 3-12-16,3-3-2 0,0 0-1 0,3 0 0 15,6 0-13-15,0 0-4 0,-1 0 0 0,4-3 0 16,3 0-8-16,3-2-8 0,0 5 9 0,-1-5-9 0,1-3 8 0,-3 5-8 16,3-2 0-16,-1 0 0 0,4-3-12 0,0-3-9 15,-3-2-2-15,5 5-644 16,4-5-129-16</inkml:trace>
  <inkml:trace contextRef="#ctx0" brushRef="#br1" timeOffset="202660.9422">3440 15531 1638 0,'-18'0'36'0,"9"0"7"0,3 0 1 0,-3 0 3 0,3 0-38 0,0 0-9 0,0 0 0 0,0 5 0 15,0-5 60-15,0 6 9 0,0-4 3 0,6-2 0 16,0 0-16-16,-3 6-4 0,0-4 0 0,3-2 0 15,-2 6-28-15,2-1-5 0,0 3-2 0,5 0 0 16,-2 2-4-16,3-2-1 0,3 3 0 0,0 2 0 16,0 0 4-16,3 0 0 0,0 6 0 0,3-3 0 15,0 2 3-15,3 1 1 0,-3-1 0 0,2 4 0 16,-2-1-1-16,0 3 0 0,0-3 0 0,0 0 0 16,0-3-8-16,0 1-2 0,3-1 0 0,-10-2 0 15,4 0-9-15,-3-3 10 0,6-2-10 0,-6 0 10 16,-3-1-10-16,0-2 0 0,3-3-12 0,-3 3 12 31,3-2-52-31,-3-4-4 0,-6-2 0 0,9 0-626 0,0 6-126 0</inkml:trace>
  <inkml:trace contextRef="#ctx0" brushRef="#br1" timeOffset="202975.968">3782 15542 748 0,'0'0'33'0,"-3"-3"7"0,-3 0-32 0,6 3-8 31,-6 0 0-31,6 0 0 0,0 0 88 0,0 0 16 16,-6-5 4-16,6 5 0 0,-6 0-86 0,6 0-22 15,-6 0 0-15,3 5 0 0,-3 3 56 0,0 0 5 0,1 3 1 0,-4 2 0 16,0 3 30-16,0 8 7 0,-6 0 1 0,0 5 0 15,0 2-17-15,-3 6-3 0,-3 3-1 0,4 2 0 16,-7-2-9-16,0 2-2 0,0-2 0 0,0 0 0 16,3 0-47-16,1 2-9 0,-1-5-3 0,6 0 0 15,0-5-9-15,0-3 0 0,3 0 0 0,3-3 0 32,3-4-206-32,0-1-43 0,-6 16-9 0,7-16-2 0</inkml:trace>
  <inkml:trace contextRef="#ctx0" brushRef="#br1" timeOffset="203147.1654">4104 15849 2592 0,'0'0'115'0,"0"0"23"0,0 0-110 0,0 0-28 16,0 0 0-16,0 0 0 0,6 2 12 0,2 3-4 15,4-5 0-15,0 0-780 16,3 0-157-16</inkml:trace>
  <inkml:trace contextRef="#ctx0" brushRef="#br1" timeOffset="204657.0678">4982 16992 1728 0,'0'0'153'0,"-3"-6"-122"0,0-2-31 0,3-2 0 16,0 7 78-16,3-7 10 0,0 4 1 0,3-2 1 15,3 6-68-15,-1-4-14 0,4 1-8 0,0 2 10 16,-3 1-10-16,6 4 0 0,-3 1 0 0,3 2 0 16,-6 3 0-16,3 3 0 0,-3 2 0 0,0 3 0 15,-3 2 0-15,-1 4 0 0,-2 4 0 0,0 3 0 16,-3 0 0-16,0 0 13 0,0-2-3 0,-6-6-1 15,3 6 11-15,1-6 3 0,-4-3 0 0,0 1 0 16,0-6 5-16,-3 0 0 0,3 0 1 0,-3 1 0 0,0-6-20 16,-3-3-9-16,3 0 8 0,0 0-8 0,0-2 13 15,0 2-2-15,-3-5-1 0,3 0 0 16,4-5 8-16,-4 2 2 0,-3-2 0 0,6 0 0 16,-3 0 1-16,3-6 1 0,0 0 0 0,-3-2 0 15,0 0-22-15,0 0 0 0,6-1 0 0,0-4 0 0,0 2 0 16,6 0 0-16,3 0 0 0,3 3 0 0,0-5 0 0,0 4 0 15,3 1 0-15,0 0 0 0,3 0 0 0,-1 2 0 16,-2 3 0-16,3 3 0 0,0 2 0 0,0 6 0 16,0 2 0-16,-3 8 0 0,0 1 0 0,0 4 0 15,0-5 0-15,-7 1 0 0,4 4 11 0,-3-2-3 16,0 3 0-16,-3-6 0 0,0 0-8 0,-3 0 0 16,0 0 0-16,0 1-11 0,0-4 11 0,-3-2 11 15,0 0-3-15,0-3 0 0,3-5 1 0,-9 6 0 16,3-1 0-16,0-2 0 0,-2-3-1 0,-1 0-8 0,0 0 12 0,-3 0-4 15,3-3-8-15,-3-2 0 0,3-1 0 16,0-2 8-16,-3 1-8 0,3-4 0 16,0 3 0-16,0-3 0 0,3-2 0 0,1 0 0 0,5 0 8 15,0 0-8-15,5-1 0 0,1 1-11 0,0 0 3 0,3 8 0 16,0-3 8-16,3 0-8 0,0 2 8 0,0 1-8 16,-3 2 8-16,6 3 0 0,-3 3 0 0,0-3 0 15,-4 8 0-15,1 3-8 0,0-3 8 0,-3 7-8 16,0-4 8-16,-3 2 0 0,0 3 0 0,-3 0 0 15,-3-3 11-15,0 0-3 0,-3 6 0 0,0-6 0 16,-3 0-8-16,3-2 12 0,-5 0-12 0,2-1 12 0,0-5-4 16,0 3-8-16,0-2 12 0,0-4-4 15,-6-2-8-15,6 6 0 0,0-12 9 0,0 6-9 16,0-2 8-16,-3-4-8 0,3 1 8 0,1-3-8 16,2 0 19-16,-3-2-1 0,3-4 0 0,0 6 0 15,6-5-8-15,0 3-2 0,-3-4 0 0,3 6 0 0,3-5-8 0,3 5 0 16,-3-2 0-16,3 2 0 15,3-3-74-15,0 3-17 0,2 6-3 0,4-9-1032 0</inkml:trace>
  <inkml:trace contextRef="#ctx0" brushRef="#br1" timeOffset="206646.445">5232 17232 172 0,'-6'3'16'0,"-3"2"-16"0,0-5 0 0,3 6 0 16,-3-4 265-16,3-2 51 0,6 0 9 0,-3 5 3 16,3-5-243-16,0 0-48 0,0 0-9 0,0 0-3 15,0 0-25-15,3 6 8 0,-3-6-8 0,6 2 0 16,0 4 55-16,0-1 5 0,-6-5 2 0,9 3 0 16,0 2 13-16,3-5 2 0,3 5 1 0,-4-2 0 15,4-3-21-15,3 3-4 0,3-3-1 0,3 2 0 16,0-2-6-16,2 0-2 0,1 0 0 0,6-2 0 0,0 2-18 0,-1-3-4 15,4 3-1-15,0-3 0 0,3 3-7 0,-1-5-2 16,7 5 0-16,3 0 0 0,-4-3-1 0,1 1-1 16,-1-1 0-16,-2-2 0 0,0-1 0 0,0 4 0 15,-1-4 0-15,1 1 0 0,0 3 8 0,2-4 2 16,1 1 0-16,-1 0 0 0,1 2-4 0,0 3 0 16,-1-5 0-16,4 5 0 0,0 0-16 0,-1 0 0 15,7 0 8-15,-1 0-8 0,-2 0 0 0,0 0 0 16,-1 0 8-16,1-3-8 0,-1 3 0 0,1-3 0 0,-3 1 0 0,2-3 0 15,4 2 0-15,-7 3 0 0,-5-3 0 0,0 3 0 16,-3-2 15-16,-4-4-4 16,4 6-1-16,-3 0 0 0,-4-5 23 0,4 2 5 0,9-2 1 0,-1 0 0 15,-2 2-15-15,3-2-2 0,-1 0-1 0,1-3 0 16,-6 8-21-16,-1-6 0 0,-5 4 0 0,0-1 8 0,0 0-8 16,-10 3 0-16,-5 0 0 0,0 0 8 15,0 0 11-15,-3 0 2 0,-3 0 1 0,-3 0 0 16,-3 0 3-16,0 0 1 0,3 3 0 0,-6-3 0 15,-3 0-18-15,0 0-8 0,9 0 0 0,-1 3 8 16,-5-3-8-16,3 2 0 0,0-2 0 0,3 0 0 16,0 0 0-16,0 0 0 0,-9 0 0 0,0 0 0 15,9 0 0-15,-9 0-9 0,0 0 9 0,0 0-13 16,0 0 13-16,0 0 0 0,0 0 0 0,0 0 0 16,0 0 0-16,0 0 0 0,0 0 0 0,0 0 0 15,0 0 0-15,0 0 0 0,0 0 0 0,9 0 0 0,3 0-16 16,-3-2-1-16,0 2 0 0,3-3 0 0,5 0 9 0,-5-2 8 15,-3 5-12-15,0-5 12 0,3 2-8 16,-3-2 8-16,-9 5 0 0,0 0 0 0,0 0 0 0,6 0 0 16,3 0 0-16,-9 0 0 0,0 0 14 0,0 0 6 0,6 0 2 0,-6 0 0 15,0 0-22-15,9 0 8 0,0 0-8 0,3 0 0 16,0-3 0-16,0 3 0 16,-4 0 0-16,4-5 0 0,3 0 14 0,0-1-2 15,-3 4 0-15,6 2 0 0,-6-6-12 0,3 6 0 16,0-2 0-16,-4 2 0 0,1 0 0 0,0 2 0 15,-6-2 0-15,3 0 0 0,-3 0 14 0,-6 0 0 16,3 0 0-16,-3 0 0 0,0 0 9 0,0 0 1 0,0 0 1 16,0 0 0-16,0 0-11 0,0 0-2 0,0 0-1 15,0 0 0-15,0 0-11 0,0 0 0 0,0 0 0 0,-6 6 8 16,0-1-8-16,0-2 0 0,0-3-10 0,-3 5 10 16,3-2-21-16,6-3 1 0,-6 2 1 0,6-2 0 15,-6 3 4-15,6-3 1 0,-5 0 0 0,5 0 0 16,0 0 3-16,0 0 1 0,-6 5 0 0,6-5 0 15,0 0 10-15,0 0-13 0,0 0 5 0,0 0 8 16,0 0 0-16,-6 0 0 0,6 0 0 0,-6 0 0 16,6 0 0-16,0 0 0 0,-6-5 0 0,6 5 0 0,0 0 0 0,0 0 0 15,-6-3 0-15,6 3 0 16,-3-10-10-16,3 2 10 0,0 0 0 0,6-3-9 16,-3 3-10-16,3-2-1 0,0 2-1 0,0 0 0 15,3-3 1-15,2 9 0 0,-2-4 0 0,0 1 0 0,-3 2 20 16,0 1-11-16,3-1 11 0,-3-2-8 0,-6 5 8 0,0 0 0 15,0 0 10-15,6 0-10 0,0 5 16 0,0-5-4 16,0-5 0-16,3 5 0 0,0 0-12 0,3 5 0 16,0-5 0-16,-1 0 0 0,7-5 0 0,6 5 0 0,-3-3 0 0,6 0 0 0,-3-5 0 0,-1 8 0 31,-2-5 0-31,3-3 0 0,-6 8 0 0,0-5 0 16,-3 2 0-16,-3-2 0 0,-1 5 17 0,-2 0-2 15,-3-5-1-15,-6 5 0 0,0 0 17 0,0 0 3 16,0 0 1-16,0 0 0 0,0 0-11 0,0 0-3 15,-9 5 0-15,0 0 0 0,-5-2-13 0,-1 2-8 0,0 1 8 0,0 1-8 16,0 1 0-16,0-2-12 0,0 4 2 0,0-7 0 16,3 5-5-16,1-5-1 0,2-1 0 0,-3-2 0 15,3-2 7-15,3 2 1 0,-3 0 0 0,3-3 0 16,0-5 8-16,0 5-13 0,3 1 5 0,0-1 8 16,0-2 0-16,-3-3 0 0,6 2 0 0,-3 1 0 0,3-3 0 0,0 3 0 15,0-3 0-15,3 3 0 16,0-3 0-16,0 0 0 0,0 3 0 0,0-1 0 15,0 1-12-15,-3 5 12 0,3-8-10 0,-3 8 10 16,0 0-24-16,0 0 2 0,9 0 0 0,0 0 0 16,-3 5 3-16,3-2 1 0,0 2 0 0,0 3 0 15,0-2 18-15,-3 4-12 0,2-2 12 0,-2 0-10 16,-3-3 10-16,3 3 0 0,-3-3 0 0,-3 3 0 16,0-8 8-16,0 6 0 0,-3 4 0 0,-3-7 0 15,0 2-8-15,-2 1 9 0,-1 1-9 0,-3-4 10 0,-6-3-10 0,3 3-9 16,-3-3 9-16,3 0-13 0,3-3-6 0,-3 0-1 15,1-2 0-15,-1 5 0 0,3-5 11 0,0-3 9 16,3 0-13-16,0 0 5 0,0-3 8 0,3-2-12 16,0 5 12-16,3-5-12 0,6 0 12 0,0 2 0 15,3-2 0-15,0 0-8 0,3 5 8 0,0-3 9 0,3 3-1 0,0 3-8 16,0-3 0-16,-1 8 0 16,1 0 0-16,0 0 0 0,3 0 0 0,-3 5 0 15,3 3-8-15,-3 0 8 0,3 3 0 0,0-3 0 16,-6 5 0-16,2 0 0 0,-2 1 0 0,0 4 8 15,-3 1-8-15,-3-1 10 0,0-2-10 0,-6 5 0 16,0-2-10-16,-3 4 10 0,-3-7 26 0,-2 0 11 16,-4 0 3-16,0-5 0 0,-3 2-28 0,0-5-4 0,0 2-8 0,0-2 11 15,0-5-11-15,1 2 0 0,-1-7 0 16,3-1 0-16,3 0 0 0,-3-2-16 0,3 0 4 0,0-3 1 16,0-5 2-16,3 2 0 0,0-5 0 0,4-2 0 15,-1-4 9-15,0 4 0 0,3-1 0 0,3-2-8 16,0 3 8-16,6-1-10 0,0-2 10 0,2 8-10 15,4-6 10-15,6 6 16 0,0-3-4 0,3 6-1 32,-3-4-33-32,0 9-6 0,0-3-2 0,2 5 0 0,-2 3 30 0,-3 3 0 0,0-3 0 0,0 11 0 0,-3-3 18 0,0 5 10 15,-3 3 1-15,-3 2 1 16,0 1-30-16,-1 5 0 0,-2-1 0 0,0 7 0 16,-3-4 12-16,0 3-4 0,-3-2-8 0,0-4 12 15,0-1-4-15,-5 1-8 0,2-4 11 0,-3-3-11 16,0-3 9-16,0-2-9 0,0-4 0 0,-3 1 9 0,3-2-9 0,0-1 0 15,3-2 0-15,-3-1 0 0,0-4 0 16,0 2 0-16,3-8 0 0,-3 2 0 0,1-2 0 0,2-5 0 16,0 0 0-16,3-5 0 0,3 2 0 0,-3-8 0 15,6-3 0-15,0-4 0 0,0 2 0 0,3-1 0 16,3 1 0-16,-1 5 0 0,4 3 0 0,0 3 0 16,0-1-9-16,3 6 9 0,-6 8 0 0,6 2 0 15,0-2 0-15,-3 5 0 0,0 8-9 0,-1-3 9 16,1 6 0-16,0 2-9 15,-3 3-50-15,0 2-9 0,-3 1-3 0,3 2-1178 0</inkml:trace>
  <inkml:trace contextRef="#ctx0" brushRef="#br1" timeOffset="207362.5207">8729 16968 633 0,'0'0'28'0,"0"0"6"0,0 0-34 0,0 0 0 16,9 0 0-16,0 0 0 0,0 0 337 0,3 0 61 16,0 0 12-16,0 0 2 0,3 0-290 0,2 0-58 15,-2 0-12-15,3 0-3 0,0 5-28 0,3 0-5 16,-3-2-2-16,3 2 0 0,-1-5 2 0,1 8 1 15,3-3 0-15,3 3 0 0,-3-5 19 0,2 0 3 16,4 2 1-16,0-5 0 0,0 3 4 0,2-6 2 16,-2-2 0-16,6 5 0 0,3 0-26 0,-1-3-6 15,1-2-1-15,3-1 0 0,-1 1 4 0,-2 3 1 0,6-6 0 0,-4 2 0 16,1 1 2-16,3 0 0 16,-4-3 0-16,7 3 0 0,3 5 0 0,-4-3 0 0,7-2 0 15,-4-1 0-15,-2 6-20 0,0-5 0 0,2 2 0 0,-2 3 0 16,-1 0 0-16,1 0 0 0,0-5 0 0,-1 5 0 15,1 0 0-15,-3 0 0 0,-4 0 0 0,1 0 0 16,-3 0 0-16,-1 5 0 0,-2-2 0 0,0 2 0 16,0-5 0-16,-4 6 10 0,4-4-10 0,0 1 12 0,-7 0-12 0,1 2 8 15,0-5-8-15,0 0 8 16,-6 5-8-16,-1-5 0 0,-2 0 0 0,0 0 8 16,-3 3-8-16,-3-3 10 0,0 0-10 0,-3 0 10 15,0 0-10-15,-4 0 12 0,1 0-12 0,-3 0 12 16,3 0 0-16,-3 0 1 0,-6 0 0 0,0 0 0 15,0 0-2-15,0 0-1 0,0 0 0 0,0 0 0 0,0 0-10 16,0 0 10-16,0 0-10 0,0 0 10 0,0 0-10 16,0 0-14-16,0-3 3 0,0 3 1 0,0 0-10 0,0 0-3 15,0-5 0-15,0 5 0 0,0 0 2 0,0 0 0 16,3-8 0-16,-3 3 0 16,0 5-6-16,-3-6-1 0,0 1 0 0,0-3 0 15,0 5-132-15,-3-2-26 0</inkml:trace>
  <inkml:trace contextRef="#ctx0" brushRef="#br1" timeOffset="208097.0543">10997 16933 172 0,'0'0'16'0,"0"0"-16"16,0 0 0-16,0 0 0 0,0 0 348 0,0 0 66 15,0 0 14-15,0 0 2 0,0 0-270 0,0 0-55 0,0 0-10 0,0 0-3 0,0 0-73 0,0 0-19 16,0 0 0-16,0 0 0 0,0 0 0 0,9-5-12 31,0 5 1-31,0-3 1 0,0 1-6 0,0-1-2 16,0-2 0-16,0 5 0 0,3 0 39 0,0-3 8 16,-3 1 2-16,-1 2 0 0,4-3 45 0,-3 3 10 0,3-5 2 0,0 5 0 15,0 0-20-15,0 0-3 0,3-3-1 0,0 0 0 16,3 3-28-16,-1-2-5 0,-2-4-2 15,3 4 0-15,0-1-17 0,3 0-3 0,-3 3-1 0,3-5 0 16,-1 5-8-16,1-5 0 0,0 2 0 0,-3-2 0 16,0 5 0-16,0-5 8 0,-3 5-8 0,-1 0 8 15,-5 0 10-15,0 0 2 0,-6 0 0 0,-3 0 0 16,0 0 27-16,0 0 5 0,0 0 2 0,0 0 0 16,0 0-16-16,0 0-3 0,0 0-1 0,0 0 0 15,0 0-16-15,-3 0-3 0,-6 5-1 0,3-5 0 16,0 5-14-16,-3-5 0 0,4 5-12 0,-1-2 12 15,-3-3-33-15,3 0 0 0,3 5 0 0,3-5 0 0,0 0 15 0,-6 6 3 16,6-6 1-16,0 0 0 16,0 0 14-16,0 0 0 0,-6 2 0 0,6-2 0 0,0 0 0 0,0 0-11 15,0 0 11-15,-6-5-10 16,6 5-84-16,-3-3-17 0,3 3-3 0,-3-5-1101 16</inkml:trace>
  <inkml:trace contextRef="#ctx0" brushRef="#br1" timeOffset="208876.8018">11503 16862 288 0,'0'0'25'0,"-6"0"-25"0,0 0 0 0,3 0 0 16,-3 0 476-16,3-5 91 0,-2 5 17 0,2 0 4 16,3 0-424-16,0 0-86 0,0-3-17 0,-3 0-3 15,0 1-43-15,3 2-15 0,3-8 9 0,0 2-9 16,0-1 0-16,5 1 0 0,-2 1 0 0,3-3-11 16,3 0 11-16,-3 3-12 0,0-3 12 0,3 3-12 15,0 5 12-15,-3-6 0 0,0 4 0 0,-3 2 8 16,3 2 15-16,0-2 3 0,-6 6 1 0,3 1 0 15,-4-1 11-15,4 2 2 0,-3 0 1 0,0 2 0 16,-3-2-24-16,0 11-5 0,0-6 0 0,0 5-1 16,-3-2-11-16,-3 3 0 0,1-1 9 0,-1 1-9 15,-3-3 0-15,0 2 0 0,0-5 0 0,0 1 0 0,-3-4 0 16,0-2 0-16,0 0 0 0,3-3 0 0,-3-2 12 16,3-3-1-16,-3-3-1 0,4-2 0 0,-4 3 14 0,0-9 2 15,0 3 1-15,3 0 0 0,0-5 5 0,0-3 0 16,3 3 1-16,0-6 0 0,3-2-20 0,0 0-4 15,3-3-1-15,3 3 0 0,0-6 0 0,6 6 0 16,0-5 0-16,0 2 0 0,3 5-19 0,0 1-4 16,0 2-1-16,3 3 0 0,-1 2 16 0,4 3 0 15,-3 6 0-15,3 2-9 0,0 0 9 0,3 2 0 16,-3 4 0-16,2 2-8 0,1 0 8 0,0 2 0 16,-3 6 0-16,0 0-8 0,3 0 8 0,-7-3 0 15,1 3 0-15,-6 0 0 0,0-3 0 0,0 0 0 0,-6 0 0 0,-3 1 0 16,-3 1 0-16,-3-1 0 0,-6-4 0 15,3 1 0-15,-6-3 0 0,-2 2 8 0,-1-2-8 0,-3 0 8 16,0-2-8-16,0-1 0 0,0-2 0 0,1 2-8 16,2 0-4-16,0-2 0 0,0-3 0 0,3 0 0 0,3 0-1 0,0-3-1 15,0-2 0-15,1 0 0 0,2-3 14 16,3 2-9-16,0-7 9 0,0 5-8 16,3 0 8-16,3-2 0 0,3-4 0 0,0 1 0 15,3 0 0-15,3 0 0 0,2-1 0 0,1 1 0 16,0 0 0-16,3 0 0 0,3 0-9 0,0 5 9 15,0-3 0-15,0 6 0 0,-4 5-9 0,1 0 9 0,0 0 0 0,0 5-8 16,-3 0 8-16,3 3 0 0,-6 5-8 0,0 1 8 16,0-4 0-16,-3 4 0 15,-6-1-12-15,0 0 12 0,3 0-12 0,-6 0 12 0,-3-5-14 0,-3 6 4 16,0-4 1-16,0-2 0 0,0-5 9 0,-3 2 0 16,3-5 0-16,-3 5-8 15,3-5-15-15,0-5-2 0,0 2-1 0,1-2 0 16,2-3-162-16,3-2-32 0</inkml:trace>
  <inkml:trace contextRef="#ctx0" brushRef="#br1" timeOffset="211148.8249">11607 16796 115 0,'0'0'10'0,"0"0"-10"0,0 0 0 0,0 0 0 15,0 0 119-15,0 0 21 0,0 0 5 0,0 0 1 16,0 0-68-16,0 0-14 0,0 0-2 0,6 0-1 16,3 0 52-16,-3 2 11 0,3-2 1 0,-3 0 1 15,3 3 6-15,0 0 0 0,0-3 1 0,3 5 0 0,-3-2-48 0,3-1-9 16,6 1-3-16,-4-3 0 16,1 5-15-16,3-2-3 0,0-3-1 0,0 3 0 15,3-1-32-15,0-2-6 0,-1 0-2 0,4 0 0 16,0 0 2-16,0-2 0 0,3-1 0 0,-4 0 0 15,4-2 0-15,3 5 0 0,-3-3 0 0,0 1 0 16,2-1 8-16,1-2 1 0,0 5 1 0,0 0 0 16,-1 0 7-16,1 0 2 0,3 0 0 0,-3 0 0 15,-4 0-3-15,4 0-1 0,0 0 0 0,0 0 0 0,3-3-31 16,2 0 0-16,1 1 0 0,3-4 0 0,-1 6 9 0,1-5-9 16,0 3 8-16,-4-4-8 0,1 6 15 0,-3-2-3 15,0-4 0-15,-4 1 0 16,1 5 20-16,3-5 4 0,-3 5 1 0,2 0 0 0,-5-6-21 15,6 4-4-15,3-4 0 0,2 6-1 0,-5-2-11 0,0-1 0 16,3 1 0-16,-7 2 0 0,4-6 0 0,0 6 0 0,-3-2 0 16,-1-4 0-16,1 1 0 0,0 5 0 15,3-3 0-15,-4 1 0 0,4-1 0 0,-3-2 0 16,-3 5 0-16,2 0 8 0,-5-3 3 0,3 1 0 16,-3-1 0-16,0-2 0 0,0 5-3 0,2 0 0 0,1-6 0 15,0 4 0-15,0-4-8 0,2 4 0 16,1-4 0-16,0 1 0 0,0 0 0 0,0 5 0 15,-4-8-10-15,-2 3 10 0,3 5 0 0,-6-3 0 0,0 6 0 0,-1-3 0 16,-2 0 0-16,-3 0 0 0,0 5 11 0,0-2-3 16,-3-1-8-16,3 1 0 0,-6-3 0 0,0 5 0 15,2-2 26-15,-2-1 4 0,0 4 1 0,0-4 0 16,3-2-31-16,-3 0-12 0,0-2 1 0,0 2 0 16,0 0 11-16,3 0 0 0,-3 2 0 0,0-4 0 15,0-1 0-15,2 0 0 0,-2 3 0 0,0-2 0 16,0-1 0-16,-3 3 0 0,3-5 0 0,-3 5 0 0,3 0 13 0,-3 0-1 15,3 0-1-15,0 0 0 16,0 0-11-16,0 0 8 0,0 0-8 0,3 0 8 16,-1 0-8-16,1 0 0 0,0 0 0 0,3 0 0 15,-3-3 0-15,0 3 0 0,-3 0 0 0,3-2 0 16,0-1 0-16,-3 3 0 0,3 0 0 0,-4-5 0 0,1 5 0 16,0-3 0-16,-9 3 0 0,6 0 0 0,-6 0 0 15,0 0 10-15,6 0-10 0,-6 0 10 0,6 0-10 0,-6 0 8 16,6-5-8-16,-3-1 8 0,-3 6-8 0,0 0 0 15,0 0 0-15,0 0 0 0,0 0 0 0,6 0 0 16,-6 0 0-16,6-2 0 0,0-4 0 0,-6 6 0 16,0 0 0-16,6-5 0 0,-6 5 0 0,6 0 0 15,0-3 0-15,-6 3 0 0,0 0 0 0,0 0 0 16,6-2 0-16,-6 2 0 0,0 0 0 0,0 0 0 16,3-3 0-16,-3 3 0 0,0 0 0 0,0 0 0 15,9 0 0-15,-9 0 0 0,0 0 0 0,0 0 0 16,0 0 0-16,0 0 0 0,0 0 0 0,0 0 0 0,6 0-9 15,-6 0 9-15,0 0-8 0,0 0 8 0,0 0-12 16,0 0 12-16,0 0-13 0,0 0 4 0,0 0 1 0,0 0 0 16,0 0-2-16,0 0 0 0,0 0 0 0,0 0 0 15,0 0 2-15,0 0 0 0,0 0 0 0,0 0 0 16,0 0 8-16,0 0 0 0,0 0 0 0,0 0 0 16,0 0 0-16,0 0 0 0,0 0 0 0,6 0 0 15,-6 0 0-15,0 0 0 0,3-5 0 0,-3 5-8 16,0 0-6-16,0 0-1 0,0 0 0 0,0 0 0 15,0 0-13 1,0 0-2-16,0 0-1 0,0 0 0 0,0 0-1 0,0 0-1 0,0 0 0 0,0 0 0 16,0 0 16-16,0 0 3 0,0 0 1 0,0 0 0 15,0 0 13-15,0 0 0 0,0 0 0 0,6 0 0 0,2-3 12 16,-8 3 0-16,0 0-1 0,0 0 0 0,0 0 4 16,0 0 1-16,0 0 0 0,0 0 0 15,3-2-16-15,-3 2 0 0,9-3 8 0,-9 3-8 0,3-5 0 0,-3 5 0 16,0 0 0-16,0 0 0 0,0 0 0 0,0 0 0 15,0 0 0-15,0 0 0 0,0 0 0 0,6 5 0 16,-6-5 0-16,0 0 0 0,0 0 8 0,0 0 1 0,0 0 1 0,0 0 0 16,0 0 7-16,0 0 2 15,0 0 0-15,0 0 0 0,0 0-7 0,0 0 0 16,0 0-1-16,0 0 0 0,6 0-11 0,-6 0 0 16,6 0 0-16,-6 0 0 0,0 0 0 0,0 0 0 15,0 0 0-15,0 0 0 0,0 0 0 0,0 0 0 16,0 0 0-16,0 0 0 0,6 0 0 0,-6 0 0 15,0 0-8-15,0 0 8 0,0 0 0 0,0 0 0 16,0 0 0-16,0 0 0 0,0 0 0 0,0 0 0 0,0 8 0 0,0-8 8 16,0 10-8-16,0-10 0 0,-6 3 9 0,3 2-9 15,3-5 0-15,-6 6 0 0,0-4 0 0,0-2-8 16,0 6-1-16,0-6 0 0,1 0 0 0,-1-6 0 16,0 4 9-16,0-4 0 0,0 1 0 0,3 2 0 15,-3-2 0-15,0 0 0 0,3 0 0 0,-3-3 0 16,3 5 0-16,0-8 0 0,0 4 0 0,0-4 8 0,0 3-8 0,0-5 0 15,0 0 8-15,3-1-8 16,0 4 0-16,3-1 0 0,0 1 0 0,0-1 0 16,0 0 0-16,3 1-12 0,0 5 12 0,0-3-12 15,0 2 12-15,3 4-12 0,0-4 12 0,0 6-12 16,-1 0 12-16,4 0 0 0,0 6-9 0,-3-1 9 16,3-2 0-16,0 5-9 0,3-3 9 0,-3 8 0 0,0-2 0 15,0 2 0-15,0 0 0 0,-4 3 0 0,1-3 0 16,0 3 0-16,-3 0 0 0,-3 0 0 0,0 0 0 0,0-3 0 15,0 0 0-15,-6 0 0 0,-3-2 9 0,0 0-1 16,0-6 0-16,-3 8 0 0,-2-2 2 0,-1-3 0 16,-3-3 0-16,3 0 0 0,0-2-10 0,-3 2 8 15,0 0-8-15,0-2 8 0,0-3 0 0,1 0-8 16,-1-5 12-16,0-3-4 0,3 3-8 0,0-6 0 16,0 0 0-16,0-7 0 0,0 5 12 0,3-6-2 0,0-2-1 15,3 5 0-15,0-2 5 0,3-1 1 0,3 0 0 0,3 6 0 16,3-3-15-16,0 3-16 15,3-3 3-15,3 3 1 0,3 0 12 0,0 0-11 0,0 5 11 0,3-3-10 16,3 3 10-16,-4 3-8 0,-2 2 8 16,6-2-8-16,-3 2 8 0,0 6 0 0,0-3-9 0,0 8 9 0,-1 2 0 0,1-2-9 15,-3 6 9-15,0-1 0 16,-3 5-9-16,0 1 9 0,-3 2 0 0,-3-2-9 16,0 2 9-16,0-3 0 0,-3 1 0 0,-3-3 0 15,0-1 0-15,0-1 0 0,-3-4 0 0,-3 1 0 16,0-6 0-16,-3 3 0 0,0-3 8 0,-3 3-8 15,-6-8 8-15,3 6-8 0,-3-1 8 0,3-2-8 16,-2-3 0-16,-1 5 8 0,3-5-8 0,0-5 0 16,0 5 0-16,3-6 0 0,0 4 0 0,3-4 8 15,0-2-8-15,3-2 0 0,1-3 0 0,-1-1 0 16,3 1 0-16,3-3 0 0,0 0 0 0,0 1 0 0,0-1 0 0,6 0 8 16,0 3-8-16,-1-1 8 15,-2 1-8-15,3 5 0 0,3-2-11 0,3 2 11 16,0 2-40-16,0 1-3 0,3 0 0 0,0 2-837 15,-3-2-167-15</inkml:trace>
  <inkml:trace contextRef="#ctx0" brushRef="#br1" timeOffset="213085.4203">14971 16502 748 0,'0'0'33'0,"0"0"7"0,0 0-32 0,0 0-8 16,0 0 0-16,0 0 0 0,6 8 142 0,3-3 26 15,-3 3 6-15,3-2 1 0,0-1-73 0,3-3-14 16,2 4-4-16,1-4 0 0,3 4-4 0,0-1-2 15,3 0 0-15,3-2 0 0,3-3-18 0,2 0-3 16,1 0-1-16,6 0 0 0,5 0-20 0,1-3-4 16,0 1 0-16,-4-1-1 0,4-2-14 0,0 2-2 0,-6-2-1 15,-1-1 0-15,1 6 4 0,0-2 1 0,-4-1 0 16,1 3 0-16,3-2-1 0,0 2 0 0,5-6 0 16,1 6 0-16,0-2 0 0,-4-1 0 0,1 0 0 15,3-2 0-15,-1 2-18 0,1-2 0 0,3 0 8 0,-1-3-8 16,4 3 0-16,-3-1 10 0,2 1-10 0,-2 0 8 15,0-1 5-15,-4 1 1 0,1 0 0 0,3-3 0 0,2-5-5 16,1 5-1-16,-4-3 0 0,1 6 0 16,6-3-8-16,-1 0 0 0,-5 3 9 0,-3-1-9 15,-1 1 0-15,4 0 0 0,6 2 0 0,-4-2 8 16,-2 2-16-16,2-2-4 0,1 2 0 0,-3 1 0 16,-4-1 37-16,1-2 7 0,0 5 2 0,2-6 0 15,4-2-19-15,0 6-4 0,-7-3-1 0,7-1 0 16,2 1 0-16,-2-3 0 0,-3 8 0 0,-4-5 0 15,4-3-10-15,0 5 0 0,-4-2 0 0,1 0 0 16,0-1 0-16,-1 4 0 0,-2-1 0 0,-3 0 0 0,0 3 0 0,-4 0 8 16,-2 0-8-16,-3-5 8 0,0 5 0 15,-4 0-8-15,1 0 12 0,0 0-4 0,-6 0-8 0,0 0 0 16,0 5 0-16,-6-5 0 0,-1 0 0 0,1 0 0 16,-3 0 0-16,0 0 0 0,0 0 0 0,-3 0 0 15,-6 0 0-15,0 0 0 0,0 0 0 0,0 0 0 16,0 0 0-16,0 0 0 0,0 0 0 0,0 0 0 15,0 0 0-15,0 0 0 0,0 0 0 0,0 0 0 16,-6-5 0-16,6 5 0 0,-9 0 0 0,9 0-9 16,0 0 9-16,-3-3-13 0,3 3 13 0,0 0 0 15,-9 0 0-15,9 0 0 0,0 0 0 0,0 0 0 16,0 0 0-16,0 0 0 0,0 0 0 0,0 0 0 0,0 0 0 0,0 0 0 16,0 0 0-16,0 0 8 0,0 0 0 0,0 0-8 15,0 0 8-15,0 0-8 0,0 0 0 0,0 0 0 16,6-5 0-16,-3 5 0 0,6 0 0 0,-6-5 0 15,3 5 0-15,-6 0 0 0,0 0 0 0,6 0 0 16,0 0 0-16,-6 0 0 0,0 0 0 0,0 0 0 16,0 0 0-16,0 0 8 0,0 0-8 0,0 0 10 15,0 0-10-15,0 0 10 0,0 0-10 0,0 0 10 16,0 0-10-16,0 0-12 0,0 0 2 0,0 0 1 16,0 0 9-16,0 0 0 0,0 0 0 0,0 0 0 15,0 0 0-15,0 0 0 0,0 0 0 0,0 0 0 16,0 0 0-16,0 0 0 0,-6 0 0 0,3-6 0 15,-6 4-11-15,3 2 11 0,0-5-13 0,0 5 5 16,-3-6 8-16,3 4-8 0,-3 2 8 0,4-6-8 0,-1 6 8 16,0-5 0-16,0 2 0 0,0-2 0 0,3 5 0 15,-6-3 0-15,3-2 0 0,0-3 0 0,0 0 0 0,-3 3 0 16,3-3 0-16,0 0 0 0,0 0 0 0,0-2-8 16,3-1 0-16,0 0 0 0,3-2-3 0,0 5 0 15,3 0 0-15,0-2 0 0,0 2 3 0,3 0 0 16,-3 3 0-16,3-1 0 0,0 1-2 0,3-3 0 15,0 3 0-15,0 2 0 0,3 0-2 0,-3 3 0 0,3 0 0 0,-1 6 0 16,-2-1 12-16,3 3 0 0,3 0 0 0,-3 5 0 16,-3 0 0-16,3 6 9 0,0-1-9 0,-3 9 0 15,-3-9 0-15,0 6-9 0,0 0-1 0,-3-5 0 16,0 4 18-16,0-4 3 0,-3-3 1 0,-3-3 0 16,0 0-12-16,0 0 0 0,-3 1 0 0,-3-4 0 15,-3-2 20-15,3 0-2 0,-6-3 0 0,3-2 0 16,-3 0 0-16,0-1 0 0,-3-2 0 0,1-2 0 15,-1-1-7-15,3-2-2 0,-3-1 0 0,6-4 0 0,-3 5 23 0,0-3 5 16,3-6 1-16,4 7 0 16,-1-7-25-16,3 1-5 0,0-3 0 0,3 0-8 15,0-2 0-15,6 2 0 0,-3-8-12 0,6 6 3 16,0-4-22 0,3 4-4-16,2 5-1 0,-2-1 0 0,3 1 21 0,3 3 4 0,3 2 1 0,-3 0 0 15,3 5 10-15,0 0 0 0,-1 3 0 0,-2 6 0 16,3 2 0-16,-3 2 0 0,-3-2 0 0,0 5 0 15,3 6 0-15,-6-3 0 0,-3 0 0 0,-3 0 0 16,3 2 0-16,-3-5 0 0,-3 6-11 0,0-6 11 0,-3-5 0 16,0 5 0-16,3-2 0 0,-3-3 0 0,0-3 0 0,3-5 0 15,0 0 0-15,0 0 0 0,0 0-16 0,-6 0-3 16,-3 0-1-16,3 0-1192 0</inkml:trace>
  <inkml:trace contextRef="#ctx0" brushRef="#br1" timeOffset="216366.6807">8414 17007 230 0,'0'0'20'0,"0"0"-20"0,0 0 0 0,0 0 0 15,0 0 165-15,0 0 29 0,0 0 6 0,0 0 0 16,0 0-74-16,0 0-15 0,0 0-3 0,0 0-1 16,0 0-45-16,0 0-9 0,0 0-1 0,0 0-1 15,0 0-20-15,0 0-4 0,0 0-1 0,0 0 0 16,0 0-2-16,0 0-1 0,0 0 0 0,3-8 0 16,0 8 5-16,0-7 0 0,-3 1 1 0,3 1 0 15,0-3 2-15,-3 8 0 0,2-5 0 0,1-3 0 0,0 3 0 0,0-1 0 16,0-2 0-16,0 6 0 15,0-4-3-15,0 1 0 0,3-3 0 0,-3 0 0 16,3-2-16-16,0 2-4 0,0 0-8 0,0-3 12 16,3 3-12-16,-3-2 0 0,3-4 0 0,0 6 0 15,3-10 0-15,0 5 0 0,-3-1 0 0,-1 1 0 16,1-5 28-16,3 4 0 0,-3-1 0 0,3-4 0 16,0 6-15-16,-3-6-3 0,3 6-1 0,-3-5 0 0,3 4 4 0,-3 1 1 15,3-3 0-15,-4-2 0 0,1 2-3 16,3 0-1-16,-3 3 0 0,3-6 0 0,-3 3-10 0,3-2 10 15,-3 2-10-15,3 0 10 0,3-2-10 0,-3 4 0 16,0 1 0-16,5 0 0 0,-2 0 0 0,0-3 0 16,0 0 0-16,3 3 0 0,0-1 0 0,-3 1 0 15,0 0 0-15,-1 0 0 0,1 0 22 0,0-1 2 0,0-4 1 0,0 5 0 16,3 5-5-16,-3-6 0 0,3-1-1 0,-1 1 0 16,-2-2-19-16,3 3 8 15,0 5-8-15,0-2 0 0,0-4 0 0,0 1 0 16,2 5 0-16,1-2 0 0,0 2 0 0,0-3 0 15,0 1 0-15,3-4 0 0,-1 4 0 0,1 2 0 0,0-5 0 16,0-1 0-16,-3 4 8 0,2 2-8 0,1-5 0 0,0 5 0 0,-3-3 0 0,0 3 0 16,3-2 0-16,-4-1 0 15,4 0 0-15,-3 6 10 0,0-3-10 0,3 0 8 16,-3-2-8-16,2 2 0 0,-2-3 9 0,3 3-9 16,3-5 0-16,-3 5 0 0,-1 0 0 0,-2-2 0 15,0 4 0-15,0-4 8 0,3 2-8 0,-3 0 0 16,-1 2 0-16,1-1 9 0,3 1-9 0,-3-2 0 15,3 6 10-15,-3-9-10 0,-1 6 8 0,1-3-8 16,3 0 0-16,-6 3 0 0,3-3 8 0,-3 0-8 16,2 2 0-16,1-1 0 0,0 1 0 0,0-2 0 0,3 3 0 0,-3-3 0 15,-1 3 0-15,-2-1 0 0,0 1 0 0,0 0-12 16,3-3 2-16,-3 8 1 16,0-5 34-16,-1-1 7 0,1 4 2 0,0-4 0 15,0 4-34-15,-3-4 0 0,3 6 0 0,-3-2-12 0,-1-1 12 16,4-2 0-16,-3 2 0 0,3-2 0 0,3 2 0 0,-3-2 0 15,0 2 0-15,2 1 0 0,1 2 0 0,0-3 0 16,0-2 8-16,0 5-8 0,0-3 14 0,2 1-1 16,-2-1 0-16,3 3 0 0,0-3-5 0,-3 3-8 15,3-2 11-15,-1-4-11 0,1 6 8 0,0 0-8 16,0 0 0-16,0-2 0 0,2-1 10 0,-2 0-10 16,3 3 8-16,0-5-8 0,0 5 8 0,-1 0-8 15,1 0 0-15,-3 0 8 0,0 0-8 0,3 0 0 16,-4 0 0-16,1 0 0 0,0 0 0 0,0 0 13 15,3 0-1-15,-7 0-1 0,4 0 3 0,0 0 1 0,0 5 0 16,3-2 0-16,-3 2-7 0,-1-5-8 0,4 6 11 0,0-4-11 16,0 4 8-16,2-4-8 0,-2 1 0 0,3-1 0 15,-3 4 8-15,3-4-8 0,-4 1 0 0,1 0 0 16,0-1 8-16,-3 1-8 0,0-3 0 0,-1 5 0 16,-2-5 11-16,3 6-2 0,-3-4 0 0,0 1 0 0,0-1 5 0,-1 1 1 15,1 2 0-15,0-2 0 0,0 0-6 0,0-1-1 16,0 1 0-16,-1 5 0 15,1-3-8-15,0 1 0 0,-3-4 0 0,3 6 0 16,-3-3 0-16,2 3 0 0,-2-2 0 0,-3-1 0 16,3 3 0-16,0-5 0 0,-3-1 8 0,3 3-8 15,-3-2 0-15,-1 2 8 0,4 1-8 0,-3-4 8 16,0-2-8-16,0 6 0 0,0-1-12 0,0 0 12 16,0-2 0-16,-1 5 21 0,1-3-2 0,0 0-1 0,0 3-3 15,0-2-1-15,0 2 0 0,-3-6 0 0,0 3-14 16,3 1 0-16,-4-1 8 0,4-2-8 0,-3 2 0 0,0-2 0 15,0-1 0-15,3 1 0 0,-6 2 0 0,3-2 0 0,-3 0 0 0,3-3-10 16,-3 5 10-16,-3-3 0 0,2 1 8 0,1 0-8 16,0-3 8-16,-3 0-8 15,0 5 8-15,3-2-8 0,0 2 0 0,0-5 8 0,0 5-8 0,-3-5 0 16,3 3 0-16,0 0 0 16,0-1 0-16,3-2 0 0,-3 0 0 0,2 5 0 15,1-5 0-15,0 3 0 0,0 0 0 0,0-1 0 16,0-2 0-16,0 3 0 0,3 0 0 0,-3-3 0 15,-3 2 0-15,2 1 8 0,4 0-8 0,0 2 0 0,-3 0 0 16,0 1 8-16,0-4-8 0,0 3 0 0,0 1 0 0,0-4 8 16,0 4-8-16,-1-1 0 0,4-2 0 0,-6-3 0 15,3 5 0-15,0 0 0 0,0-2 0 0,-3-3 8 16,3 5-8-16,-3 0 0 0,3-2 0 0,-3-3 0 16,0 5 0-16,2 1 0 0,-2-4 0 0,0 4 8 15,3-1-8-15,-3-2 0 0,3 2 0 0,-3-3 0 16,0 6 0-16,0-5 0 0,3 2 0 0,-3-2 0 15,3 0 0-15,-3-1 0 0,2-2 0 0,1 6 0 16,0-4 0-16,-3 1 0 0,0 0 0 0,0 2 8 16,6 0-8-16,0-2 0 0,-3 5 0 0,0-3 0 0,0 0 0 0,-1-2 0 15,1 2 0-15,0 1 8 16,0-1-8-16,0-3 0 0,0 4 0 0,0-1 8 16,0-2-8-16,0 2 0 0,-3 0 0 0,3 1 0 0,-1-4 0 15,4 3 0-15,-6 3 0 0,3-2 0 0,0-1 0 16,0 3 0-16,0-3 0 0,0 3 8 0,3 0-8 0,-3-3 8 15,-1 3-8-15,-2-2 8 0,6-1-8 0,-3 0 0 16,0 1 0-16,0-1-8 0,0 0 8 0,0 0 11 16,0 3-3-16,0-2 0 0,0-4-8 0,-1 4 10 15,4 1-10-15,-3-1 10 0,0 4-10 0,0-2 12 16,0-2-12-16,0-1 12 0,0-2-12 0,0 4 0 16,0-1 0-16,-4-6 0 0,4 8 0 0,0-6 0 15,-3 1 8-15,0 2-8 0,0 1 0 0,3-4 0 16,-3 4 0-16,0 1 0 0,0-1 0 0,0-1 0 15,0-2 0-15,3 2 8 0,-4 3-8 0,4-3 10 0,3 3-10 0,0-3 10 16,-3 3-2-16,3-2-8 0,0 2 12 0,0-3-4 16,0 3-8-16,2-3 0 0,1 3 9 0,-3-3-9 15,-3 1 0-15,3 2 0 0,3 0 0 0,-3-3 8 16,-6 0-8-16,0 3 12 0,0 0-4 0,-4 0 0 31,-2 0-94-31,-3 5-18 0,-6 0-4 0,-5 3-842 0,-4 3-168 0</inkml:trace>
  <inkml:trace contextRef="#ctx0" brushRef="#br1" timeOffset="217800.8679">6922 16923 230 0,'0'0'20'0,"0"0"-20"0,-9 2 0 0,3 1 0 16,1 2 442-16,5-5 84 0,0 0 17 0,0 8 3 15,0 0-438-15,0-2-87 0,0-6-21 0,8 5 0 16,-2 3 0-16,3-3 0 0,0 0 0 0,3 1 0 15,3-4 0-15,-3 4 0 0,6 1-8 0,-3-1 8 16,3-1 0-16,2-2 0 0,7 10 0 0,-6-5 0 0,-6-3 18 16,9 6 7-16,0-9 2 0,2 9 0 0,1-3-13 0,-3-3-2 15,-3 3-1-15,-3-3 0 0,2 3 6 0,-5-2 2 16,-6-4 0-16,3 4 0 0,0-1 5 0,-6 0 2 16,-3-2 0-16,-3 7 0 0,0-2 1 0,-3 6 0 15,-6-1 0-15,-3 5 0 0,-12 4-11 0,4 4-3 16,-1-8 0-16,-9 9 0 0,-6-1-5 0,1 6-8 0,2-5 11 0,3 4-11 15,0 1 0-15,0-3 0 0,4 0-15 0,2-5 5 16,3 0-157-16,6-3-31 0</inkml:trace>
  <inkml:trace contextRef="#ctx0" brushRef="#br1" timeOffset="218390.9843">9947 16738 1882 0,'0'0'41'0,"0"0"9"0,0 0 2 0,0 0 1 0,0 0-42 0,8-6-11 0,1 6 0 0,3-2 0 16,3 2 34-16,0 0 5 0,0 0 1 0,3 2 0 15,0 4-23-15,3 1-4 0,-1 1-1 0,4 3 0 16,-3 2 0-16,3 0 0 0,0 1 0 0,-1-1 0 16,1 5 20-16,-3-4 4 0,0 4 1 0,-3-5 0 0,3 3 1 0,-4 0 0 15,-2-3 0-15,-3 3 0 16,-3-2 10-16,0-1 1 0,-6-3 1 0,0 4 0 16,-3-1 1-16,-3 0 0 0,-9 0 0 0,-3 3 0 15,-3 3-33-15,-2-1-6 0,-4 9-2 0,-3-6 0 16,0 3-26-16,-3-1-6 0,-2 4-1 0,-1-3-788 15,0-1-157-15</inkml:trace>
  <inkml:trace contextRef="#ctx0" brushRef="#br1" timeOffset="219007.5065">12697 16497 1670 0,'0'0'148'0,"0"0"-118"16,0 0-30-16,0 0 0 0,0 0 117 0,0 0 18 15,0 0 3-15,9 0 1 0,0 0-70 0,0 5-13 16,3-2-4-16,-1-1 0 0,1 1-36 0,0-3-7 16,6 0-1-16,-3 5-8 0,0-2 12 0,3 2-12 15,0 1 12-15,0-1-12 0,-1 3 30 0,4-3-1 16,0 3 0-16,0 0 0 0,0 3 6 0,0-4 1 15,-1 1 0-15,-2 3 0 0,3 2-4 0,-6-5 0 16,0 5 0-16,0-2 0 0,3 0 2 0,-4-1 0 16,-2-2 0-16,-3 3 0 0,-3-3-12 0,0 5-2 15,0 5-1-15,-3-2 0 0,-6 3-10 0,-3-1-1 16,-6 9-8-16,0-1 12 0,-5 1 0 0,-4 4-1 16,-6 1 0-16,0 0 0 0,0 2-11 0,-2-2 0 0,-1 0 0 0,0-3 8 31,0 3-67-31,1-6-13 0,-1-2-4 0,3-3-772 0,0 6-154 0</inkml:trace>
  <inkml:trace contextRef="#ctx0" brushRef="#br1" timeOffset="220085.4945">16069 15999 518 0,'0'0'23'0,"0"0"5"0,-6-2-28 0,0-1 0 0,0 3 0 0,1 0 0 15,5 0 232-15,-6-3 40 0,-3 3 9 0,9 0 2 16,0 0-191-16,0 0-39 0,-3 3-7 0,3-3-2 15,0 0-34-15,-6 5-10 0,6 3 0 0,0-8 0 16,0 6 28-16,0 2 0 0,3-1 1 0,0-1 0 16,0 4 38-16,3-2 7 0,0 0 2 0,2 3 0 15,1-1-16-15,0 1-2 0,3 2-1 0,3 0 0 0,3 1-16 0,3 4-3 16,0-5-1-16,5 1 0 0,-2 2-9 16,6-6-1-16,0 3-1 0,0-5 0 0,2 3-26 15,-5-3 8-15,3 0-8 0,-6-3 0 0,-1 3 9 0,-2 0-9 16,-3-3 10-16,-3 3-10 0,-3 0 31 0,0 0 0 15,-6 5 0-15,-3 0 0 0,-3 1 9 0,0 4 3 16,-3 3 0-16,-3 3 0 0,-9 3-2 0,-3 7 0 0,0-2 0 0,-6 5 0 16,-5 3-27-16,-1-1-6 15,-6-4 0-15,0 4-8 0,-2-2-68 0,2-2-21 16,-6-4-4-16,4 1-731 16,-7-3-147-16</inkml:trace>
  <inkml:trace contextRef="#ctx0" brushRef="#br1" timeOffset="221777.6863">4294 17820 2077 0,'0'0'45'0,"0"0"10"0,-6 0 1 0,6 0 4 0,0 0-48 0,0 0-12 16,0 0 0-16,0 0 0 0,-3-6 0 0,3 6 0 16,0-5 0-16,3 2 0 0,0-7 0 0,3 2-12 15,3-3 2-15,3 3 1 0,0-5-6 0,3 0-1 16,0 5 0-16,-1-3 0 0,1 4 2 0,3 7 0 16,-3-6 0-16,3 6 0 0,-3 6 1 0,0-1 0 15,-3 3 0-15,-3 0 0 0,-1 5 13 0,-2 0 12 16,0 6-3-16,-6-1 0 0,-3 3 22 0,3-2 4 15,-3 2 1-15,-3 3 0 0,3-3-16 0,-5 3-2 16,2-3-1-16,0 0 0 0,3-2-17 0,0-1 10 16,0-5-10-16,3 1 8 0,3-1-8 0,-3-5 0 0,0 2 0 0,6-2 0 15,3-8 0-15,-1 6 0 0,1-4 0 0,6-2 8 16,-3 0 14-16,0-2 2 0,3-4 1 0,-3-2 0 16,3-2 38-16,-3 2 7 0,0 0 2 0,0-3 0 15,-1-2-24-15,1 5-4 0,0-10 0 0,-3-1-1 16,0 3-17-16,0-2-3 0,0 5-1 0,0-6 0 15,3 3-22-15,-3-2 0 0,3-1 0 0,-3 6 0 16,-1 0-145-16,-2-6-27 0,6 6-6 0</inkml:trace>
  <inkml:trace contextRef="#ctx0" brushRef="#br1" timeOffset="222170.612">5127 17881 2613 0,'0'0'57'0,"0"0"12"0,0 0 3 0,0 5 2 0,3 3-59 0,-3 2-15 0,6 4 0 0,-3 1 0 15,3 4 18-15,-3 7 1 0,3-2 0 0,0 5 0 16,0 3-9-16,-3 0-2 0,-3 0 0 0,6-3 0 15,-3 2-8-15,0 1-14 16,0-5 3-16,0-1 1 0,3-7-110 16,-3 2-21-16,3-3-5 0,0 4-1 0</inkml:trace>
  <inkml:trace contextRef="#ctx0" brushRef="#br1" timeOffset="223138.4335">8250 17764 2188 0,'-15'-8'97'0,"9"8"20"0,9-8-93 0,-3 3-24 0,-3-3 0 0,3-3 0 16,9-2 0-16,0 5 8 0,3-10-8 0,6 5 0 15,-3-6 0-15,2 3-13 0,4 0 1 0,-3 3 1 16,3 0-5-16,-6 5 0 0,0 0-1 0,0 3 0 16,0 5 17-16,-1 0-12 0,-5 10 12 0,3-2-10 15,-3 8 23-15,0 0 5 0,-3 5 1 0,0 0 0 16,-6 3 6-16,0 3 2 0,0-6 0 0,0 2 0 16,3-1-18-16,-3 1-9 0,3-1 10 0,-3-4-10 0,3-2 0 0,0-3 0 15,0 0-11-15,0-2 11 0,-3-11-14 0,0 0 5 16,6 8 1-16,0-3 0 15,-6-5 8-15,0 0 0 0,6 0 10 0,0 0-10 16,3 0 47-16,-3-5 3 0,2 0 1 0,1-3 0 0,0 0 18 16,0-3 4-16,-3 3 1 0,6-5 0 0,-3 0-14 0,0 0-4 15,0-1 0-15,0 4 0 0,0-6-20 0,3-3-4 16,-6 1 0-16,6 2-1 0,-4-2-20 0,1-1-11 16,0-2 12-16,0 2-12 0,0 6 0 0,-3-5-14 15,0 4 1-15,3 1 0 16,0 0-102-16,0 0-20 0,-3-1-4 0,6-4-1037 0</inkml:trace>
  <inkml:trace contextRef="#ctx0" brushRef="#br1" timeOffset="223536.0057">9027 17846 2358 0,'-6'-5'104'0,"6"5"22"15,0 0-101-15,0 0-25 0,9-5 0 0,-3-3 0 16,6 2 11-16,0-7-3 0,2 5-8 0,4 0 12 0,-3-2-12 0,3 4 0 15,-6-2 0-15,3 8 0 0,-3-5 0 0,-3 10 0 16,0-5 0-16,0 6 0 0,-4 2 8 16,-2 5 0-16,0-3-8 0,0 6 12 0,-6 3 16 0,3 2 2 15,-6 5 1-15,-2-2 0 0,-1-3-2 0,-3 6 0 16,-3-1 0-16,3-2 0 0,-6-3-14 0,3-2-3 16,0 2-1-16,0-2 0 0,3-6 9 0,4-3 3 15,-1-2 0-15,0 0 0 0,6-2-11 0,3-6-3 0,0 0 0 16,6 0 0-16,3 0-19 0,8 0-4 15,1-8-1-15,6-3 0 16,6-2-65-16,0 0-14 0,8-9-2 0</inkml:trace>
  <inkml:trace contextRef="#ctx0" brushRef="#br1" timeOffset="224325.0139">11280 17484 2329 0,'0'0'103'0,"0"0"21"0,0 0-99 0,0 0-25 0,-6-3 0 0,6 3 0 0,0 0 51 0,3-11 5 16,-3 4 0-16,3-1 1 15,0-3-37-15,3 3-7 0,3-5-1 0,-3 5-1 16,3-3-11-16,0-2 0 0,3 5 0 0,0-2 0 16,-1 2 8-16,-2 0-8 0,0 2 12 0,3 1-4 15,-3 2-8-15,0 3 10 0,0 3-10 0,0 2 10 16,0 1-10-16,-3 2 0 0,0 5 0 0,0 8-11 15,-3 3 11-15,0 2 0 0,0 6 0 0,-3 2 0 16,0-2-8-16,-3 0 0 0,0-6 0 0,3 1 0 16,0-1-5-16,-3-2-1 0,3-8 0 0,0 3 0 0,0-6 4 0,0 0 1 15,0-5 0-15,3-3 0 0,0 3 9 0,0-3 0 16,-3-5 0-16,0 0 0 0,0 0 10 0,0 0 4 16,0 0 1-16,0 0 0 0,9-5 25 15,-3 5 4-15,2-8 2 0,-2 3 0 0,0-3 14 0,3 3 4 16,0-9 0-16,0 7 0 0,0-7-44 0,3-4-9 0,0-1-2 0,3-2 0 15,0 0 1-15,3-3 0 16,-1-2 0-16,1-6 0 0,6 5-10 0,-3 1 0 16,0 0 0-16,0-1 0 15,-4 1-45-15,-2 4-2 0,3-1 0 0,0 4-813 16,-3 3-164-16</inkml:trace>
  <inkml:trace contextRef="#ctx0" brushRef="#br1" timeOffset="224766.1019">11896 17658 1825 0,'0'0'80'0,"0"0"18"0,0 0-78 0,9 0-20 0,0-5 0 0,0 2 0 15,3-2 84-15,0 0 14 0,0-3 2 0,0 3 1 16,0 2-29-16,2 0-7 0,-2 1-1 0,-3-4 0 16,3 6-16-16,-3 0-4 0,3 0-1 0,-6 0 0 15,3 8-12-15,-3-2-3 0,3-1 0 0,-3 3 0 0,0-3-8 0,-3 8-1 16,-3-5-1-16,-3 5 0 0,-3-2-8 0,3 5-2 16,-6-5 0-16,3 7 0 0,-6-5-8 0,3 0 0 15,-3 1 9-15,-3-6-9 0,3 5 0 0,3-5 0 16,0-3 0-16,1 6 8 0,2-9-8 0,0 4 0 15,0-6 0-15,6 0-8 0,0 0-3 0,0 0 0 16,0 0 0-16,0 0 0 0,0 0 11 0,9-6-10 16,0 4 10-16,2-4-10 0,1 6 10 0,0 0 16 15,0-5-4-15,3 5-1 0,0 0 12 0,-3 0 2 0,0 5 1 0,-3-5 0 16,0 8-5-16,0-2-1 0,-4 2 0 0,1 2 0 16,-3-2-10-16,0 5-2 15,0 1-8-15,-3-1 12 0,-6 5-12 0,0 3 0 0,3-2 0 16,-2 0 0-16,-1-4-106 0,0 1-14 0,-3 0-4 0</inkml:trace>
  <inkml:trace contextRef="#ctx0" brushRef="#br1" timeOffset="225625.7263">14572 17169 2300 0,'0'0'102'0,"0"0"21"0,-3-5-99 15,3 5-24-15,0 0 0 0,0 0 0 0,-6-3 76 0,6 3 9 16,0 0 3-16,0 0 0 0,0 0-71 0,3-5-17 16,3-1 0-16,0 6 0 0,3-2 0 0,3-1-16 15,0-5 4-15,0 8 0 0,0-3 12 0,3-2 0 16,-1 0 0-16,-2 5 0 0,0-3 0 0,-3 6-11 15,0-3 11-15,0 5-10 0,-3 0 10 0,0-2-8 16,0 10 8-16,0-2-8 0,-3 5-3 0,-3 2 0 16,0-4 0-16,0 7 0 0,-3-3-9 0,0 1-3 15,0 5 0-15,0-9 0 0,0 4 0 0,3-6 0 0,-3 6 0 0,3-3 0 16,-3-3 15-16,3-3 8 0,0-2-10 0,0-8 10 16,0 0 9-16,3 11 8 15,-3-11 2-15,9 3 0 0,0-3 26 0,-3 0 6 0,3 0 1 0,0-3 0 16,0-2-10-16,-1-1-2 0,4-2 0 0,-3 0 0 15,3-2-13-15,3 2-3 0,0-5-1 0,-3 2 0 0,3-2-15 0,-3 0-8 16,0-1 10-16,-3 1-10 16,2 0 12-16,1 0-3 0,-3-1-1 0,3-4 0 15,-3 2-8-15,0-2 8 0,0-1-8 0,0 1 8 16,0-1-8-16,3-2 0 0,-3-6 0 0,0 6 0 31,2-3-24-31,1 9-6 0,-3-9-2 0,0 10 0 16,3 1-196-16,-6 0-39 0</inkml:trace>
  <inkml:trace contextRef="#ctx0" brushRef="#br1" timeOffset="226266.799">15096 17333 2556 0,'0'0'113'0,"0"0"23"0,0 0-108 0,0 0-28 16,0 0 0-16,0 0 0 0,0 0 49 0,0 0 5 15,0 0 1-15,0 0 0 0,0 0-47 0,6 5-8 16,-6-5 0-16,6 5 0 0,-6 3-21 0,0-2 1 15,0 2 0-15,-6 5 0 0,3-3 20 0,-6 4-9 16,0 2 9-16,3-3 0 0,-3 0 16 0,0-2 9 16,0 2 3-16,0-5 0 0,3 5 6 0,4-5 2 15,-4-3 0-15,3 3 0 0,3-8-14 0,0 0-2 0,0 0-1 0,0 0 0 16,3 5-19-16,-3-5 0 0,6 6 0 16,5-1-9-16,1-2 9 0,0 2 0 15,0-5 0-15,0 0 0 16,3 0-43-16,0-5-9 0,0 5-3 0,0-3 0 15,2-2-108-15,-2-3-21 0,3-3-5 0</inkml:trace>
  <inkml:trace contextRef="#ctx0" brushRef="#br1" timeOffset="226442.7672">15257 17320 2368 0,'-6'8'105'0,"6"-3"22"0,-3 0-102 0,0 8-25 0,0 1 0 0,3-1 0 0,-3 5 62 0,3 4 7 0,-6-4 2 0,3 3 0 15,0 8-46-15,0-2-9 16,0-1-1-16,0-5-1 16,-3 6-40-16,3-3-8 0,-3-3-2 0,3-3 0 15,0-2-184-15,-3 3-36 0</inkml:trace>
  <inkml:trace contextRef="#ctx0" brushRef="#br1" timeOffset="227394.4161">17831 16809 2134 0,'0'0'95'0,"0"0"19"0,6-5-91 0,-6 5-23 0,0 0 0 0,6-6 0 15,0-2 83-15,3 6 12 0,0-9 2 0,0 6 1 16,0-3-73-16,3 0-14 0,0-3-3 0,3-2-8 15,-3 5 8-15,0 0-8 0,5-5 0 0,-5 3 0 16,3 4 0-16,0-2 0 0,0 3 0 0,0 0 0 16,-3 2 0-16,0-2 0 0,0 5 0 0,-4 0 0 0,1 0 0 15,0 8 0-15,-3 0 8 0,0 2-8 0,0 4 0 16,-6 4 0-16,0 1 0 0,0 2 0 16,0-3 0-16,-3 6 8 0,0-8-8 0,0 5 0 15,0-2 0-15,0-1 0 0,3-5 0 0,0 1 0 16,0-1 0-16,0 0 0 0,0 0 0 0,3-7 0 15,-3-6 0-15,3 8 0 0,-3-8 0 0,6 5 0 0,-6-5 9 0,9 5-9 16,-9-5 0-16,9 3 9 0,0-3-9 0,0 0 12 16,-3-3-12-16,0-2 12 0,0 0 33 0,0-1 7 15,0-2 2-15,3-5 0 0,0 8-2 0,-3-6 0 16,2-2 0-16,4-3 0 0,0 0-36 0,3-2-7 16,0-3-1-16,0-3-8 0,3 3 10 0,0-3-10 15,0-3 8-15,-1 1-8 0,1-1 0 0,0 6 0 16,-3-3-9-16,0 6 9 15,0-3-104-15,-3 7-13 0,-3 1-3 0,2 3-1078 0</inkml:trace>
  <inkml:trace contextRef="#ctx0" brushRef="#br1" timeOffset="227889.667">18629 16835 1929 0,'0'0'85'0,"6"0"19"0,-3-5-84 0,3 5-20 16,3-2 0-16,-3-4 0 0,0 1 95 0,0 5 14 16,-6 0 3-16,0 0 1 0,3-3-66 0,-3 3-14 15,0 0-2-15,0 0-1 0,0 0-39 0,0 0-8 16,-6-2-2-16,-3 4 0 0,-3 1 4 0,-3 2 1 0,0 3 0 0,0 0 0 16,1-3 14-16,2 9 0 15,0-9 12-15,0 8-12 0,0-5 23 0,3 3-3 16,3-3 0-16,0 0 0 0,3-3-4 0,3 5 0 15,0-7-1-15,0 8 0 0,0-11 1 0,6 8 1 16,-3-3 0-16,6 3 0 0,0 0-5 0,0-3 0 0,-3 3-1 16,3-3 0-16,0 8-3 0,0-2-8 15,-4 0 12-15,1 2-4 0,0 3 29 0,-3 5 6 0,3-3 1 0,-6 1 0 16,3-3-21-16,-3 5-4 0,-3-2-1 0,0-1 0 16,0 1-18-16,-3-1 8 0,0-2-8 0,-5 2 0 0,2-4 0 0,-3-1 0 0,0-2 0 0,0-4 0 46,0 1-93-46,0-2-19 0,-6-6-4 0</inkml:trace>
  <inkml:trace contextRef="#ctx0" brushRef="#br1" timeOffset="235951.7732">20790 14422 1209 0,'0'0'108'0,"0"0"-87"0,0 0-21 0,0 0 0 16,0 0 23-16,0 0 0 0,0 0 0 0,0 0 0 15,0 0-14-15,0 0-9 0,-6 0 12 0,0 3-12 0,-3 0 12 0,-3 2-12 16,-2 0 12-16,2 1-12 0,-3-1 0 0,0 0-12 16,-3 0 0-16,0 3 0 0,0-5 41 0,0 5 9 15,1-3 2-15,-1 1 0 0,-3 2 6 0,0-1 2 16,0 1 0-16,0 3 0 0,4 0-21 0,-4-1-4 15,6 1-1-15,-3-1 0 0,0-2-22 0,6 3 8 0,3-1-8 0,3-2 0 16,3 0 0-16,3 3 0 0,3-1 0 0,3 4-8 16,9-1 8-16,0 0 0 0,3 0 0 0,3 3 0 15,3 0 8-15,5 0-8 0,-2 0 10 0,3 2-10 16,0 4 9-16,-1-1-9 0,1-3 8 0,-3 1-8 16,0-1 12-16,-1-2-4 15,1 0 0-15,-6 0 0 0,0 0 24 0,-3 0 4 0,-6-3 0 0,-3-3 1 16,0 4 12-16,-6-4 3 0,-6 4 0 15,0-4 0-15,-6 1-10 0,-3-1-2 0,-3 4 0 0,-6-4 0 16,-3 3-15-16,-3-5-3 0,4 3-1 0,-7-3 0 0,0-3-21 0,0 3 9 16,1-3-9-16,-4 1 0 31,3-4-106-31,0 1-28 0,-2-3-6 0</inkml:trace>
  <inkml:trace contextRef="#ctx0" brushRef="#br1" timeOffset="236382.6311">21576 14645 1209 0,'6'-11'108'0,"-6"11"-87"16,0-8-21-16,3 3 0 0,3-3 9 0,-3 0-9 15,0 0 12-15,-3 3-12 0,0-3 36 0,0 3 0 16,0-3 0-16,-3 2 0 0,0 4 12 0,0-1 2 0,0 0 1 0,-6 3 0 15,3 3 5-15,-6 2 0 0,0 1 1 0,0 2 0 16,-3-1 2-16,-2 7 0 0,-4-1 0 0,0 3 0 16,3 0-4-16,-3 2-1 0,3 3 0 0,-2 1 0 15,5-1-22-15,0 0-5 0,3 0-1 0,0 3 0 16,0-3-26-16,6 3 0 0,0-3 0 0,3 3 0 16,0 0 0-16,3-3-16 0,0 0 4 0,3 0 1 31,3-2-213-31,3-3-44 0,15 10-8 0,3-13-1 0</inkml:trace>
  <inkml:trace contextRef="#ctx0" brushRef="#br1" timeOffset="236685.2749">22085 14589 345 0,'0'0'31'0,"-3"-5"-31"0,0 2 0 0,-3-2 0 16,0 2 376-16,0 1 70 0,-3 2 14 0,3 0 2 15,-6 0-326-15,0 0-66 16,1 2-13-16,-4 4-2 0,0-1-31 0,-3 3-7 0,0 2-1 0,0 1 0 16,-3 2 6-16,4 6 1 15,-1-1 0-15,3 1 0 0,0 5-1 0,3-3 0 16,0 3 0-16,3-1 0 0,6-1-9 0,-6-1-1 15,9 0-1-15,0 0 0 0,6 0-11 0,0 0 0 0,6 1 0 16,0-7 0-16,0 4-8 0,6-3-8 0,3 0 0 16,-1-3-1-1,4-3-93-15,3 1-18 0,0-3-4 0</inkml:trace>
  <inkml:trace contextRef="#ctx0" brushRef="#br1" timeOffset="237935.6739">19963 15610 576 0,'0'0'51'0,"0"0"-41"0,6-2-10 0,0-4 0 0,0 4 118 0,-1-1 22 15,-5 3 4-15,6-2 0 16,-6 2-56-16,6-3-11 0,0 0-2 0,-6 3-1 15,0 0-46-15,0 0-10 0,0 0-2 0,0 0 0 16,0 0 0-16,0 0 0 0,0 0 0 0,0 0 0 16,-3-5 15-16,0 0 2 0,0-1 1 0,0 4 0 15,-3 2 4-15,6 0 1 0,-2-3 0 0,-4 0 0 0,6 3-18 0,-6-2-3 16,0 2-1-16,3 0 0 0,3 0-5 0,0 0-2 16,-9-3 0-16,6 3 0 15,3 0-10-15,-6 0 0 0,0 3 0 0,0-3 0 16,-3 2 0-16,3 1 0 0,6-3 0 0,-3 3 0 15,-3 2 0-15,0-2 0 0,6-3 0 0,0 0 0 0,-3 5 0 0,0 0 10 16,3-5-1-16,0 11 0 0,3-1 9 0,-3-2 2 16,3 3 0-16,0 2 0 0,3 3-6 0,-3 3-1 15,0-1 0-15,0 1 0 0,-3-1-13 0,3 3 8 16,0 0-8-16,-3 1 0 0,-3-6 0 0,3 2 0 16,-3-2 0-16,3 0 0 0,-3 0 9 0,0-6-9 15,-3 1 8-15,3-1-8 0,-3-2 11 0,0-2-3 16,0 2-8-16,3-3 12 0,-3 0-2 0,3-2-1 0,-3-1 0 0,3 1 0 15,3-3-9-15,-6 0 0 0,4 0 0 0,-1-3 0 16,-3-2 8-16,6 5-8 0,0-5 8 0,0 5-8 16,0-3 0-16,3-2 0 0,0 0 0 0,-3 5 0 15,5-3 0-15,1-2 0 0,0 5 0 0,-6 0 0 16,6 0 0-16,3 0 0 0,-9 0 0 0,9 5 0 16,0 3 0-16,0 0 0 0,-3-3 0 0,-3 3 0 15,3 8 8-15,-3-3-8 0,3 0 0 0,-3 1 8 0,0 2 1 0,3 2 0 16,3 1 0-16,-3-1 0 0,0-2-9 0,0 2 0 15,2 1 0-15,1-3 0 16,3-3 8-16,0 6 0 0,0-6 0 0,3 0 0 16,0 0-28-1,0-5-7-15,3-2-1 0,0 1-902 0</inkml:trace>
  <inkml:trace contextRef="#ctx0" brushRef="#br1" timeOffset="238503.9413">20299 15864 1785 0,'0'0'159'0,"0"0"-127"0,0-2-32 0,-3-4 0 16,3 1 108-16,3 3 16 0,0-4 4 0,0 1 0 15,3 0-91-15,0-3-17 0,3 0-4 0,0 3-1 16,6-6-15-16,-3 3 0 0,-4 0 0 0,7-3 0 15,-3 4 8-15,0-7-8 0,-3 12 11 0,0-9-11 16,3 6 0-16,-3-3 0 0,0 5 0 0,-3-2-12 16,-6 5 12-16,6 0 0 0,-6 0 0 0,0 0 0 15,6 5 0-15,-3 3 0 0,0 5 0 0,3 1 0 0,-9 7-8 16,3 0 8-16,-3 3 0 0,3 2-9 0,0 1 9 0,3-4 0 16,-3-1 0-16,3 1-8 15,0-1 8-15,-3-4 0 0,3-2 0 0,-1-3 0 16,1-2 0-16,0-3 0 0,3 2 0 0,-6-10 0 15,0 0 14-15,0 0 2 0,6 0 0 0,3-2 0 0,-3-1 45 16,3-5 10-16,-3-2 1 0,3-4 1 0,3-2-11 0,-3 1-2 16,0-7-1-16,0 1 0 0,3-3-31 0,0 1-7 15,-1-7-1-15,1-1 0 0,0 2-4 0,3-3 0 16,0 3-1-16,0 2 0 0,0 1-29 0,-3 5-6 16,0 2 0-16,0 1-1 0,-4 4-3 0,-2 4 0 15,-3-1 0-15,3 6 0 16,-3 0-106-16,-3 5-22 0,0 0-4 0</inkml:trace>
  <inkml:trace contextRef="#ctx0" brushRef="#br1" timeOffset="238852.513">20757 15962 2232 0,'0'0'99'0,"0"0"20"15,0 0-95-15,0 0-24 0,0 0 0 0,0 0 0 16,9 0 41-16,0-2 4 0,0 2 1 0,0 0 0 0,-3 2-16 0,3-2-3 15,0 3-1-15,-3 0 0 0,-6-3-11 0,6 8-3 16,0 2 0-16,3 3 0 0,-3 1 6 0,0-1 1 16,0 5 0-16,-3 1 0 0,0-1 9 0,3 4 3 15,-4-7 0-15,4 7 0 0,-3-4-31 0,-3 1 0 16,3-3 0-16,-3-1 0 16,3-1-80-16,-3-6-16 0,-3 5-4 0,0-8-1003 15</inkml:trace>
  <inkml:trace contextRef="#ctx0" brushRef="#br1" timeOffset="239465.7326">21115 15518 2257 0,'0'0'100'0,"0"0"20"0,3-5-96 0,-3 5-24 0,6-6 0 0,-1 1 0 0,1 2 56 0,3-2 7 16,0 0 1-16,3-1 0 15,0 1-64-15,0 0 0 0,3-3 0 0,0 3-13 16,0-1 1-16,3-2 0 0,-4 8 0 0,4-5 0 15,-3 2-4-15,0-2-1 0,-3 5 0 0,0-2 0 0,0-1 17 16,0 3-12-16,-3 0 12 0,0 0-10 0,-1 0 10 0,-2 3 0 16,3-1 0-16,-6 3-8 0,3 3 8 0,-3 3 0 15,0-3 0-15,-3 5 0 0,-3 0 0 0,0 3 0 16,0 0 0-16,0 3 0 0,-3 2 0 0,0-3 0 16,0 3 0-16,1-2 0 0,-4 2-12 0,3 6 4 15,0-6 0-15,3 0 0 0,-3-5-5 0,3 8-1 16,3-6 0-16,0-2 0 0,0-3-2 0,3-2 0 15,0-3 0-15,0 0 0 0,3-3 3 0,0-5 0 16,3 0 0-16,-4 0 0 0,1-5 13 0,3 5 10 16,-6-6-2-16,6-1 0 0,-3 1 23 0,0-4 4 0,-3 2 1 0,0 0 0 15,0-3 19-15,0 6 4 0,-3 5 1 16,3-11 0-16,-3 11-36 0,0 0-6 0,0 0-2 0,0 0 0 16,0 0-8-16,0 0-8 0,0 0 12 0,3 8-12 15,0 3 12-15,0 2-4 0,0 0 0 0,0 1-8 16,-3 4 10-16,3 1-10 0,0-1 8 0,0 1-8 15,-3-1 15-15,3 1-3 0,0-6 0 0,0 5 0 16,-3-2-1-16,3 0-1 0,-3 0 0 0,-3-3 0 16,3 0-2-16,-3-2 0 0,3 2 0 0,-6 1 0 15,0-4-8-15,0 3-11 0,-3 3 3 0,0-3 0 16,-3 1-60 0,-3-1-12-16,0 0-3 0,1 0-1041 0</inkml:trace>
  <inkml:trace contextRef="#ctx0" brushRef="#br1" timeOffset="240039.9987">21981 15928 1843 0,'0'0'164'0,"9"0"-132"16,-3-5-32-16,0 5 0 0,3 5 186 0,-1-2 30 15,1-1 7-15,0 1 1 0,0 7-142 0,-3-2-28 16,-3 6-6-16,-3 4 0 0,-3 1-36 0,-3 4-12 15,-3 1 9-15,-6 5-9 16,-2 3-16-16,-7 0-8 0,-6 0-1 0,-3-6-1208 0</inkml:trace>
  <inkml:trace contextRef="#ctx0" brushRef="#br1" timeOffset="243118.4057">19900 16658 172 0,'0'0'16'0,"0"0"-16"16,0 0 0-16,0 0 0 0,0 0 268 0,0 0 52 16,-3-10 9-16,0 4 3 0,-3-2-217 0,6 8-43 15,0 0-9-15,-3-2-2 0,-3-4-47 0,0 1-14 16,6 5 0-16,-6-3 8 0,-2-7-8 0,2 10-8 16,0-5 8-16,3 2-12 0,-3-2 12 0,0 5 0 15,0 0 8-15,3-3-8 0,3 3 20 0,-6 0 0 0,0-3 0 0,0 3 0 16,0 0-7-16,0 3-1 0,0 0-1 0,0 2 0 15,0-5-11-15,0 3 8 0,3-1-8 0,-3 1 8 16,3 5-8-16,-3-3 0 0,0 3 0 0,0-3 8 0,3 3 0 0,0-2 0 16,1-1 0-16,-4 3 0 0,3-3 11 0,0 3 1 15,0-3 1-15,3 6 0 0,-3-3-4 0,3 0-1 16,-3-3 0-16,3 3 0 0,0 5-5 0,3 0-2 16,0 1 0-16,0-4 0 15,0 6 7-15,3 3 0 0,-3-1 1 0,2 3 0 16,-2-2 17-16,0 2 3 0,0 3 1 0,0-3 0 15,-3 3-6-15,3-3 0 0,-6 0-1 0,3 3 0 16,0 2-20-16,0-4-11 0,-3-4 12 0,-3-5-12 16,3 1 11-16,-2-1-11 0,2-3 10 0,-3-2-10 15,0 0 10-15,0-2-10 0,0 2 10 0,0-3-10 16,-3 0 9-16,6-5-9 0,-3 3 8 0,0-3-8 16,6 0 8-16,-6-3-8 0,0 3 0 0,0-5 8 0,6 5-8 0,0 0 0 15,-3-5 0-15,0-3 0 0,3 8 0 0,3-6 0 16,0 1 0-16,-3 5 0 0,6-8 0 0,3 8 8 15,-3-3-8-15,3 3 0 0,0 0 9 0,0 3-9 16,0 2 10-16,0 3-10 0,0 3 12 0,-1-3-3 16,1 5-1-16,-3 6 0 0,0-6-8 0,0 5 10 0,0-4-10 15,-3 1 10-15,0 1-10 0,3 0 8 16,-3-3-8-16,3 1 8 0,-3-1-8 0,0-3 0 0,3 4 0 0,0-6 0 16,-3 0-28-16,3 2-7 0,3-2-1 0,0-3-652 31,0 3-131-31</inkml:trace>
  <inkml:trace contextRef="#ctx0" brushRef="#br1" timeOffset="248703.0481">11554 15155 1209 0,'0'0'108'0,"0"0"-87"0,0 0-21 0,0 0 0 15,0 0 69-15,0 0 10 0,0 0 1 0,0 0 1 16,0 0-9-16,0 0-3 0,0 0 0 0,0 0 0 15,0 0-33-15,0 0-6 0,0 0-2 0,0 0 0 16,0 0-8-16,0 0-3 0,0 0 0 0,0 0 0 16,0 0 8-16,0 0 2 0,0 0 0 0,0 0 0 15,0 0 11-15,0 0 2 0,0 0 1 0,0 0 0 16,0 0-13-16,0 0-2 0,-6 0-1 0,0 0 0 16,3 3-16-16,-3 0-9 0,0-1 10 0,0 1-10 0,0 2 8 15,-3 1-8-15,-3 1 0 0,3 1 0 0,-5 6 0 0,-1-1 0 16,-3 0 0-16,0 3 0 0,-6 0 8 15,0 2-8-15,1-2 0 0,-4 3 0 0,0-1 0 0,0 1 0 16,0-1 0-16,1-2 0 0,-1 3 0 0,3-6 0 16,3 0 0-16,0 0 0 0,0-2 0 0,4 0 8 15,-1-4-8-15,3 1 0 0,0-2 0 0,3-1 0 16,0 0 0-16,-3 1 0 0,6-1 0 0,-3-2 11 16,1 2-11-16,2-5 10 0,0 2-10 0,0-2 0 0,3 3 0 0,0-3 0 15,0 0 0-15,0 0 0 16,6 0 0-16,0 0 0 0,0 0 0 0,0 0 0 15,0 0 0-15,0 0 0 0,0 0 0 0,0 0 0 16,0 0 9-16,0 0-9 0,0 0 8 0,0 0-8 0,0 0 10 16,0 0-10-16,0 0 15 0,0 0-3 0,0 0-1 0,0 0 0 15,0 0 17-15,0 0 4 0,0 0 1 0,0 0 0 16,0 0-20-16,9 3-4 0,-6 2-1 0,-3-5 0 16,6 0-8-16,0 8 0 0,-6-8 0 0,9 5 0 15,-3 1 17-15,3-4-1 0,-3 4-1 0,2-1 0 16,-2-3 0-16,3 4 0 0,0-1 0 0,3 3 0 15,-3 3-4-15,3-4-1 0,3 1 0 0,0 6 0 16,3-1-10-16,-1 5 12 0,4 1-12 0,0 5 12 16,3 0-12-16,-3-1 0 0,6 4 9 0,-4 2-9 15,1-5 0-15,3 2 0 0,0 6 0 0,0-6-795 16,2 1-163-16</inkml:trace>
  <inkml:trace contextRef="#ctx0" brushRef="#br1" timeOffset="253856.9347">20070 16955 1094 0,'0'0'97'0,"0"0"-77"16,0 0-20-16,0 0 0 0,0 0 129 0,0 0 23 16,0 0 4-16,0 0 0 0,0 0-73 0,0 0-15 15,0 0-4-15,0 0 0 0,6-3-36 0,0-2-8 16,0-3-2-16,0-3 0 0,3 6-18 0,-3-3 10 15,2-5-10-15,-2 7 8 0,3-2-8 0,0 0 8 0,0-2-8 16,0 2 8-16,-3 3 10 0,3-3 2 0,0 2 0 0,0-2 0 16,-3 3-20-16,3-3 10 0,-3 3-10 0,0 0 8 15,0 2-8-15,0-2 0 0,-6 5 0 0,6 0 8 16,-6 0-8-16,0 0 0 0,0 0 0 0,8 0 0 16,-5 8 0-16,3-3 0 0,-3 0 0 0,0 3 0 15,0 0-11-15,0 3 11 0,0-3-8 0,0 7 8 16,0-1-9-16,-3-1 9 0,3 0-10 0,-3 3 10 15,0-3-12-15,0 6 12 0,0 5-13 0,0-3 5 16,0 5 8-16,0-5 0 0,-3 6 0 0,3-3-8 0,0-3 8 0,-3-3 0 16,3-4 0-16,3 4 0 0,-3-5 0 15,3 1 0-15,0-6 0 0,0-3 0 16,0 3 0-16,0-3 0 0,-3-5 10 0,0 0-10 16,0 0 30-16,6 0 0 0,0-5 0 0,0 2 0 15,3-7 20-15,0 2 4 0,3-3 1 0,-3 0 0 16,6-4-6-16,-4-1-1 0,4 0 0 0,-3-5 0 0,3 2-5 0,0-2-2 15,-3-3 0-15,3 3 0 0,-6-6-9 0,6 9-1 16,-3-3-1-16,-1 0 0 0,1-3-16 0,0 3-3 0,0 2-1 0,0 1 0 0,-3 2-10 0,0-3-14 16,0 1 3-16,3 4 1 0,-3 1 0 0,0 0 0 31,0-6 0-31,-4 6 0 16,4 0-93-16,0 0-18 0,-6 0-4 0,6 5-957 0</inkml:trace>
  <inkml:trace contextRef="#ctx0" brushRef="#br1" timeOffset="254346.7587">20641 16949 1555 0,'0'0'138'0,"0"0"-110"16,6-2-28-16,0 2 0 0,3-6 67 0,0 6 8 15,0 0 1-15,0 0 1 0,-3-2-38 0,3-1-8 16,0 0-2-16,0-2 0 15,0 5-20-15,0-3-9 0,-1 3 8 0,1 0-8 0,3-2 20 0,-3 2-2 16,0 2 0-16,0 1 0 0,0-3 6 0,0 5 2 16,-3-5 0-16,0 3 0 0,0 2-9 0,0 1-1 0,-6-6-1 0,3 8 0 15,0-3-7-15,-3 3-8 0,0 5 11 0,-3-8-11 16,-3 8 20-16,-3-5-2 16,6-2-1-16,-6 7 0 0,3-5 11 0,-3-3 3 15,0 6 0-15,3-3 0 0,-3 5 7 0,3-2 2 16,-3-4 0-16,0 1 0 0,4 0-11 0,-1-2-1 15,0 4-1-15,0-7 0 0,3 5-16 0,0-3-3 16,0 0-8-16,3 1 12 0,0-6-12 0,0 0 0 0,0 0 0 0,0 0 0 16,-6 2 0-16,6-2 0 15,0 6 0-15,0-6 0 0,0 0 0 0,0 0-13 0,6 0 2 16,3 0 1 0,3 5-107-16,-1-10-22 0,4 5-4 0,3-6-1 0</inkml:trace>
  <inkml:trace contextRef="#ctx0" brushRef="#br1" timeOffset="254616.6354">21135 16862 2757 0,'0'0'60'0,"0"0"13"0,0 0 3 0,0 0 2 0,0 0-62 0,3 8-16 16,6 2 0-16,-3-2 0 0,-3 6 10 0,3-1-1 15,-3 0 0-15,0 0 0 0,0 1-9 0,-6 4 0 16,0-5 0-16,-3 6 0 16,3-3-42-16,-6 2-7 0,0-5-2 0,0 6 0 15,1-1-113-15,-4-4-22 0,3-1-5 0,-3-5-1 0</inkml:trace>
  <inkml:trace contextRef="#ctx0" brushRef="#br1" timeOffset="255313.3667">21293 16775 1670 0,'0'0'148'0,"3"-11"-118"16,3 6-30-16,3-3 0 0,-3 0 85 0,3-3 11 16,0 6 3-16,0-3 0 0,6 0-28 0,-3 0-6 0,2-2-1 0,1 4 0 15,-3-2-53-15,3 8-11 0,-3-8 0 0,0 6 0 16,-3-1 0-16,0 3 0 0,0 3 0 0,-3-3 0 16,-6 0 0-16,3 5 0 15,0 0 0-15,-3 9 0 0,0-1 0 0,3 0 0 0,-6 6 0 0,3-1 0 16,-6 1 0-16,3-4 0 0,-3 7 0 0,3-4 0 15,0 3 0-15,-3-2 0 0,0-1 0 0,3-4 0 16,0 4 0-16,0 1 0 0,0-9 0 0,3 1-8 0,0 2 17 16,3-5 4-16,0-3 1 0,-3-5 0 0,0 0 15 15,6 6 3-15,-6-6 1 0,6 2 0 16,3-2 10-16,-3-2 1 0,3-4 1 0,0 4 0 16,3-9 4-16,-1 3 1 0,1-5 0 0,0-3 0 15,3 3-22-15,0-3-5 0,0-3-1 0,0-2 0 16,3-3-11-16,-1-2-3 0,7 5 0 0,-3-6 0 0,-3 1-8 15,3-1 0-15,0 1 0 0,-3-3 0 16,-1 2-28-16,-2 6 0 0,-3 3-1 0,0-3 0 16,-3 5-151-16,-6 2-29 0,3-9-7 0,-6 7 0 0</inkml:trace>
  <inkml:trace contextRef="#ctx0" brushRef="#br1" timeOffset="255793.5497">21737 16849 1666 0,'9'0'74'0,"-3"0"15"0,0 0-71 0,0 0-18 0,5 0 0 0,-2 0 0 16,0 0 55-16,0 0 7 0,3 0 2 0,-3-6 0 15,3 6 0-15,0 0 0 0,0 0 0 0,3 0 0 16,-3 0-12-16,2 6-1 0,-2-4-1 0,3 1 0 16,-3 0-10-16,0-3-1 0,0 5-1 0,-3 0 0 15,0 0-20-15,0-2-4 0,-3 5-1 0,-3-3 0 0,0 3-13 0,0-2 8 16,-6 4-8-16,3-7 0 0,-6 7 11 15,0-2-11-15,-3 0 12 0,-3 0-12 16,0-2 15-16,-3 4-4 0,0-2-1 0,3-3 0 16,-3-2-10-16,6 2 0 0,1-5 0 0,2 6 0 0,0-6 0 15,6 0 0-15,0 0 0 0,0 0 0 0,0 0 12 0,0 0-4 16,0 0 0-16,0 0 0 0,9 2 12 0,0 1 3 16,-1-3 0-16,1 2 0 0,0-2 1 0,3 8 0 15,-6-2 0-15,3-1 0 0,-3 3-13 0,0 0-3 16,-3-3 0-16,0 8 0 0,-3 1-8 0,0-1 0 15,-3 0 0-15,-3 0 0 0,0 1-14 0,-6-1-5 16,0-3-1-16,0-2-794 16,0 6-159-16</inkml:trace>
  <inkml:trace contextRef="#ctx0" brushRef="#br1" timeOffset="256019.3982">22323 16785 2782 0,'0'0'61'0,"0"5"13"0,0 6 2 0,6 0 3 0,0 5-63 0,-3-1-16 0,0-1 0 0,-3 4 0 15,-6-5 11-15,0 6-1 0,0-1 0 0,-6-2 0 16,-3 3-30-16,0-1-7 0,-2-2-1 0,2 3 0 15,-3-6-138-15,0 0-28 0,-3 0-6 0</inkml:trace>
  <inkml:trace contextRef="#ctx0" brushRef="#br1" timeOffset="256477.3887">22442 16732 2804 0,'0'0'62'0,"3"-5"13"0,0-3 2 0,3-5 1 0,3 5-62 0,-3 0-16 0,0-3 0 0,12 1 0 15,-6-6 34-15,6-3 4 0,-4 6 1 0,4 0 0 16,0 0-31-16,-3-1-8 0,0 7 0 0,0 1 0 31,-6 1-21-31,3 5-9 0,-6 0-2 0,-6 0 0 0,0 0 32 0,6 11 0 0,-1 7 0 0,-5-2 0 16,0 10-16-16,-3 1 4 0,-2 5 0 0,-4-6 0 15,-3 6-4-15,9-6-1 0,-3 6 0 0,0-3 0 16,0-5 17-16,3 0-10 0,0-8 10 0,3 5-8 16,0-8 8-16,3 0 0 0,3-2 0 0,0-3 8 15,0-3 11-15,0 0 2 0,6-5 1 0,2 0 0 0,4-5 14 16,0 5 2-16,-3-8 1 0,3-2 0 0,0-4 4 15,3 1 1-15,-3-3 0 0,2-2 0 16,-2-4-12-16,3-1-3 0,0 2 0 0,0-6 0 16,0-2-19-16,2 0-10 0,1-3 10 0,-3 0-10 0,3-2 0 15,-3 2 0-15,-3 0 0 0,2 9 0 16,-5-1-32-16,-3 0 0 0,-3 8 0 0,-6 0 0 16,-3 3-130-16,-3 0-26 0,-9 0-4 0</inkml:trace>
  <inkml:trace contextRef="#ctx0" brushRef="#br1" timeOffset="257041.2775">23037 16804 806 0,'0'0'36'0,"0"0"7"16,9 0-35-16,-9 0-8 0,0 0 0 0,6 0 0 0,-6 0 239 0,9 0 45 15,-9 0 10-15,0 0 2 0,9 0-150 0,-9 0-30 16,6 0-5-16,-6 0-2 0,0 0-40 0,0 0-8 15,6 0-1-15,-6 0-1 0,0 0-39 0,0 0-7 16,0 0-1-16,0 0-1 0,0 0-3 0,0 8 0 16,0-3 0-16,0 8 0 0,-3-2 18 0,0 2 3 15,-3-5 1-15,3 10 0 0,-3-4-2 0,3 2 0 16,-3-3 0-16,6 0 0 0,0 0-14 0,0-2-3 16,0-3-1-16,0 2 0 0,9-2-10 0,-3-2 8 15,3 1-8-15,-3-1 8 0,12-1-8 0,-3-2 0 0,0-3 0 16,6 0 8-16,-1 0-8 0,4-3 0 0,-3 0 0 15,3 1 8 1,0-4-54-16,-3 4-11 0,-4-3-3 0,-2-1-739 0,3-2-148 16</inkml:trace>
  <inkml:trace contextRef="#ctx0" brushRef="#br1" timeOffset="257291.1235">23335 16759 2368 0,'0'0'105'0,"0"0"22"0,0 0-102 0,6 5-25 0,-3 8 0 0,-3-2 0 16,0 2 57-16,-3 3 7 15,-3-3 0-15,6 11 1 0,-9-3-26 0,0 3-6 16,-3 5-1-16,3-2 0 0,-2 4-32 0,-1 4 0 15,-6-4 0-15,3 1 0 0,0 3-25 0,3-9 1 16,-3-2 0-16,0 0-763 16,3-8-152-16</inkml:trace>
  <inkml:trace contextRef="#ctx0" brushRef="#br1" timeOffset="258012.6318">23630 16386 2343 0,'0'0'104'0,"9"0"21"0,3 0-100 0,-3-6-25 16,0 4 0-16,2-4 0 0,-2 1 71 0,9-3 9 15,-3 3 1-15,-6-3 1 0,9 3-48 0,-6-1-10 16,6-2-1-16,-6 8-1 0,-1-5-22 0,-2 3 0 16,0-4 0-16,-3 6 0 0,0 0 11 0,3 0-3 15,-3 0 0-15,-3 8 0 0,0-3-8 0,-3 6 0 16,0 0 0-16,-3 4 0 0,0 7 0 0,-3-4 8 0,-3 3-8 0,6 6 8 15,-3-3-8-15,-6 2 12 0,9 1-12 0,-3-1 12 16,3 0-12-16,-5 1 0 0,8-3 0 0,0-3 0 16,-3-3-12-16,3-2-5 0,3-2-1 0,-3-4 0 15,5 3 18-15,1-5 0 0,0 3 0 0,3-9 0 0,-3 4 0 0,3-4 0 16,0-4 0-16,0 2 0 16,-6-6 0-16,12 6 9 0,-6-5-1 0,-3-3 0 15,3 6 36-15,3-4 8 0,-6 1 0 0,-3 2 1 16,6-2-23-16,-7 0-5 0,-2 5-1 0,0 0 0 0,0 0-12 0,0 0-2 15,0 0-1-15,3 8 0 16,-3 2-9-16,0 4 0 0,-3-1 0 0,1 5 0 16,-1 3 0-16,-3 6 12 0,-3-1-12 0,9 1 12 15,-12 5 11-15,9-1 2 0,-3 1 1 0,-3 2 0 16,3-2-26-16,0 0 8 0,-3 0-8 0,6-6 0 0,-6 1 0 16,0-6 0-16,3 0 0 0,-3-2 0 15,3-6-80-15,-6 0-19 0,-5 0-3 0,5 0-1 16,-6 1-107-16,-3-4-22 0,-30 11-4 0,1-10 0 15</inkml:trace>
  <inkml:trace contextRef="#ctx0" brushRef="#br1" timeOffset="259328.8789">19942 17645 1324 0,'0'0'59'0,"0"0"12"0,6 0-57 0,0-5-14 0,-6 5 0 0,0 0 0 15,0 0 16-15,0 0 1 0,0 0 0 0,0 0 0 16,0 0 1-16,0 0 0 16,0 0 0-16,0 0 0 0,-6 0 19 0,0-3 4 0,6 3 1 15,-3 0 0-15,-6-5 26 0,3 5 6 0,0 0 1 0,6 0 0 16,0 0-15-16,-6 5-2 15,0-2-1-15,0-3 0 0,6 0-29 0,0 0-7 0,-6 5-1 0,0-5 0 16,6 0-20-16,0 0 0 0,0 0 0 16,-6 5 8-16,0-2-8 0,6-3 0 0,-6 0 0 0,6 0 0 15,-6 5 0-15,6-5 0 0,-3 6 8 0,-2-4-8 0,-1-2 20 0,3 6 0 16,3-6 0-16,0 0 0 16,0 0 0-16,0 0 0 0,0 0 0 0,0 0 0 15,0 0-20-15,0 0 0 0,0 0 0 0,-6 0 8 16,3 0-8-16,3 0 0 0,0 0 0 0,0 0 0 15,-6 5 0-15,0-3 0 0,0 1 0 0,0 0 0 16,0-3 0-16,0 5 0 0,0 0 0 0,3-2 0 16,3-3 0-16,-6 5 8 0,0 3-8 0,3-2 8 15,0-1-8-15,0-3 11 0,0 9-11 0,3-3 12 0,0 5-12 0,0-5 10 16,0 5-10-16,0 6 10 0,0-6-10 0,3 6 0 16,-3-1 9-16,0-2-9 15,-3 3 25-15,3 2 1 0,0-3 0 0,-3 6 0 0,0-8 2 0,0 2 1 16,0-4 0-16,0 4 0 0,-3-10-13 0,3 5-2 15,-3 1-1-15,0-9 0 0,1 3-13 0,-1-3 0 0,0 3-9 0,0-3 9 16,3-5-19-16,-3 6 3 16,6-6 0-16,0 0 0 0,-6-6 16 0,6 6-8 15,-3-5 8-15,3 5 0 0,0-8 0 0,0 3 8 16,0-3 0-16,3 0 1 0,0-3-1 0,3 3-8 16,-6 8 12-16,6-5-4 0,0-3 1 0,0 8 0 15,-6 0 0-15,6 0 0 0,-6 0 4 0,8 8 1 16,-5-3 0-16,0 9 0 0,-3-1 5 0,0 5 1 15,0-2 0-15,0 3 0 0,-3-1-20 0,0 3 8 0,3 3-8 0,-3-3 0 16,1-2 14 0,-1 2-4-16,0 3-1 0,0-8 0 0,0-3-9 0,0 3 0 0,3-3-12 0,-3-5 12 31,3 0-180-31,0-8-28 0</inkml:trace>
  <inkml:trace contextRef="#ctx0" brushRef="#br1" timeOffset="259847.9115">20135 17788 460 0,'0'0'41'0,"0"0"-33"16,0 0-8-16,0 0 0 0,0 0 392 0,0 0 76 15,0 0 15-15,0 0 3 0,0 0-344 0,0 0-69 16,0 0-13-16,6-5-4 0,0 5-37 0,0-6-8 16,3-2-2-16,-3 8 0 0,3-5-9 0,-3 2 0 0,3-2 9 0,0 5-9 15,-3 0 11-15,0 0-3 0,3 0 0 0,-3 0 0 16,0 8 2-16,-3-3 0 15,2 3 0-15,-2-2 0 0,-3 7-10 0,0 0 0 16,3 0 0-16,-3 6 8 0,-3 2-8 0,0 5 0 16,-2-2 0-16,2 3 0 0,-3-1 0 0,0 1 0 0,0-9 0 15,6 1 0-15,-3-3 0 0,0-3 0 0,0 0 0 0,3-8 0 16,0 3 0-16,0-8 0 0,0 0 9 0,6 6-9 16,-6-6 50-16,0 0 6 0,0 0 0 0,6-6 1 15,3-2-1-15,0 0-1 0,-1-2 0 0,1 2 0 16,0-5-29-16,3-1-6 0,-3 1 0 0,3-5-1 0,0 4 0 0,3-4 0 15,0 2 0-15,0-2 0 16,5-1-4-16,-2-2-1 0,-3 2 0 0,0 1 0 16,0-3-14-16,0 2 0 0,0-2 0 0,-3 2 0 15,-3-2-12-15,2 3-9 0,-2-1-2 0,-3 1 0 16,-3-3-129-16,0 7-27 0,0 1-5 0,-3 5-988 16</inkml:trace>
  <inkml:trace contextRef="#ctx0" brushRef="#br1" timeOffset="260320.6935">20618 17894 2048 0,'0'0'91'0,"0"0"18"16,0 0-87-16,0 0-22 0,0 0 0 0,0 0 0 16,0 0 108-16,0 0 18 0,0 0 3 0,0 0 1 15,0 0-80-15,0 0-16 0,0 0-3 0,5 5-1 16,1-10-3-16,3 5-1 0,0 0 0 0,3 0 0 0,3 0-26 15,-3 0-14-15,3 0 2 0,3 0 0 16,-3-3 12-16,-1 0 15 0,1 1-3 0,0-3-1 16,-3 5-30-16,0 0-5 0,-3-6-2 0,-3 4 0 15,0-4-145-15,-6 1-29 0,3-3-5 0</inkml:trace>
  <inkml:trace contextRef="#ctx0" brushRef="#br1" timeOffset="260652.219">20638 17867 1440 0,'0'0'128'0,"0"0"-103"0,0 0-25 0,0 0 0 15,0 0 173-15,0 8 30 0,0-2 5 0,0-6 2 0,0 0-137 0,0 13-27 16,-3 0-6-16,3 0 0 16,-3-2-28-16,3-3-12 0,0 5 10 0,0-5-10 15,-3 3 11-15,3-4-11 0,-3 1 12 0,3-2-12 16,0-1 38-16,0 3 1 0,0-8 0 0,6 0 0 15,-6 0-13-15,6 5-2 0,-3 0-1 0,3-2 0 16,0-3-8-16,3 5-2 0,-3-5 0 0,0 8 0 16,3-2-13-16,-3-6 0 0,-3 5 0 0,0 3 0 15,-3-3 0-15,0 3 0 0,0 0 0 0,0 3 0 16,-6 2 0-16,3-5 9 0,0 5-9 0,-3-2 8 16,-3-3 16-16,3-1 2 0,-3 4 1 0,0-3 0 0,3-8-5 0,0 5-1 15,-3-2 0-15,7 2 0 16,-4-5-30-16,0 0-7 0,-3 0 0 0,3 0-1 15,0 0-96-15,0-5-19 0,0 5-4 0</inkml:trace>
  <inkml:trace contextRef="#ctx0" brushRef="#br1" timeOffset="261372.1601">21007 17600 2282 0,'0'0'101'0,"0"0"21"0,0 0-98 0,0 0-24 0,0 0 0 0,0 0 0 15,0 0 51-15,0 0 5 0,9-3 0 0,-3-2 1 16,0 0-39-16,3 0-8 0,0-3-2 0,0 2 0 15,6-2-8-15,-3 0 0 0,0-2 0 0,0 2 0 0,0 8 12 16,-3-8-2-16,2 3-1 0,-2 5 0 0,-3-6 35 16,0 6 8-16,0 0 0 0,-6 0 1 0,0 0-13 0,6 6-2 15,-3-1-1-15,0 3 0 0,0-3-13 0,0 3-4 16,-3 5 0-16,-3 1 0 0,3-1-20 0,-3 5 0 0,-3 1 0 16,3 2 0-1,0-2-21-15,-3 2-9 0,0 0-2 0,0-3 0 0,3 1 19 0,0 2 3 16,0-2 1-16,0-6 0 0,0 5-3 0,3-4 0 15,0-1 0-15,0-5 0 0,0 2 12 0,0-10 0 16,0 0-9-16,0 0 9 0,0 0 0 0,0 0 0 16,0 0 0-16,0 0 8 0,0 0 7 0,0 0 1 15,0 0 0-15,0 0 0 0,9 0-3 0,-3-5 0 0,-3 5 0 0,3 0 0 16,3-5 8-16,-6 2 2 0,0-2 0 16,-3 5 0-16,0 0-13 0,0 0-2 0,0 0-8 0,0 0 12 15,0 0-12-15,0 0 0 0,0 0 0 0,-3 13 0 16,-6 0 0-16,3 8-8 0,-3 3 8 0,3 3-13 15,-3-1 13-15,1 1 0 0,-1-1 12 0,0 6-12 16,3-11 24-16,-3 8-1 0,3-8-1 0,0 0 0 16,0 3 11-16,3-3 3 15,-3-2 0-15,3 2 0 0,0-2-23 0,0-1-4 0,0-2-1 0,0 0 0 16,0 0-8-16,0-3 0 0,0 6 9 0,-3-1-9 0,0-2 0 0,0-5 0 16,-3 2 0-16,1 0 0 15,-4-5-146 1,-6 3-24-16,-6-4-5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1T01:34:02.45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3842 638 1555 0,'0'0'138'0,"0"0"-110"0,0 0-28 0,0 0 0 0,0 0 0 0,0 0 0 16,0 0 8-16,0-11-8 0,0 11 70 0,0 0 12 15,0 0 2-15,0 0 1 0,0-8-26 0,0 8-6 16,0 0-1-16,0 0 0 0,0 0-14 0,0 0-3 15,0 0-1-15,0 0 0 0,0 0 19 0,0 0 4 16,0 0 1-16,0 13 0 0,0-5-2 0,0 11-1 16,-3-9 0-16,0 12 0 0,0-4-11 0,0 9-3 15,-3-1 0-15,3 0 0 0,0 6-9 0,-3-3-1 16,3 8-1-16,-3 3 0 0,6 5-9 0,-3-5-1 16,0 5-1-16,0-6 0 0,0 6 1 0,3-10 0 0,-3 2 0 0,3-5 0 15,-3 2-20-15,0 0 10 16,0-2-10-16,0 0 8 0,0 0-8 0,0-6 10 15,-3 1-10-15,3-1 10 0,0-8-10 0,0-2-17 16,0 0 4-16,3-3 1 16,-3-2-28-16,3-6-6 0,0 1-1 0,0-6 0 15,0 0-105-15,0 0-22 0,9 0-4 0,-3-11-543 0,3 8-109 16</inkml:trace>
  <inkml:trace contextRef="#ctx0" brushRef="#br0" timeOffset="285.9747">3833 1159 1213 0,'0'0'53'0,"0"0"12"0,0 0-52 0,0 0-13 15,0 0 0-15,0 0 0 0,0 0 88 0,0 0 14 16,0 0 3-16,0 0 1 0,9 3-6 0,0-3 0 15,-1 0-1-15,4-3 0 0,0 0-11 0,3 1-3 16,0-4 0-16,6 1 0 0,3 2-17 0,0-7-3 16,-1 2-1-16,4 3 0 0,3 2-38 0,-6-2-8 15,2-3-2-15,-2 8 0 0,0-6-16 0,-3 6 8 16,3 0-8-16,-3 0 0 0,-4 0 0 0,4 0-12 16,-3 6 0-16,0-6 0 15,0 0-123-15,3 0-24 0,-6 2-5 0,2-2 0 0</inkml:trace>
  <inkml:trace contextRef="#ctx0" brushRef="#br0" timeOffset="655.4046">4371 619 1864 0,'0'-13'41'0,"3"5"9"0,-3-5 2 0,0 2 0 0,0 3-42 0,3 3-10 16,-3-3 0-16,0 8 0 0,3-5 95 0,-3 5 17 15,0 0 3-15,0 0 1 0,0 0-42 0,0 5-8 16,0 8-2-16,0 0 0 0,0 9-32 0,0 1-6 15,0-1-2-15,0 9 0 0,-3 1 19 0,0 16 3 16,-3 2 1-16,3 3 0 0,-2 0 0 0,2-3 0 16,-3 3 0-16,0 0 0 0,0 0-22 0,-3-8-4 15,6 0-1-15,-3-6 0 0,0 1-12 0,3 0-8 16,0-8 8-16,0-1-8 16,0 4-64-16,0-11-18 0,3 2-3 0,0-5-759 15,0-2-152-15</inkml:trace>
  <inkml:trace contextRef="#ctx0" brushRef="#br0" timeOffset="1089.5946">4845 947 806 0,'0'0'72'0,"0"0"-58"0,0-2-14 0,0-4 0 16,0 6 340-16,0 0 64 0,0 0 14 0,0 0 2 16,0-8-287-16,0 8-57 0,0 0-12 0,0 0-3 15,0 0-41-15,-6 8-9 0,0 0-2 0,0 8 0 0,3 0-1 16,-6 8-8-16,0-8 12 0,3 7-4 0,-3 4-8 0,0 5 12 16,3-6-12-16,0 1 12 15,3-1-12-15,0 1 0 0,0-1 0 0,3-5 8 0,-3 3-8 16,6-6 10-16,0 4-10 0,3-9 10 0,0 5-10 15,3-4 10-15,0-1-10 0,3-5 10 0,0 2-1 0,0-2 0 16,3-8 0-16,3 0 0 0,-1 0 12 0,4-5 3 0,0-3 0 0,-3 0 0 16,3-5-13-16,0 0-3 15,-1-3 0-15,-5 0 0 0,3 3 8 0,-3-6 2 16,-3 1 0-16,0-1 0 0,-3-2 5 0,0 0 1 16,-3 2 0-16,0-7 0 0,-3 5-2 0,-3 2 0 15,-3-5 0-15,0 8 0 0,-3-2-6 0,0-3-2 16,-3 2 0-16,0 9 0 0,0 2-14 0,0 2 0 15,-6 4 0-15,0 2 0 16,-6 8-17-16,-2-3-10 0,2 8-1 0,0 0-1 16,6-5-124-16,-3 11-25 0,3-1-5 0</inkml:trace>
  <inkml:trace contextRef="#ctx0" brushRef="#br0" timeOffset="1637.1121">5372 984 2253 0,'-9'-5'100'0,"6"2"20"0,3 3-96 0,0 0-24 15,0 0 0-15,0 0 0 0,0 0 57 16,0 0 7-16,0 0 0 0,0 0 1 0,0 0-29 0,0 0-7 15,0 0-1-15,0 0 0 0,6 8 7 0,0 5 1 16,-3 1 0-16,0-1 0 0,2 5-15 0,-2 1-2 16,0 7-1-16,0-4 0 0,3 4-3 0,0-5-1 15,0 3 0-15,-3-3 0 0,3 3-14 0,0-5 9 16,0-4-9-16,3 4 8 0,-6-6-8 0,6 0 0 16,-3 1 0-16,0-9-11 0,0 3 11 0,0-8 0 0,3 0 0 0,0 0 0 15,0 0 21-15,-4-5 10 0,4 2 1 0,0-8 1 0,0 3-33 0,3 0 0 16,0-5 0-16,0 0-12 0,3 0 12 0,0-3 15 15,0 3-3-15,0-1-1 0,-1 7-11 0,4-7 0 16,-6 9-10-16,0 2 10 0,0-2 0 0,0 5 0 16,3 5-8-16,-3 3 8 0,-3-2 0 0,3 7 0 15,-1-5 0-15,4 5 0 16,-3-5-12-16,0 2-4 0,0-2 0 16,3-2 0-16,-3-1 26 0,3-2 5 0,0-3 1 0,-4 0 0 15,1-3-8-15,0 3 0 0,-3-11-8 0,0 6 12 16,3-5 32-16,-3 4 5 0,0-7 2 0,0 0 0 15,0 0-11-15,-3-6-1 0,3 1-1 0,-3 2 0 16,3-3-7-16,-1 1-2 0,1-4 0 0,0-4 0 16,0 2-21-16,0-2-8 0,0 5 0 0,0-6 9 15,0 9-9-15,0-1 0 0,-3-2-12 0,0 2 12 16,0 6-116-16,0 0-15 0,-3 0-3 16</inkml:trace>
  <inkml:trace contextRef="#ctx0" brushRef="#br0" timeOffset="2809.2822">7800 913 1382 0,'0'0'61'0,"3"-8"13"0,0 3-59 0,3-3-15 0,-3-3 0 0,0 3 0 16,0 0 128-16,0-2 22 0,-3 2 5 0,6 2 1 0,-6-2-40 0,0 3-8 16,0 0-2-16,0 5 0 15,0 0-43-15,0-3-9 0,0 3-2 0,-6-10 0 16,6 10-11-16,-3-3-2 0,-6-2-1 0,3-1 0 0,0 4-13 0,-2-4-2 15,-1 6-1-15,0 0 0 0,0 0-35 0,-3 0-7 16,-3 6-2-16,0 2 0 0,0-3 22 0,-3 3 0 0,3 0 0 0,-2 5 0 16,-1 6 11-16,0-1 6 0,3 3 2 0,-6 6 0 15,3 5-31-15,3-1-5 16,1 1-2-16,-1 0 0 0,6-3 19 0,3 3 0 16,-3-6 0-16,6-5 0 0,3-2 14 0,0-1 6 15,0 1 2-15,0-6 0 0,0-5-22 0,6 3 0 16,0-4 0-16,3-1 8 0,-3-6-8 0,3 2 11 15,2-2-11-15,4-2 12 0,0-4-3 0,0-1 0 16,0-4 0-16,3-2 0 0,3 0-9 0,-3-1 10 16,-4-7-10-16,1 3 10 0,3-6 14 0,-3-3 4 0,-3-2 0 0,3-3 0 15,0 1-7-15,0-9-1 0,-3 3 0 0,5-3 0 16,-2 1-20-16,0-9 0 16,3 3 0-16,-3 5 0 0,3-10-20 0,-3 10-4 15,0-7-2-15,2 10 0 0,-2 2 26 0,0 4 0 0,-6-6 0 16,6-3 0-16,-3 5 12 0,-3 4 8 0,-3-1 2 15,-3 5 0-15,0 6-22 0,-3 8 0 0,0 0 0 0,0 8 0 16,0-3 0-16,-3 2 0 0,3 6 0 0,0 0 0 16,-6 6 0-16,-3 7 0 0,3 3 0 0,-3 8-8 15,0-3-8-15,-3 5-2 0,0 1 0 0,3 4 0 16,-3 1 18-16,6 3 0 0,-3 9 0 0,1 7 0 16,-1 2 9-16,3 0 6 0,-3 5 1 0,0-5 0 15,0 5-4-15,0 13-1 0,0-4 0 0,6-23 0 16,-3 1-11-16,6-5-12 0,0-5 2 0,0-4 1 15,3 1-159 1,0-5-31-16,0-1-6 0</inkml:trace>
  <inkml:trace contextRef="#ctx0" brushRef="#br0" timeOffset="12125.3262">8378 836 1094 0,'0'0'97'0,"0"0"-77"16,3-3-20-16,0-7 0 0,0 2 124 0,0 0 22 16,0-3 4-16,3 3 1 0,-3 1-35 0,3-4-8 15,-3 3 0-15,3 3-1 0,0-3-69 0,-3 2-14 16,0-1-2-16,-3 1-1 0,0 6-4 0,0 0-1 16,0-8 0-16,-3 3 0 0,3 5 16 0,0 0 2 15,0 0 1-15,0 0 0 0,-6 0-11 0,6 0-3 16,-6 0 0-16,3 0 0 0,-6 0-6 0,3 0-2 15,0 0 0-15,0 5 0 0,0 3-1 0,-3-2 0 16,0-6 0-16,3 7 0 0,-3-1 3 0,0 2 0 16,0-3 0-16,0 0 0 0,3 9-6 0,-3-7-1 15,4 1 0-15,-7 3 0 0,3 2-8 0,-3 3 0 0,3 3 9 16,-6-6-9-16,3 5 8 0,3 1-8 0,-3 2 8 16,3-2-8-16,0-1 0 0,0 3 9 0,6-2-9 0,0 2 0 15,3-3 8-15,0 1-8 0,3-3 0 0,3 2 0 16,0-4 0-16,3-1 0 0,0 0 0 0,3-5 0 15,0 3 10-15,0-6-10 0,3 8 8 0,-3-10-8 16,3 2 8-16,-3-5-8 0,2 5 8 0,-2-5-8 16,0-5 16-16,0 5-1 0,-3-5-1 0,3 2 0 15,-3-2 10-15,3-3 3 0,-3-3 0 0,-3 3 0 16,3-5-8-16,0 0-2 0,-1-6 0 0,1 1 0 0,-3-1-3 0,0 3-1 16,3-2 0-16,-3-1 0 15,-3 4-5-15,0-4 0 0,0-5-8 0,-3 8 12 16,3-2-12-16,-3-3 9 0,0 2-9 0,0 1 8 0,0 4 5 15,-3 1 1-15,0-8 0 0,-3 8 0 0,0 2-14 0,0 3-18 16,-3-5 4-16,0 8 1 0,1-3 13 0,-4 2 0 16,0-1 0-16,3 1 0 0,0 6-14 0,0-5 3 15,0 5 1-15,3 5 0 0,0-5-98 0,0 0-19 0,6 0-4 0</inkml:trace>
  <inkml:trace contextRef="#ctx0" brushRef="#br0" timeOffset="13332.0723">10328 683 806 0,'-3'-6'72'0,"3"-2"-58"0,0-2-14 0,-3 2 0 16,0 3 143-16,3-3 25 16,0-3 6-16,3 3 1 0,0-5-55 0,0-6-12 15,-3 6-1-15,3 0-1 0,0 5-39 0,-1-5-8 16,1 0-2-16,0-1 0 0,0 1-19 0,0 8-4 15,0-3-1-15,0 3 0 0,-3-1 5 0,0 6 1 16,0 0 0-16,0 0 0 0,0 0-27 0,-9 11-12 16,3-3 10-16,1 10-10 0,-4 3 14 0,-3 6-3 15,0-3-1-15,0 2 0 0,0 3 5 0,0 3 1 0,0 0 0 0,0 13 0 16,3-6-8-16,0-7-8 16,3 3 11-16,3-4-11 0,0 1 13 0,6-5-4 0,0-1-1 15,3-5 0-15,-3 3 8 0,6-11 2 0,-3 0 0 16,3 1 0-16,-3-9-18 0,3 3 8 0,0-8-8 0,0 0 0 15,0 0 25-15,3-8-1 0,-3-3-1 0,3-2 0 16,-1 0 6-16,-2-6 2 0,6 4 0 0,0-12 0 16,0 3-31-16,0-2 0 0,3-6 0 0,-3 6 0 15,0-1 0-15,-1 1 8 0,-2-1-8 0,-3 3 0 16,3 9 0-16,-3 1-10 0,-3 1 2 0,0 0 0 16,-3 13 8-16,-3 0 0 0,0 0 0 0,0 0 0 15,0 0 0-15,6 8-10 0,-6 5 10 0,3 6 0 16,0-4-9-16,0 9 9 0,-3 3 0 0,3-6-9 0,0 3 9 0,0 2 0 15,0-7 0-15,3 2 0 0,0-3 0 16,0-4-8-16,0-1 8 0,0-8 0 0,0 3 0 0,-1-3 0 16,-5-5 0-16,6 0 0 0,0 0 8 0,0 0 0 15,3-5 0-15,0 0 0 0,-3-3 12 0,3 3 2 16,0-3 1-16,0-6 0 0,0 1 3 0,0 0 1 16,3-6 0-16,0 1 0 0,-3-3-1 0,2-3 0 15,4-3 0-15,-3 1 0 0,3-1-11 0,0-4-3 0,-3 2 0 0,-3 5 0 16,3-11-12-16,-3 4 0 15,0 4 0-15,2 1 0 0,-2 2-43 16,0 8-1-16,-3-2-1 0</inkml:trace>
  <inkml:trace contextRef="#ctx0" brushRef="#br0" timeOffset="13799.5267">11006 1058 979 0,'0'0'43'0,"9"-2"9"15,0-6-41-15,0 2-11 0,0 6 0 0,3-5 0 16,3-3 233-16,0 3 45 0,-1-3 9 0,4 3 1 15,-3-9-172-15,3 7-34 0,0-4-7 0,0-2-2 16,0 0-39-16,-3-1-8 0,-1-4-2 0,1 2 0 0,0-3 13 0,0-2 3 16,-3 5 0-16,6 0 0 0,-6-2-17 0,3-3-3 15,-3 2-1-15,-1 1 0 0,1-3-3 0,0 2-1 16,-3-2 0-16,-3 2 0 0,0 1-6 0,0-1-1 16,-6 3 0-16,3-2 0 15,-3-3-8-15,0 2 0 0,-3 1 9 0,0 4-9 0,-3 1 0 0,0 5 0 16,-3-5 0-16,-3 13 8 0,3-5 2 0,-3 5 1 15,-2 5 0-15,2 3 0 0,-3-3-11 0,6 9 0 16,-3 1 0-16,3 4 0 0,0-1 0 0,0 1 0 16,-3-6 0-16,6 8 0 0,-3 1 0 0,3 7 0 0,0-3 0 0,4 1 0 15,-1-6 23-15,3 5 2 0,0-2 1 16,3 2 0-16,2 1-4 0,-2-6-1 16,3 3 0-16,0-3 0 0,3-2-9 0,0-1-3 15,0 3 0-15,6-8 0 0,6 1-9 0,3-1-11 0,-3-13 3 16,5 0 0-1,4-5-193-15,6-3-39 0</inkml:trace>
  <inkml:trace contextRef="#ctx0" brushRef="#br0" timeOffset="14729.1383">13739 402 1407 0,'0'0'31'0,"0"0"6"0,0-5 2 0,3-3 1 0,0 3-32 0,0-9-8 15,0 6 0-15,0-2 0 0,0-3 89 0,0-1 17 16,-3 1 3-16,0 0 1 0,0 0-42 0,-3 0-9 15,0 5-2-15,0-3 0 0,-3 3-21 0,0 3-4 0,-3 5 0 0,0-6-1 16,0 6 5-16,-3 0 2 0,-3 6 0 0,0-1 0 16,-3 3-38-16,1 3 0 0,-4-3 0 0,-3 5 0 15,3 0 12-15,0 6 0 0,-6-4 1 0,4 4 0 16,-4-1 19-16,3 9 3 0,0-1 1 0,3 1 0 16,3 5-10-16,1 2-2 0,-4 3 0 0,6 3 0 15,0-1-4-15,0-2-2 0,3-2 0 0,0 10 0 16,6-6-4-16,0-7-1 0,3-5 0 0,6-1 0 15,0 6-5-15,3-11-8 0,3-2 11 0,3-1-11 16,3-5 23-16,3 3-3 0,0-5 0 0,3-3 0 16,-1-3-136-16,7-5-27 0,0-5-5 15</inkml:trace>
  <inkml:trace contextRef="#ctx0" brushRef="#br0" timeOffset="15068.8967">13938 669 345 0,'0'0'31'15,"0"0"-31"-15,0 0 0 0,0 0 0 0,0 0 304 0,0 0 56 16,0 0 10-16,0 0 2 0,0 0-212 0,0 0-44 16,0 0-8-16,0 0-1 0,-3 8-63 0,0-2-12 15,-3 2-2-15,0 5-1 0,-3 0 3 0,0 0 0 16,0 6 0-16,1 2 0 0,-1-3 0 0,0 4 0 16,0 1 0-16,0-1 0 0,0-4-15 0,3 1-2 15,3 2-1-15,-3-8 0 0,3 0-6 0,3 1 0 16,0-4-8-16,0-2 12 0,0-8-4 0,0 0-8 15,0 0 11-15,9 5-11 0,3-5 20 0,-3-5-4 0,3 5 0 0,0-8 0 16,-3 3 3-16,2-6 0 0,1 3 0 0,0-5 0 16,0 0 8-16,-3 0 1 0,0-6 1 0,-3 3 0 15,3-2-9-15,-3-1-1 0,-3-2-1 0,0 2 0 16,-3-2-10-16,3 5-8 0,-3 1 9 0,-3 1-9 0,-3-4 10 0,3 10-10 16,-3-5 10-16,-3 2-10 0,3 3 0 0,0 3 0 15,-3 5 0-15,0-5 0 16,0 5-11-16,-3 5-5 0,3-5 0 0,1 10-1 15,-1-2-95-15,0 0-20 0,0 3-3 16</inkml:trace>
  <inkml:trace contextRef="#ctx0" brushRef="#br0" timeOffset="15686.7518">14233 704 1832 0,'18'-21'40'0,"-9"15"9"0,5-2 2 0,1-2 0 0,-3 2-41 16,6-3-10-16,-3 9 0 0,0-4 0 0,-3 1 119 0,3 2 21 15,-6 3 5-15,0 0 1 0,-1 8-74 0,-2 0-14 16,0 3-3-16,0 7-1 0,-6-2-28 0,3 3-6 0,-3 2 0 0,0 3-1 16,-3-6-3-16,0 3 0 15,0-2 0-15,0 2 0 0,0-8 1 0,-3 1 0 16,3-1 0-16,1-3 0 0,-1-2-8 0,0 0-1 15,3-8-8-15,0 0 12 0,0 0 12 0,0 0 3 16,0 0 0-16,0 0 0 0,0 0-9 0,0 0-2 16,0 0 0-16,3-2 0 0,0-9-6 0,2 3-2 0,1-5 0 0,3 0 0 15,0-6-8-15,3 1 0 0,3-4 9 0,0 1-9 16,3-3 8-16,0 3-8 0,5-2 10 0,1 1-10 16,3 4 0-16,-3 5 0 0,-3-9 0 0,-3 9 0 31,-1 3-16-31,-2-4-8 0,3 6-3 0,-6 3 0 0,3 10 27 0,-3 1 19 0,0 2-3 0,0 5-1 15,-3 0-15-15,0 6 0 0,-1 2 0 0,1 3 0 0,-3-3 0 0,-3 5 0 16,3-5 0-16,-3 3 0 16,0-5 0-16,-3-3 0 0,0 2 0 0,3-5 9 15,-3-5 0-15,0 3 0 0,-3 2 0 0,3-13 0 0,0 0 0 0,0 0 0 16,0 0 0-16,0 0 0 0,0 0-1 0,0 0 0 16,0 0 0-16,0 0 0 0,-3-5-8 0,0 2 10 15,0-2-10-15,3-8 10 0,3 2-10 0,0-2 0 16,3-3 0-16,6-3 0 0,0-2 0 0,3 3 0 15,0-9 0-15,6 1 0 0,2-1 0 0,-5 12 0 16,6-7-9-16,-3 1 9 0,0-3 0 0,0 3-10 16,-1 8 10-16,-2 0-8 0,-3 0 8 0,0 2 0 15,0 8 0-15,-6 3 8 0,0 3-8 0,-6 8 11 16,3 10-11-16,-3-3 12 0,0 3-12 0,-3 3 12 16,0-3-12-16,0 6 12 0,0-3 11 0,-3 10 2 15,3-8 1-15,0 6 0 0,-3-5-26 0,3-6 8 16,-3 3-8-16,0 2 0 15,0-5-21-15,0 3-10 0,0-3-1 0,0-2-890 0,0 2-178 0</inkml:trace>
  <inkml:trace contextRef="#ctx0" brushRef="#br0" timeOffset="16770.7235">15626 669 1324 0,'3'-10'118'0,"0"2"-94"0,0-5-24 0,6 2 0 16,-6-5 72-16,3 6 11 16,0-4 1-16,0-1 1 0,-1 1 4 0,4-2 1 15,-3 8 0-15,-3-5 0 0,3 5-32 0,-3 3-6 16,-3 5-2-16,0 0 0 0,0 0-12 0,0 0-2 16,0 0-1-16,0 0 0 0,0 5-14 0,0 3-2 15,-3 11-1-15,0 2 0 0,0 3 6 0,-3-3 2 16,0 5 0-16,3 1 0 0,-2-3-6 0,-4 10 0 15,3-8-1-15,0 6 0 0,-3 0-6 0,3-6-1 16,0 6 0-16,3-5 0 0,-3-1 4 0,3 3 0 16,-3 0 0-16,3 0 0 0,0-2 16 0,0-3 3 0,0-6 1 0,0 3 0 15,-3-2-20-15,3-6-3 0,0 0-1 16,0 1 0-16,-3-6 0 0,3 2 0 0,-3-2 0 16,3-3 0-16,0-2-3 0,3-3-1 0,0 0 0 0,0 0 0 15,0 0 20-15,-3 0 3 0,-3-3 1 0,3 3 0 16,0-5-32-16,1 0 0 0,-1-3 0 0,3-3 0 15,0 1 12-15,3-6-3 0,-3 3-1 0,2-9 0 16,1 1-8-16,0-8 0 0,3 0 0 0,0 3 0 16,0-6 0-16,3 5 0 0,0 1 0 0,0-1 0 15,3 4-15-15,0-9-5 0,0 5 0 0,6 6-1 16,-3-5 7-16,2 7 2 0,1-7 0 0,6-1 0 0,0 9-3 16,-3 5 0-16,0-6 0 15,2-2 0-15,1 0 15 0,-3 2-9 0,3 6 9 0,-3 0-8 0,-3 0 8 0,5 7 0 16,-5-2 0-16,-6 3 0 0,0 10-8 0,-6-2 0 15,0 10 0-15,-3 6 0 0,-3-1 8 0,-3 1-8 16,-3-6 8-16,-6 8-8 0,0 0 8 0,-6 8 0 16,-6-2 8-16,1-1-8 0,-1-5 0 0,3-2 0 15,0 2 0-15,0-2 0 0,-2-1 0 0,5-5 9 0,0 1-9 0,0-1 10 16,0 0-26-16,3-5-4 0,0 3-2 0,3-3 0 16,1-3-205-16,2 3-41 0</inkml:trace>
  <inkml:trace contextRef="#ctx0" brushRef="#br0" timeOffset="17266.6791">16254 691 979 0,'12'-22'43'0,"-6"17"9"0,0 5-41 0,3-10-11 15,-3 2 0-15,3 0 0 0,-7 8 148 0,-2 0 28 16,3-6 6-16,-3 6 1 0,0 0-47 0,0 0-10 15,0 0-2-15,0 0 0 0,-5 0-45 0,-4 6-10 16,0 7-1-16,3 0-1 0,-3 0-20 0,3 1-4 16,-3 4-1-16,0 3 0 0,0-2-18 0,3-1-4 15,0 3-1-15,0-2 0 0,3 2-4 0,0-2-1 16,3-1 0-16,0-2 0 0,0 3 15 0,3-6 3 16,3 0 1-16,0-5 0 0,0 3-7 0,-3-3-2 15,6-3 0-15,-3 0 0 0,0-2 13 0,3 2 3 16,3-10 0-16,-3 5 0 0,3-3-7 0,-4-2-1 15,4-6 0-15,0 3 0 0,0 0-11 0,0-5-2 0,3 0-1 0,0 0 0 16,0-6-4-16,-3 6-1 0,0-6 0 0,-1-2 0 16,1 8-13-16,0-6 0 15,-3-2 0-15,0 5 0 0,-3-5-33 0,-3 8-7 0,3 0 0 0,-3 0-1 32,0 5-86-32,-3-6-17 0,0 9-3 0</inkml:trace>
  <inkml:trace contextRef="#ctx0" brushRef="#br0" timeOffset="17558.9386">16709 646 1587 0,'24'-8'70'0,"-24"8"15"0,0 0-68 16,0 0-17-16,12-6 0 0,3 6 0 0,-6-5 101 0,3 2 17 16,0 3 3-16,6-5 1 0,8-3-38 0,1 3-7 15,-6 0-1-15,3 2-1 16,-3-8-33-16,5-2-6 0,4 0-2 0,-3 0 0 0,0-1 3 0,-1 1 1 16,7 0 0-16,3 0 0 0,-15 0-28 0,0 7-10 15,5-2 0-15,-2 3 9 0,-9 2-70 0,0-2-15 16,-3 5-2-16,3-5-1 15,0 5-147-15,-15 0-30 0,0 0-5 0,0 0-2 0</inkml:trace>
  <inkml:trace contextRef="#ctx0" brushRef="#br0" timeOffset="17850.1753">17224 214 2026 0,'-18'-13'44'0,"18"5"10"0,3-2 2 0,3 2 1 0,0-6-45 0,-3 9-12 0,0-3 0 0,3-2 0 16,6 2 72-16,-3 2 12 0,-6 4 2 0,6-4 1 15,0-2-27-15,0 8-6 0,-9 0-1 0,0 0 0 16,0 0-26-16,0 14-6 0,0-1-1 0,-6 8 0 16,-6 6 10-16,3-1 2 0,3 6 0 0,-6 0 0 15,-6-1-7-15,0 4-1 0,1-4 0 0,5 1 0 16,0 8 0-16,0 0-1 0,-3-1 0 0,3 1 0 15,3-3-5-15,0-3-1 0,0 3 0 0,-6 3 0 0,6 0-17 0,1-8 0 0,2-3 0 0,-3 2 0 32,-3-4-136-32,6-1-32 0,0-2-5 0,0-3-963 15</inkml:trace>
  <inkml:trace contextRef="#ctx0" brushRef="#br0" timeOffset="18251.7778">17305 873 1886 0,'-9'0'84'0,"9"0"16"0,0 0-80 0,0 0-20 0,9 0 0 0,0 5 0 16,-4-2 85-16,7 2 13 16,6-10 2-16,0 2 1 0,0 3-18 0,0-5-4 15,6 0-1-15,2-3 0 0,4 3-24 0,0-9-5 0,-3 6-1 0,6-5 0 16,2 0-19-16,-2 0-4 0,-9 0-1 0,3-1 0 15,-1 4-9-15,-2-4-3 0,-3-4 0 0,0 2 0 16,-3 3 23-16,-3-6 4 0,2 6 1 0,-5-5 0 16,3 4-29-16,-9-4-11 15,6 2 8-15,-6-3-8 0,3 1 0 0,-3-3 0 0,-3 2 0 0,0 6 0 16,0 0 0-16,-3 0 0 0,-3-1 0 0,0 9 0 16,-6-3 0-16,0 8 0 0,-3 0 0 0,-3 0 0 15,-3 5-15-15,-2 3 5 0,-1 0 1 0,3 11 0 0,-6 2 9 0,6 3 0 16,3 2 0-16,0-5 0 0,-2 3 0 15,2 3 0-15,3-1 0 0,0 6 0 16,3-6 12-16,3 1 2 0,-3-9 0 0,9 3 0 0,0-2-6 0,3 2 0 16,0-8-8-16,3 1 12 0,3-4-12 0,3 3 9 15,3 1-9-15,0-6 8 16,-1 0-77-16,4 2-16 0,6-7-3 0</inkml:trace>
  <inkml:trace contextRef="#ctx0" brushRef="#br0" timeOffset="19861.3699">20329 357 1440 0,'0'0'128'0,"0"-5"-103"16,0 5-25-16,0 0 0 31,-3 0-33-31,3 0-12 0,-3-5-3 0,-3 2 0 0,0 3 90 0,0-5 18 0,-3-1 3 0,0 4 1 15,-3 2-20-15,0 0-4 0,-3 0-1 0,1-6 0 16,-7 6 4-16,0-5 1 0,0 3 0 0,-3 2 0 16,0 0 0-16,-2 0 1 0,2 0 0 0,-3 2 0 15,0 3-17-15,0-5-3 0,4 6-1 0,-4 2 0 16,0-3 6-16,3-2 1 0,0 2 0 0,1 5 0 16,5-2-31-16,0 0 0 0,0-2 0 0,3-1 0 15,3 3 0-15,0-3 0 0,3 3 0 0,3 0 0 0,1 3 0 0,5 2 0 16,0-5 0-16,2 10 0 15,4-4-13-15,0 7 4 0,6-3 1 0,-3 1 0 16,6 2-7-16,3-3-1 0,0-4 0 0,12 4 0 16,2 3 16-16,-2-7 0 0,0 4 0 0,3-5 0 15,-7 1 0-15,1-1 0 0,-3 0 0 0,0-5 10 0,-6 3 8 16,-3-4 2-16,-4 7 0 0,-2-9 0 0,0 3 27 0,-6 3 5 16,-3-4 2-16,0 1 0 0,-3 3 0 0,0-3 0 15,-6-3 0-15,0 8 0 0,-2-5-27 0,-1 6-6 16,-3-4-1-16,-6-2 0 0,3 0 10 0,-3 3 2 15,0-3 0-15,-2-3 0 0,-4 3-32 0,3-3-15 16,-3-2 2-16,0 2 0 0,1 0-7 0,2-5-2 16,-3 0 0-16,3 3 0 15,3 2-126-15,1-5-26 0,2 0-5 0</inkml:trace>
  <inkml:trace contextRef="#ctx0" brushRef="#br0" timeOffset="20547.7558">20996 450 1364 0,'8'0'30'0,"-5"-5"6"0,0 2 2 0,3-2 0 0,-3-3-30 0,0 2-8 0,0 1 0 0,0 2 0 16,0-2 82-16,0-3 15 0,-3 8 3 0,0 0 1 15,-6-5 2-15,3-3 0 0,3 8 0 0,-6 0 0 16,-3-5-63-16,-2-1-12 0,-1 6-2 0,0 0-1 0,0 0 26 0,-3 0 5 15,-3 6 0-15,0-1 1 0,-3 3-18 0,1-3-4 16,-7 8-1-16,3-5 0 16,0 6-18-16,3 4-3 0,0 3-1 0,-2 3 0 0,2-8 0 15,0 8 0-15,0-3 0 0,3-3 0 0,0 4-12 16,4 1 0-16,-1-1 0 0,6 1 0 0,3-1 0 0,0-4 0 16,6 3 0-16,0-8 0 0,3 6 0 0,3-6 0 0,0 0 0 0,6 1 0 15,-3-6-116-15,5 2-25 0,1 3-6 0</inkml:trace>
  <inkml:trace contextRef="#ctx0" brushRef="#br0" timeOffset="20971.0745">21531 500 864 0,'9'-13'38'0,"-6"13"8"0,3-11-37 0,0 3-9 0,0 3 0 0,0-3 0 16,-3-2 155-16,0 2 29 0,0 0 5 0,0 2 2 15,-6 1-63-15,3 5-12 0,0-3-2 0,0 3-1 16,-3-5-39-16,3 5-8 0,-3-5-2 0,-3 2 0 16,-3 3 0-16,3 0 0 0,-6 0 0 0,0 3 0 15,0 2-51-15,-2 0-13 0,-4 3 0 0,-3-2 0 16,-6 7 30-16,6 0 3 0,3 14 1 0,-5-9 0 0,-4 9-16 0,3-6-3 16,0 3-1-16,0 2 0 0,-2 0 10 0,-1 1 1 15,3-1 1-15,3 1 0 0,6-1-14 0,3-7-2 16,0-1-1-16,6-2 0 0,4 3-9 0,-1-6 0 15,3 0 0-15,3 0 0 0,5-5-15 0,4 3-5 16,0-3 0-16,0 2-1 16,3-2-135-16,6-8-28 0,0 6-4 0</inkml:trace>
  <inkml:trace contextRef="#ctx0" brushRef="#br0" timeOffset="21833.7556">22019 299 1465 0,'0'0'64'0,"6"-5"15"0,0 2-63 16,0 3-16-16,3 0 0 0,-3 0 0 0,-6 0 104 0,6 0 19 16,3 8 3-16,-6-3 1 0,0 3-43 0,0-2-8 15,0-4-1-15,-3 9-1 0,0-9-25 0,0 9-5 16,-6-3 0-16,3-3-1 0,-3 3-18 0,0-3-3 15,0 3-1-15,-3-2 0 16,-3 2-38-16,3 2-8 0,-2-7-2 0</inkml:trace>
  <inkml:trace contextRef="#ctx0" brushRef="#br0" timeOffset="22266.6603">22421 450 1645 0,'0'0'72'0,"3"0"16"0,6-8-70 15,-6 8-18-15,3-5 0 0,-6 5 0 0,0 0 73 0,0 0 11 16,3-6 3-16,-3 6 0 0,0 0-19 0,0 0-3 16,-9-2-1-16,3-4 0 0,0 6-51 0,-6 0-13 15,0 0 0-15,-2 6 0 0,-1-6 54 0,0 8 8 16,0-3 2-16,-3 3 0 0,0 2-52 0,6-2-12 16,3 6 0-16,3-1 0 0,0 5 8 0,-2-4 0 15,5-1-8-15,0 0 12 0,0-5-4 0,0 3 0 0,3 2-8 0,0-5 12 16,0-3 7-16,3 3 1 0,0-3 0 0,0 3 0 15,3-3 10-15,-1 3 2 16,-5-2 1-16,0 2 0 0,6-3 23 0,-6 3 4 16,-6-3 0-16,4 8 1 0,-4-5-49 0,-3 3-12 15,-3 2 0-15,0 0 0 0,-3 1-17 0,0-7-7 16,3 7 0-16,-3-4-1 16,3-7-86-16,0 2-17 0,1 1-3 0</inkml:trace>
  <inkml:trace contextRef="#ctx0" brushRef="#br0" timeOffset="22939.1053">23296 357 1728 0,'-11'-5'38'0,"8"-3"8"0,-6 3 2 0,0-1 0 0,0 4-39 0,3-4-9 0,0 1 0 0,-3 3 0 16,0-4 93-16,9-2 17 0,-3 3 3 0,0-3 1 15,6 3-38-15,0-1-8 0,-3-1-2 0,9 1 0 16,3-7-43-16,-3 5-9 0,6-5-2 0,0 0 0 16,5-6 42-16,-2 6 8 0,-6 0 2 0,9-1 0 15,6 1-64-15,-3 0-24 0,-4-6 0 0,10 6 1 0,0 5 23 16,12-10 10-16,-1 5-1 0,-2 5 0 0,0-3 3 0,-7 3 1 15,-2 3 0-15,6-1 0 0,-9 4-4 0,-1 4-1 16,-5 4 0-16,0-1 0 0,-9-2-8 0,6 7-11 16,-9 4 3-16,-6 7 0 0,3 2 8 0,-6 4 0 15,-6 5 0-15,0-3 0 0,0 8 16 0,-6-3 1 16,0-7 1-16,-3 4 0 0,0 1 22 0,0-5 5 16,4 4 1-16,-1 4 0 0,0 2-46 0,-3 3-18 15,3-6 1-15,3 3 0 0,6 3 27 0,-3-9 6 0,-6 9 0 0,3 2 1 31,6 1-38-31,-6-9-8 0,0 3-2 0,0 3-804 16,-2-6-161-16</inkml:trace>
  <inkml:trace contextRef="#ctx0" brushRef="#br0" timeOffset="23551.579">23469 1349 2419 0,'0'0'53'0,"0"0"11"0,0 0 3 0,0 0 1 0,9 0-55 0,-3 6-13 0,-3 2 0 0,6-8 0 15,-3 5 60-15,0 3 8 0,-6-8 3 0,0 0 0 16,0 0-11-16,0 0-3 0,0 0 0 0,-6 5 0 0,0-5-57 0,-3 8-9 15,0-8-3-15,6 5-1 0,-3-10 21 0,6 5 4 16,0 0 0-16,-6 0 1 16,0 0-13-16,0 0 0 0,6 0 0 0,-3 0 0 15,3-8 0-15,0 3 0 0,-3-3 0 0,6 3 0 16,3-9 0-16,-3 9 0 0,-3 0 0 0,6 2 0 16,-3 3 0-16,-3 0 0 0,3 0 0 0,-3 0 0 15,0 0 0-15,0 0 0 0,0 0 0 0,0 0 0 16,-3 5-48-16,-6 3-13 0,9 0-3 0,-6 3-1152 15</inkml:trace>
  <inkml:trace contextRef="#ctx0" brushRef="#br0" timeOffset="38520.3085">2222 2775 864 0,'0'-13'76'0,"0"11"-60"0,0-6-16 0,-6 2 0 16,6-2 195-16,0 3 36 0,6-3 7 0,-6 3 2 16,3-6-90-16,0 9-18 0,0-6-3 0,0 2-1 15,-3 6-102-15,3-5-26 0,3 3 0 0,-6 2 0 0,0 0 56 0,0 0 7 16,0-6 1-16,0 6 0 15,0 0-33-15,0 0-7 0,0 0 0 0,6 8-1 16,0-3-37-16,3 9-7 0,-9-1-2 0,6 0 0 16,3 0 23-16,0 3 0 0,0 5 0 0,3 6 0 15,0-1 23-15,0 3 9 0,5 1 1 0,-2 4 1 16,0-5-20-16,0 3-4 0,-3 0-1 0,0 2 0 0,0 3 25 16,-3-3 5-16,0 1 1 0,-3 2 0 0,5 0-23 0,-8-8-4 15,0 3-1-15,3-3 0 0,0-3 7 16,-3-2 1-16,0-5 0 0,3-4 0 0,-6-1-8 0,0-4-2 15,6-2 0-15,-3-2 0 0,-3-6 1 0,3 5 0 16,-3-5 0-16,9 2 0 0,-6-4 5 0,0-3 2 16,0-1 0-16,0-2 0 0,0-2 4 0,0-1 1 15,-3-5 0-15,0-2 0 0,3-3-23 0,0-3 0 16,3-3 0-16,-6-2 0 0,0 0 11 0,6-5-3 16,3-1 0-16,-3 1 0 0,0 0-8 0,3-4 0 0,-1 4 0 15,4 0-11-15,-3 2 11 0,-3 5-10 16,0-2 10-16,0 6-10 0,0 1 21 0,0 7 4 15,0 1 1-15,-6 4 0 0,3-1-16 0,0 6 0 16,-3 5 0-16,0 0 0 0,9 0 0 0,0 0 0 16,0 5 0-16,0 3 0 15,0-5-48-15,3 7-13 0,-1 6-3 0,1 3 0 0,0 4 52 0,0-4 12 0,6 7 0 16,-3 1 0-16,-3 2 0 0,6 0 0 0,-9-2 0 0,5 2 0 16,-2 0 19-16,-3-3 6 0,3-2 2 0,-3 0 0 15,0-3-27-15,3-2 0 0,-3-6 0 0,-3-3-11 16,0 1 20-16,0-6 4 0,0 1 1 15,0-4 0-15,-6-2 9 0,6 0 1 0,0-5 1 0,0-3 0 16,-3-5 8-16,2-3 2 0,1-3 0 0,0-2 0 16,3-3-12-16,0-2-3 0,0-3 0 0,3-3 0 0,3 3-20 0,0 0 0 15,-6-6 0-15,6 4 0 0,0 2 8 16,-4-1 1-16,10 1 0 0,-12 3 0 16,3 2-9-16,-3 6-12 0,6-6 2 0,-6 5 1 15,3 3-85-15,0-2-17 0,-3 2-3 0,2 3-793 0,1 2-158 0</inkml:trace>
  <inkml:trace contextRef="#ctx0" brushRef="#br0" timeOffset="38974.1415">3550 3098 1594 0,'-6'14'71'0,"6"-12"14"0,6 9-68 0,0-9-17 0,-6-2 0 0,9 6 0 16,3-1 83-16,-3-5 13 15,6 0 2-15,-7 0 1 0,1-11 25 0,6 3 4 16,3 1 2-16,-6-7 0 0,0-4-34 0,3 2-8 16,-3-3 0-16,0 1-1 0,-3 5-29 0,-1-11-6 0,1 3 0 0,0-3-1 15,0 3-19-15,-3-1-3 0,0-7-1 0,0 6 0 0,0-7-16 0,0 7-3 16,-3-4-1-16,3 3 0 15,-3 1-8-15,0 1 0 0,-3 4 0 0,3-1 0 16,-6 3 0-16,3 3 0 0,0 3 0 0,-3 2 0 16,0 0-9-16,0 3 9 0,-3 2-12 0,0 6 12 15,-3 2-18-15,-3 0 3 0,-3 3 1 0,3 8 0 16,-2 0-8-16,-1 5-2 0,-3 3 0 0,0 2 0 16,3 3 24-16,0 0 0 0,0 6 0 0,3 5 0 0,3-9 0 0,7 4 0 15,2-1 0-15,2 0 0 16,4-4 0-16,3-1 0 0,3 0 0 0,9-5 0 0,-9-1 0 0,6-4 0 15,0-1 0-15,3 1 0 0,-1-3 26 0,-2-3 10 16,3-2 1-16,-3 2 1 16,0-10-75-16,0 4-15 0,0-7-4 0,-1 0-1228 15</inkml:trace>
  <inkml:trace contextRef="#ctx0" brushRef="#br0" timeOffset="40149.1953">5065 2733 1825 0,'0'0'40'0,"0"0"8"0,3-8 1 0,3 3 3 0,-3-8-41 0,3 2-11 16,-3 1 0-16,3-1 0 0,-3 0 66 0,3 3 11 15,0 0 3-15,-3 1 0 0,3 1-26 0,-3-2-5 0,3 3-1 0,-4-3 0 16,4 3-19-16,0-3-4 15,0 3-1-15,0 5 0 0,0-8 7 0,3 8 1 16,0-3 0-16,3 3 0 0,0 0-32 0,-3 3 0 16,3 5 0-16,-3-3 0 0,3 5 0 0,-3 4 0 15,-1 2 0-15,4 5 0 0,-6-5 0 0,0 5 0 16,0 5 0-16,-3 3 0 0,0 0 0 0,0 6 0 16,-3-6 0-16,0 5 0 0,0-5 15 0,0 3-3 0,0-5-1 0,0-1 0 15,0-2 0-15,-3-3 0 16,3 0 0-16,0-2 0 0,0-6-1 0,0 0 0 0,-3-2 0 15,3-3 0-15,0-8 24 0,0 0 5 0,0 0 1 0,0 0 0 16,0 0-13-16,0 0-3 0,-6-8 0 0,0 3 0 16,0-9 13-16,3-2 3 0,0 1 0 0,3-7 0 0,0-1-32 0,3-7-8 15,0-7 0-15,6-2 0 0,0 2 0 16,3-3 0-16,3-2 0 0,6 5 0 16,0 0 0-16,0 2-13 0,-1 1 5 0,1 2 8 15,3 6-23-15,-3-1 3 0,-3 3 1 0,0 3 0 16,-1 8 30-16,-5 0 5 0,0 5 2 0,0 5 0 15,-3 3-18-15,3 5 0 0,-3 1 0 0,0 7 0 0,3 3 0 16,-3 2 0-16,-3 1-8 0,0 2 8 0,0 3 0 0,2 2 0 16,-2 1 0-16,0-1 0 0,-3 6-14 0,3-3 0 15,3 0 0-15,-6 0 0 0,0 0 26 0,3-2 4 16,-3-1 2-16,3 1 0 0,-6-6-18 0,6 0 0 16,0-2 0-16,-3-4 0 15,3 1-118-15,-3-2-30 0,0-4-7 0</inkml:trace>
  <inkml:trace contextRef="#ctx0" brushRef="#br0" timeOffset="40596.4352">5967 2958 1645 0,'0'0'72'0,"0"0"16"0,0 0-70 0,6 5-18 0,-3 1 0 0,3-1 0 16,-6-5 51-16,6 5 6 0,3-2 2 0,0-3 0 16,0-3 22-16,2 3 5 0,-2-5 1 0,3 2 0 15,0-5-11-15,-3 0-3 0,6 3 0 0,-6-3 0 16,3 0-21-16,0-2-5 0,3 2-1 0,-1 0 0 16,1 2-20-16,0-7-4 0,3 0-1 0,-3 2 0 15,0-2 7-15,-3 5 2 0,-3-2 0 0,3-1 0 16,0 1-13-16,2-4-2 0,-2 6-1 0,-3-10 0 0,0 5 21 0,0-6 4 15,0 3 1-15,-3 3 0 0,0-6-30 0,-3 4-10 16,3-1 0-16,-6-3 9 16,0 3-9-16,0-2 0 0,-3-1 0 0,3 3 8 0,3 1-8 0,-3 1 0 15,0-2 0-15,-3 3 0 16,0 3-21-16,-3 2-10 0,-3 2-1 0,3 4-1 0,0-1 50 0,-3 6 11 16,-3 5 1-16,0 5 1 0,0-5-30 0,1 10-15 15,-4-2 2-15,3 3 0 0,0 5-3 0,3-6-1 16,0 3 0-16,3 6 0 0,0-3 17 0,6-1 0 15,0 1 0-15,3-3 0 0,3 0 0 0,3 3 0 0,-3-3 0 0,3 3 0 0,-3 0 0 0,3-3 0 16,3 6 0-16,-6-9-857 16,-3 1-168-16</inkml:trace>
  <inkml:trace contextRef="#ctx0" brushRef="#br0" timeOffset="40954.4291">6610 2765 1094 0,'3'10'97'0,"-3"-10"-77"0,0 0-20 0,9 3 0 0,-3 2 107 0,3-5 17 15,3 3 4-15,-1-3 1 16,4-3 1-16,-3 6 0 0,6-3 0 0,-3-3 0 16,6-5-35-16,-3 1-7 0,0-1-2 0,-1 0 0 15,1 2-16-15,3-7-3 0,-6 3-1 0,0-1 0 16,-3-2-14-16,3 2-4 0,-6-2 0 0,-1 0 0 15,1-1-18-15,-3 1-4 0,0 0-1 0,0 0 0 16,-6-6 5-16,6 6 1 0,-6 0 0 0,3 0 0 16,-3 2-31-16,0 0 0 0,-3 6 0 0,0-3 0 0,0 3 10 0,-3 0-1 15,0 2 0-15,-3 6 0 0,1 2-9 0,-4-2-16 16,0 2 4-16,0 5 1 0,-6 4 11 0,6-1-8 16,-6 5 8-16,3 4-8 0,-3-4 8 0,4 3 8 15,2 6-8-15,0-3 11 0,3-1-11 0,-3 1 0 16,3 3 0-16,3-4 0 0,0 4 0 0,3-6-16 15,3 6 3-15,0-9 0 16,3 1-17-16,0-4-3 0,3 4-1 0,0-6-806 0,3-5-160 0</inkml:trace>
  <inkml:trace contextRef="#ctx0" brushRef="#br0" timeOffset="41455.4232">7318 2609 1670 0,'0'-8'148'0,"6"3"-118"0,3-9-30 0,-3 6 0 16,0-2 140-16,0-1 21 0,0 1 5 0,3 4 1 16,-3-4-35-16,0 2-6 0,-9 0-2 0,6 3 0 15,3 2-48-15,-6 3-9 0,-3-5-3 0,0 5 0 16,3 0-46-16,0 0-10 0,-6 0-8 0,-3 0 12 16,-3 0-12-16,3 8 12 0,0 2-12 0,-3 6 12 15,-3 3-12-15,0-1 0 0,4 3-10 0,-1 3 10 16,-3 3 0-16,0 2 0 0,6 0 0 0,3 5 0 0,0-5 0 0,0 3 0 15,-3 0 0-15,6 0 0 16,6-9 0-16,0 1 0 0,-12-5 0 0,6-1 0 16,3-5 0-16,0-2 0 0,3-3 0 0,-3-8 0 15,0 0 0-15,0 0 0 0,9 0 0 0,0-5 0 0,-6-3 8 16,6 0 0-16,3-8 1 0,6-3 0 0,0-2 3 0,-4-5 1 16,1 2 0-16,0-5 0 0,9 2 14 0,-6-10 2 15,-3 3 1-15,3-3 0 0,0-3-19 0,-1-5-11 16,1-2 12-16,-3-6-12 0,-6 0 10 0,3-3-10 15,3 3 8-15,-6 6-8 0,-9-9 0 0,6 8 8 16,6 9-8-16,3-6 0 0,-7 10 0 0,4 4 0 16,-3 7 0-16,-3 8 0 0,-3 3 0 0,-3 2 0 15,3 9-8-15,-3 2 8 0,0 7-23 0,0 7 0 16,3 4 0-16,-3 3 0 0,0 6 23 0,0 5 0 0,0-6 0 0,-3 11 0 16,-6 3 0-16,3 2 0 15,3 8 0-15,0 9 0 0,-3-7 12 0,-3 7 6 0,1-1 2 0,-1-5 0 16,0-6-20-16,3 4 0 0,3-6 8 15,0 0-8-15,6 0-14 0,-3-3-6 16,-3-8-2-16,0 1 0 0,3-9-199 0,0-2-40 16</inkml:trace>
  <inkml:trace contextRef="#ctx0" brushRef="#br0" timeOffset="42287.7729">8815 2371 806 0,'0'0'72'0,"0"0"-58"16,0 0-14-16,-3 2 0 0,1-2 168 0,2 0 32 15,0 0 5-15,0 0 2 0,0 0-69 0,0 0-14 16,0 0-2-16,2 8-1 0,1 0-52 0,6-5-10 15,0-1-3-15,3-4 0 0,0-1 4 0,6-5 0 0,3 3 0 0,6-3 0 16,2-5-5-16,4 0-1 16,3 2 0-16,3-5 0 0,-4 3-32 0,4 0-6 0,0-1-2 0,-4 1 0 15,-2 3 0-15,0 2 0 0,0 0 0 0,-4 2 0 16,1-1-14-16,0 1 8 0,-3-2-8 0,-4 3 0 16,1-3-19-1,-3 5-9-15,0 1-3 0,-6-4 0 0,0 6-102 16,-6 0-21-16,0 0-4 0,-3 0-838 0</inkml:trace>
  <inkml:trace contextRef="#ctx0" brushRef="#br0" timeOffset="42600.2017">9220 1799 806 0,'-9'-10'36'0,"6"7"7"0,0-8-35 0,0 6-8 16,3 5 0-16,0 0 0 0,0-8 156 0,0 3 28 15,0 5 7-15,0 0 1 0,0 0-65 0,0 0-13 0,6-3-2 16,0 6-1-16,0 2-24 0,3 6-5 16,-3 5-1-16,3 7 0 0,-3 9-13 0,0 3-4 0,-3 2 0 0,0 5 0 15,-3 0 0-15,0 1 0 0,-3 7 0 0,-3-5 0 16,-3 8-51-16,3 0-13 15,-3-3 0-15,-3 6 0 0,0-6 33 0,-2-3 4 0,2-4 1 16,3-1 0-16,-3 0-38 0,0-7-23 0,6-1 3 16,-3-5 1-16,3-2-87 0,0-1-18 0,6-2-3 0,-3-5-953 0</inkml:trace>
  <inkml:trace contextRef="#ctx0" brushRef="#br0" timeOffset="43015.7066">9699 2498 1969 0,'0'0'87'0,"6"-8"18"0,-6 8-84 0,6 0-21 16,-6 0 0-16,0 0 0 0,0 0 69 0,0 0 10 15,0 0 1-15,0 0 1 0,0 0-9 0,0 8-3 16,-3 5 0-16,0 0 0 0,-3 0-30 0,-2 3-7 15,2 0 0-15,-3 11-1 0,3-9-22 0,-6 9-9 16,3-6 8-16,3 3-8 0,0-1 0 0,0 1 0 16,3-5 0-16,0 2 0 0,0 0 0 0,6-2 0 15,-3-1 0-15,3-5 0 0,3 1 0 0,-3-4 0 16,3-2 8-16,0 0-8 0,0-3 21 0,0-5 3 16,3 0 0-16,-3-5 0 0,3 2 7 0,3-5 1 15,-1 3 1-15,4-5 0 0,-3-4-4 0,3 1-1 16,0 0 0-16,-3-8 0 0,6 2 2 0,-3 1 0 0,-3 4 0 0,2-7 0 15,-2 5-6-15,-6 0-2 16,3 1 0-16,-3 1 0 0,-3 1-5 0,0 3-1 16,0-4 0-16,-6 9 0 0,0-8-4 0,-3 5-2 0,0 3 0 15,-6-3 0-15,3 5-10 0,-5 0-11 0,-1 1 3 0,-3-4 0 32,0 6-87-32,0 0-17 0,-3 0-3 0,0 0-762 0,-2 0-153 0</inkml:trace>
  <inkml:trace contextRef="#ctx0" brushRef="#br0" timeOffset="46224.2062">11807 2445 1566 0,'6'-13'69'0,"-6"13"15"0,3-3-68 0,3 0-16 0,-3-7 0 0,0 2 0 15,0 2 87-15,0 4 13 0,0-6 4 0,-3 3 0 16,6-1-30-16,-6-4-6 0,0 2 0 0,0 0-1 16,0-3-13-16,0 3-2 0,-3 3-1 0,0-6 0 15,-3 6-9-15,3-5-2 0,-3 2 0 0,0 2 0 16,0-2-11-16,-3 3-2 0,0 0-1 0,-3 2 0 15,0 3-10-15,-3-5-3 0,0 2 0 0,1 3 0 16,-4 0-13-16,-3 3 0 0,3 2 0 0,-3-2 0 0,3 7 0 0,-3 1 0 16,4 0 0-16,-4 4 0 0,-3-1 0 0,3 7 0 15,3-3-12-15,-3 9 12 0,4-1 0 0,-1 3 0 16,0 6 0-16,6-9 0 0,3 3 0 0,0 6 0 16,0-4 8-16,3 1-8 0,0-3 0 0,3 0 0 15,3-2-13-15,0 5 4 0,0-9 9 0,3-1-10 16,3-7 10-16,0-4-10 0,6 2 10 0,0-13 0 0,0 0 10 15,3 0-10-15,3-10 15 0,-1-1-3 0,1-5-1 0,3 0 0 16,0-7 1-16,3 1 0 16,-3-4 0-16,2-1 0 0,1-4 4 0,0-1 0 15,3-2 1-15,-3-6 0 0,2 0 5 0,1-5 1 16,0 0 0-16,0-8 0 0,0 3-23 0,-4 2 0 16,1 3 0-16,0-7-8 0,-3 1 16 0,3 4 3 15,-6-4 1-15,2 4 0 0,-8 2-12 0,3 5 0 16,-3 3 0-16,-3 3 0 0,-3 7-12 0,-3 1 12 15,0 7-10-15,0-5 10 0,-6 9-16 0,3-4 4 0,3 0 0 0,-3 6 0 16,-3 5 12-16,3-5-11 0,-3 8 11 0,3-1-10 16,0 6 10-16,0 0-12 0,0 0 12 15,0 0-12-15,0 0 3 0,-6 6 0 0,0 2 0 0,0 2 0 16,-3 4-11-16,3 4-3 0,0 3 0 0,0 0 0 16,-3 8 36-16,3 11 7 0,-2 0 2 0,-1 5 0 0,0 2-4 0,0 4-1 15,0 2 0-15,0-6 0 0,0 4-2 16,0-6-1-16,3 7 0 0,-3-7 0 15,0-2-3-15,3-4-1 0,0-2 0 0,3-2 0 16,3-6-10-16,0-3-17 0,0-7 4 0,3 2 1 16,3-8-110-16,0 1-22 0,3-9-4 0,0 3-601 15,3-8-121-15</inkml:trace>
  <inkml:trace contextRef="#ctx0" brushRef="#br0" timeOffset="46476.6999">12200 2257 864 0,'0'-8'76'0,"0"5"-60"16,0 3-16-16,0 0 0 0,0 0 232 0,0 0 44 16,0 0 9-16,0 0 2 0,0 0-135 0,0 0-28 15,3 6-4-15,3 4-2 0,-3-2-51 0,-3 5-11 16,3-2-1-16,0 5-1 0,0 2 2 0,0 1 0 15,-3 2 0-15,3-2 0 0,0 2-36 0,-3-3-8 0,3 1 0 16,-3-3-1-16,3 0-11 0,0-3 0 0,-1-3 0 0,-2 1 0 31,0-3-80-31,3-3-19 0,-3-5-3 0,0 0-1021 0</inkml:trace>
  <inkml:trace contextRef="#ctx0" brushRef="#br0" timeOffset="46610.996">12399 2000 2170 0,'0'0'96'0,"0"-5"20"0,0 5-92 0,0 0-24 0,3 0 0 0,-3 0 0 16,0 0 108-16,0 0 16 16,0 0 4-16,0 0 1 15,0 0-161-15,0 0-32 0,0 0-6 0,0 0-667 16,-3 5-134-16</inkml:trace>
  <inkml:trace contextRef="#ctx0" brushRef="#br0" timeOffset="47055.3702">12881 2035 2188 0,'0'0'48'0,"0"0"11"0,0 0 1 0,0 0 1 0,0 0-49 0,0 0-12 0,-3-6 0 0,3 6 0 15,-5-5 46-15,-1 2 6 0,0 3 2 0,-3 0 0 16,-3 0-36-16,3 6-7 0,-3-4-2 0,0 4 0 16,0 2-9-16,-3 0 0 0,3 2 0 0,0-2 0 15,1 3 0-15,2 2 0 0,0-5 0 0,3 5 0 16,0 0 0-16,3 0 0 0,0 1 0 0,0-1 0 15,6 0 0-15,-3 0 0 0,3 3 0 0,0 0 0 16,0-3 0-16,3 1 0 0,0-1 0 0,3 5 0 16,-3 1 46-16,-1-6 4 0,1 3 1 0,0 0 0 0,0 5-6 0,-3-2-1 15,-3-6 0-15,0 3 0 0,0 0 7 0,-3-3 1 16,0 0 0-16,-3 0 0 0,-3 0-26 0,4-5-5 16,-4 3-1-16,-6 0 0 0,3-1-10 0,-3 3-2 15,-3-5-8-15,-3 3 12 0,3-3-28 0,3 0-7 16,-2 0-1-16,-1 0 0 15,0 0-191-15,0-3-38 0</inkml:trace>
  <inkml:trace contextRef="#ctx0" brushRef="#br0" timeOffset="48250.0076">13682 2013 1036 0,'0'0'92'0,"-3"-5"-73"0,0 0-19 0,0 2 0 16,3-2 84-16,-3 0 14 0,0 5 2 0,3-8 1 15,-3 2-6-15,-3 1-2 0,0 0 0 0,0 2 0 16,0-2-52-16,1 2-10 0,-4 3-3 0,0 0 0 16,0 0-12-16,0 3-2 0,-3 2-1 0,0-2 0 15,-3 2 7-15,0 0 0 0,-3 1 1 0,3 7 0 0,-2-8 10 0,-1 6 1 16,0 2 1-16,-3 0 0 16,6 3-1-16,-6-3-1 0,1 9 0 0,-1-12 0 0,0 3-31 0,3 3 0 15,0 3 0-15,-3-1 0 0,3 3 57 0,7-2 6 16,-4-3 1-16,3 8 0 0,3-8-40 0,0-1-8 15,6 4-2-15,0 2 0 0,0-5-4 0,6 0-1 16,0-3 0-16,0 3 0 0,3-5-9 0,3 2 0 0,0 0 9 0,0 0-9 16,3-5-10-16,2 3-6 15,1-1-2-15,0 1 0 16,0-11-126-16,3 5-24 0,0-5-6 0,0 0-1 0</inkml:trace>
  <inkml:trace contextRef="#ctx0" brushRef="#br0" timeOffset="48639.007">13879 2244 1652 0,'0'0'73'0,"0"0"15"0,0 0-70 0,0 0-18 0,0 0 0 0,0 0 0 15,-3 0 111-15,-3 0 18 0,-3 0 4 0,3 2 1 16,-3 1-73-16,0 5-14 0,0-3-3 0,0 6-1 15,3-1-17-15,-6 1-3 0,0 10-1 0,3-8 0 16,-3 6-2-16,4 2-1 0,-1-2 0 0,0-4 0 16,0 4-4-16,3-1-1 0,0-4 0 0,6-1 0 15,-3 0-14-15,3-2 0 0,0-1 0 0,3 1 0 16,0-6 0-16,-3-5 9 0,0 0-1 0,6 8 0 0,3-5-8 0,0-1 0 16,0-4 0-16,2-1 8 0,4 3-8 0,0-8 8 15,0 3-8-15,3-8 8 0,0 2 0 0,0-2-8 16,0-3 12-16,-1 0-4 0,1 0 4 0,-3-5 0 15,3 3 0-15,-6 2 0 0,0 0 16 0,0 3 4 16,-6-6 1-16,0 3 0 0,-6 6-12 0,0 2-2 16,-3-6-1-16,0 9 0 0,0-3-7 0,-6 6-2 15,0-1 0-15,0 3 0 0,0 0-9 0,-3 0-12 16,0 0 2-16,0 3 1 16,-3-1-90-16,3 6-17 0,1-3-4 0,-4 3-996 0</inkml:trace>
  <inkml:trace contextRef="#ctx0" brushRef="#br0" timeOffset="49139.2245">14200 2223 1882 0,'0'-14'84'0,"3"9"16"0,-3-3-80 0,3 3-20 15,-3 5 0-15,0-6 0 16,3-1 94-16,3 1 14 0,-3-2 4 0,3 3 0 16,0-3-45-16,0 3-9 0,0-1-2 0,0 4 0 0,0-3-35 0,0-1-7 15,0 4-2-15,-1-1 0 0,1 3-4 0,0 0 0 16,3 0-8-16,0 3 12 0,-3-1-12 0,3 4 0 15,0 1 0-15,-3 4 0 0,0 0 8 0,3 5-8 16,-6 2 11-16,0 6-11 0,0 0 17 0,0-3-3 0,-3 8-1 0,0 0 0 16,-3 3 2-16,3-6 0 15,-3 1 0-15,3-3 0 0,-3-1-4 0,3-1-1 16,-3-7 0-16,3 4 0 0,3-6 7 0,-3-5 2 16,3 0 0-16,-3 3 0 0,3-6 7 0,-3-5 2 15,0 0 0-15,6 0 0 0,0 0 8 0,-3-3 3 16,6 1 0-16,-3-6 0 0,3 2-8 0,-1-4-2 15,4-1 0-15,0-2 0 0,-3 0-14 0,6-3-3 16,-3-3-1-16,3-2 0 0,-3 0-11 0,3 0 12 16,0 0-12-16,-1-3 12 0,4 0-12 0,-3 3 8 15,0-6-8-15,3 9 8 16,-6-6-37-16,3 8-8 0,-3-5-2 0,2 10 0 0,-2-7-71 0,0 5-14 16,-3 5-4-16,0-5-703 0,0 2-141 15</inkml:trace>
  <inkml:trace contextRef="#ctx0" brushRef="#br0" timeOffset="49495.7604">14831 2260 1152 0,'9'10'102'0,"-9"-10"-82"0,3 0-20 0,6 3 0 0,-3-1 154 0,6-2 26 15,-3 8 6-15,3-2 1 0,-3-6-55 0,2 0-10 16,4 0-2-16,-3-6-1 0,3 6-43 0,-3-8-9 15,6 3-2-15,3-5 0 0,-6-1-26 0,2 0-6 16,4 3-1-16,0-10 0 0,-6 2 7 0,3 5 1 16,-3-2 0-16,0 0 0 0,0-6-23 0,-1 6-4 15,-5 0-1-15,0 0 0 0,0 0-12 0,-3-1 9 16,0 1-9-16,-3 0 8 0,3 0 0 0,-6 2 0 16,3 0 0-16,-3 6 0 0,-3-3-8 0,-3 3 0 15,3 0 0-15,-6 5 0 0,0 0 0 0,0 5-11 0,-6 0 3 0,1 6 0 16,-1-1 8-16,-3 6-8 15,0 3 8-15,3 5-8 0,-3-6 8 0,3 9 0 16,-3-1-9-16,7 1 9 0,-1-1 0 0,3 0 0 16,0 1 0-16,3-9 0 0,6 9 0 0,0-11 0 0,3 2 0 0,3 1 0 15,3-6-20-15,0 6 1 0,0-12 0 16,2 4 0 0,1 0-189-16,0-1-37 0,9-2-8 0,0-3-2 0</inkml:trace>
  <inkml:trace contextRef="#ctx0" brushRef="#br0" timeOffset="49857.6768">15480 2088 1267 0,'6'-8'112'0,"-3"2"-89"0,0 1-23 0,-3 5 0 16,0 0 141-16,0 0 24 0,0 0 5 0,0 0 1 15,0 0-55-15,9 5-10 0,-3-5-2 0,0 8-1 0,0 3-46 0,-3-6-9 16,0 8-1-16,3-2-1 0,-3 2-12 0,-3-2-2 15,0 2-1-15,3 0 0 0,-3 0-9 0,3 1-2 16,-3-1 0-16,2 0 0 0,-2-2 16 0,0-1 4 0,0 1 0 0,-2-6 0 16,2 3 12-16,-3-3 4 15,3-5 0-15,0 8 0 0,0-8-26 0,-3 6-5 16,0-1-1-16,3-5 0 0,0 0 13 0,0 0 3 16,0 0 0-16,0 0 0 0,0 0-8 0,0 0-2 15,3-5 0-15,0-6 0 0,2 3 2 0,1-5 0 16,3 0 0-16,0-1 0 0,6 1-32 0,0-8 0 15,0 3 0-15,3-1 0 0,0 0 8 0,3-2-8 16,-1 3 0-16,7-3 0 16,-3 2-27-16,-3-2-11 0,0 2-2 0,-1 6-1 15,1-5-87-15,-6 10-16 0,-3-3-4 0,0 6-729 0,-3 2-146 0</inkml:trace>
  <inkml:trace contextRef="#ctx0" brushRef="#br0" timeOffset="54563.3599">17581 1720 1036 0,'0'0'46'0,"0"0"10"16,0 0-45-16,0 0-11 0,-3 0 0 0,3 0 0 15,-3-5 104-15,1 5 20 0,2 0 3 0,0 0 1 16,0 0-50-16,-3 0-10 0,-3-6-1 0,0 6-1 0,3-5-54 0,-3 5-12 16,0 0 0-16,-3 0 0 0,3 5 30 0,-3-5 9 15,3 0 1-15,-6 0 1 0,0 0-16 0,3 0-3 16,-3 0-1-16,0 6 0 0,-5-6 10 0,2 0 1 15,0 5 1-15,0 3 0 0,-3-6-7 0,0 4-2 16,-3-1 0-16,1 3 0 0,-1 0-5 0,-3 2-2 16,3-4 0-16,-3 2 0 0,3 5-7 0,4-5-2 15,-1-3 0-15,3 3 0 0,0 3-19 0,6-9-4 16,0 4-1-16,0-1 0 0,3 0 33 0,6-5 7 0,0 0 0 0,0 0 1 16,9 8-40-16,-3-5-8 15,0-1-1-15,3 1-1 0,6 2 37 0,0-5 7 16,3 6 1-16,2 2 1 0,7-3-21 0,-3 3 0 15,0 0 0-15,-3 2 0 0,2-2 0 0,-2 3 0 16,-3 2-8-16,-3 0 8 0,-6-2 0 0,0-1 0 16,3 4 0-16,-3-4 0 0,-6 1 0 0,3-1 19 15,-6 4-3-15,0-1-1 0,0 0 29 0,-6-5 7 0,-3 5 1 16,0-2 0-16,3 2-16 0,-6 0-4 0,-6-5 0 0,3 5 0 16,3 1-15-16,-3-4-3 15,-2-2-1-15,-1 5 0 0,3-7-13 0,0 2 0 0,0-3 0 0,0 0 0 16,-3 3 0-16,3-5 0 0,-2 0 0 0,2 4 0 0,-3-7 0 0,3 0 0 15,6 0 0-15,0 0 0 16,9 0-202-16,0 0-43 0,-6 3-9 0</inkml:trace>
  <inkml:trace contextRef="#ctx0" brushRef="#br0" timeOffset="55021.1942">17903 1955 403 0,'18'-5'17'0,"-9"-3"5"0,-3 3-22 0,-3-6 0 15,3 9 0-15,0-6 0 0,-6 8 324 0,5-6 60 16,-2 1 12-16,-3 5 2 0,0-5-253 0,0 5-50 16,0-3-11-16,0 3-1 0,-3 0-39 0,-2 0-8 15,-1 0-2-15,-3 8 0 0,0-3-18 0,0-2-3 16,0 8-1-16,-3-4 0 0,0 4-3 0,0 2-1 15,0-2 0-15,0 5 0 0,0-3 4 0,1 0 0 16,2 0 0-16,3 1 0 0,3-1 16 0,-3 0 3 0,0-5 1 0,-3 3 0 16,6 2-32-16,0-8 0 15,3 6 0-15,0-11 0 0,3 10 0 0,-3-10 0 16,6 3 0-16,-6-3 0 0,0 0 12 0,9 3-3 0,3 5-1 16,-3-8 0-16,2 0-8 0,1 0 0 0,-3-6 0 0,3 4 0 15,0-1 0-15,3 0 8 0,-3-5-8 0,3 3 8 16,0-3 0-16,-3 3 0 0,-1-8 0 0,1 2 0 15,0 3 4-15,0-5 0 0,-3 2 0 0,-3 1 0 16,3-4 16-16,-6 9 3 0,0-5 1 0,-3 2 0 16,0 0-18-16,-3 2-3 0,0-1-1 0,0 1 0 15,-3 1-10-15,3 2 0 0,-3-2 0 0,-3 5 8 16,3 0-8-16,-6 0-17 0,0 0 4 0,1 3 1 16,-4 2-144-16,-3 0-29 0,0 3-6 0,-3 3-1 0</inkml:trace>
  <inkml:trace contextRef="#ctx0" brushRef="#br0" timeOffset="55700.6808">18218 1799 2113 0,'0'0'46'0,"0"0"10"0,9 0 1 0,0-5 3 0,-3 5-48 0,3-5-12 15,3 2 0-15,-3 3 0 0,0 0 71 0,3 0 11 16,0 0 2-16,-3 0 1 0,0 0-53 0,0 8-10 16,-1-3-2-16,4 8-1 0,-3 1-9 0,0 2-2 15,-3 2 0-15,0 6 0 0,0-8 13 0,-3 2 3 0,3 3 0 0,-3 3 0 16,0-5 6-16,-3-1 2 16,0-2 0-16,0 3 0 0,-3-6-20 0,3 0-3 0,-6 0-1 0,3 1 0 15,0-9 4-15,3 3 0 0,-6 0 0 0,3-3 0 16,3-5-12-16,-3 5 8 0,3-5-8 0,0 0 8 15,0 0-8-15,0 0 0 0,0 0 0 0,0 0 0 16,0 0 32-16,0 0 5 0,0 0 1 0,0 0 0 16,0-10-19-16,3 2-4 0,3 0-1 0,0-3 0 15,3-5-5-15,3 1-1 0,0-1 0 0,6-6 0 16,2 4-8-16,4-6 0 0,0 3 0 0,3 0 0 16,0 2 0-16,-3 1 0 0,-1 5 0 0,1-6 0 15,0 6 0-15,-3 5 0 0,-3-5 0 0,0 5 0 0,-4 2 0 16,1 1 0-16,-3 0 0 0,-3 5 0 0,0 0-8 0,3 5 8 15,-3 0-10-15,0-2 10 0,-3 8 0 0,0-6 0 16,0 8-8-16,0 0 8 0,0 1 0 0,-3 1 0 16,0 4 0-16,-3 0 0 0,0-6 21 0,0 5 11 15,0-4 1-15,-3-1 1 16,3 0-48-16,-3 0-10 0,3 0-1 0,0-7-1 0,-3 2 26 0,0 0 0 16,3 0 0-16,0-8 11 0,0 0-11 0,-3 10 0 15,3-10 0-15,0 0 8 0,0 0 9 0,0 0 2 16,0 0 0-16,0 0 0 0,0 0-19 0,3-8 0 0,0 3-11 0,3-3 11 15,-3 3 0-15,2-9 0 0,4-4 0 0,0 5 0 0,3-8 0 0,0 2 0 16,3-2 0-16,3 5 0 0,0 0 0 0,0 3 0 16,-4 2 0-16,1-2 0 0,0 5 0 0,-3-5 0 31,3 5 0-31,-3 5 0 0,-6 3 0 0,0-2 0 0,3 4 0 16,-3 1 0-16,0 5 0 0,-3 0-10 0,-3 2 10 15,0 4-8-15,0 1 8 0,-3 4 12 0,0 0-2 0,3-1-1 16,0 3-24-16,-3-2-5 0,-3 7 0 0,-3-7-1 15,6 2-95-15,-6-3-18 16,6 4-4-16,-6-4-678 0,3 1-135 0</inkml:trace>
  <inkml:trace contextRef="#ctx0" brushRef="#br0" timeOffset="56136.9599">19305 2029 1152 0,'0'0'102'0,"0"0"-82"15,6 6-20-15,3-12 0 0,0 6 168 0,3-2 30 16,-3 2 6-16,5 0 0 0,-2-3-63 0,6 0-13 0,3-5-2 0,0 3-1 16,0-3-39-16,0 3-8 15,-4-6-2-15,4 3 0 0,0-5-52 0,0 3-12 16,-3-1-1-16,3-2-1 0,-4 2 26 0,1-2 6 15,-3 0 1-15,3 0 0 0,-6-6-28 0,3 6-6 16,-6 0-1-16,3 5 0 0,-6-6-8 0,3 4 8 16,-6 2-8-16,2-5 8 0,-2 7 1 0,-3-2 0 15,0 0 0-15,0 3 0 0,-3 0-9 0,0 0 0 0,1 2 0 0,-4-2 0 16,3 2 0-16,-3 3 0 16,-3 0 0-16,0 0 0 0,0 0 0 0,0 3 0 0,-3 2-11 0,0 0 11 15,0 3 0-15,0 0 0 0,0 3 0 0,0 2 0 16,-2-5 0-16,-1 5 0 0,0 0 0 15,0 6 8-15,0-3-8 0,0 8 12 0,3-6-4 0,0 1 0 16,0 2 8-16,4-3 3 0,2 9 0 0,3-9 0 0,3 3-19 0,0-5 0 16,3 3 0-16,0-1 0 15,3-4-16-15,2-1-8 0,4 0 0 0,3 0-1 16,-3 0 25-16,0-2 0 0,6 0 0 0,-3-1-859 16,3-4-166-16</inkml:trace>
  <inkml:trace contextRef="#ctx0" brushRef="#br0" timeOffset="57512.6781">21246 1577 576 0,'0'0'51'0,"0"0"-41"16,0 0-10-16,0 0 0 0,0 0 155 0,0 0 29 15,0 0 5-15,0 0 2 0,0 0-57 0,0 0-11 16,0 0-3-16,0 0 0 0,0 0-20 0,0 0-5 16,0 0-1-16,6 3 0 0,2-3-33 0,1 0-6 15,0 0-2-15,3-3 0 0,3-2-23 0,0-1-5 16,0 1-1-16,0-3 0 0,-3 0-11 0,6-2-2 16,-4-1-1-16,4 0 0 0,0 3-10 0,-3-5 0 15,0 0 9-15,-3 0-9 0,3 0 11 0,-6-1-3 16,0 4 0-16,-1-3 0 0,-2-1 4 0,0 1 1 0,-3 5 0 15,3-5 0-15,-6 0-13 0,3 2 0 0,-3 3 0 0,-3-5-10 16,0 0 10-16,0 2 0 0,0-2 0 0,-3 5 0 16,0 0 0-16,1 3 16 0,-1-3-4 15,-3 2-1-15,0-1-11 0,0 4-16 0,3 0 4 0,-3 3 1 16,0-5 11-16,0 5 0 0,3 0 0 0,0-5 0 16,0 2 0-16,0 3 0 0,0 3 0 0,3-3 0 15,-3-3 0-15,3 3 0 0,-3 0 0 0,6 0 0 16,-6 3 0-16,1 2 0 0,-1-5 0 0,0 5 0 0,0-5 0 0,0 6 0 15,-3-4 0-15,3 6 0 16,0 3 0-16,0-3 0 0,6 2 0 0,-6 6 0 0,-3-3 0 16,3 6 9-16,3-1-9 0,-3 1 0 0,3 2 20 15,3-2-2-15,0 7-1 0,0 1 0 0,0 4 2 0,0 4 0 16,0 2 0-16,0 2 0 0,3 1 3 0,0 0 1 16,-3-1 0-16,3 1 0 0,0 0 5 0,-3-3 0 15,0-5 1-15,6 2 0 0,-3-2-7 0,3-6-2 16,0-7 0-16,-6 7 0 0,-9-7-20 0,6 2 8 15,0-8-8-15,-3 0 0 0,3 1 28 0,-3-6 0 16,0-3 1-16,3 3 0 16,0 2-70-16,3-10-15 0,0 0-2 0,0 0-1 15,0 0-41-15,0 0-8 0,0 0-1 0,0 0-1 16,0 0-6-16,0 0-2 0,0 0 0 0,-3 0 0 16,-6-5 27-16,3 2 6 0,3 1 1 0,-3-1 0 0</inkml:trace>
  <inkml:trace contextRef="#ctx0" brushRef="#br0" timeOffset="57736.89">21058 1728 1324 0,'0'0'118'0,"0"0"-94"0,0 0-24 0,0 0 0 16,0 0 94-16,0-6 14 0,0 6 4 0,0 0 0 15,0 0 12-15,6-5 4 0,0 3 0 0,3-4 0 16,3 6-52-16,0 0-9 0,3 0-3 0,5-5 0 0,1 2-51 0,3 3-13 16,0-5 0-16,6 5 0 15,2-5-22-15,-2 2-7 0,0-2-2 0,0 5-667 16,-6-6-134-16</inkml:trace>
  <inkml:trace contextRef="#ctx0" brushRef="#br0" timeOffset="58227.5567">22076 1617 1728 0,'0'0'38'0,"0"0"8"0,0 0 2 0,0 0 0 0,0 0-39 0,0-6-9 0,0-2 0 0,0 3 0 15,-3-3 100-15,0 3 19 0,0 5 3 0,-3-8 1 16,0 8-57-16,0-5-11 0,-3 5-3 0,0 0 0 16,3 0-32-16,-2 0-8 0,-1 0 0 0,-3 0-1 15,3 5 1-15,-3-2 1 0,0 2 0 0,-3 3 0 16,0 2 4-16,0-2 1 0,-3 6 0 0,-2 4 0 16,2-5-7-16,-3 6-2 0,0-6 0 0,3 8 0 15,3-2-9-15,3-6 0 0,1 0 0 0,2 0 0 0,9 1 13 0,-6-6-2 16,6 2-1-16,0-10 0 0,0 0-10 0,6 3 12 15,3 2-12-15,-4-5 12 16,4-5 16-16,3 2 3 0,3-2 1 0,0 5 0 16,0-8-8-16,-3-3-2 0,9 3 0 0,-3-5 0 15,-4 0 1-15,4 0 0 0,0 0 0 0,-3-1 0 0,3-4-23 16,-3-1 0-16,0-2-10 0,3 3 10 0,-4-4-10 0,1 9 10 0,0-5-8 0,0-1 8 16,-3 11-9-16,0-2 9 15,-3 7-10-15,0 3 10 0,-3 0-12 0,-3 3 3 16,-3 7 1-16,0-2 0 0,-3 11 8 0,-3-1-10 15,-3-5 10-15,0 9-10 0,-3-4 10 0,3 1 0 16,3 7 0-16,-3-5 0 16,0-2-31-16,3-3-4 0,3 2-1 0,0 1 0 15,3-6-134-15,3 0-27 0,3-5-6 0</inkml:trace>
  <inkml:trace contextRef="#ctx0" brushRef="#br0" timeOffset="58509.2299">22710 1590 1324 0,'0'0'118'0,"0"0"-94"0,0 0-24 0,0 0 0 16,-3 0 145-16,-3-5 25 0,0 5 5 0,0 0 1 15,-6 5-90-15,3-2-18 0,-8 7-3 0,-1-2-1 16,0 3 0-16,-3 2 0 0,0 0 0 0,3 9 0 15,0-9-12-15,4 5-4 0,-1-2 0 0,0 0 0 16,6 0-20-16,0 2-4 0,0-4 0 0,3 4-1 16,0-5-13-16,3 1-2 0,0-1-8 0,3 0 12 15,6-8-12-15,-3 3 0 0,6 6 0 0,0-9 0 16,3 3-23-16,0-3-10 0,3-5-3 0,2 0 0 16,-2 3-195-16,6-6-39 0</inkml:trace>
  <inkml:trace contextRef="#ctx0" brushRef="#br0" timeOffset="58764.0687">22823 1585 2131 0,'0'0'189'0,"0"0"-151"15,6 0-30-15,6-8-8 0,-6 8 0 0,6-5 8 16,-3-1-8-16,3 1 8 0,0-3 52 0,3 0 10 0,-1 0 2 0,4 3 1 16,3-8-56-16,0 7-17 0,0-7 8 0,3 5-8 15,2 3 24-15,-5-3 1 0,-6 3 0 0,0-1 0 16,9 4-112-16,-6 2-22 0,-3 0-5 0,-1 0-560 16,-5 0-112-16</inkml:trace>
  <inkml:trace contextRef="#ctx0" brushRef="#br0" timeOffset="59079.8075">23097 1233 1958 0,'0'0'43'0,"0"0"9"0,0 0 1 0,0 0 3 0,0 0-45 0,0 0-11 16,0 0 0-16,0 0 0 0,0 8 84 0,0 2 14 16,0 4 3-16,0-1 1 0,0 0-34 0,0 6-6 15,0 2-2-15,-3-3 0 0,0 4-24 0,-6 1-4 16,6 4-2-16,0 2 0 0,-3 0 27 0,3 0 6 16,-3 0 1-16,3-2 0 0,-3-1-52 0,3 1-12 0,0-9 0 0,0 3 0 15,0 0-11-15,-5-2-5 0,8 0 0 0,0-1-1 31,-3 3-75-31,0-5-16 0,0 0-2 0,0 0-1 0,3 2-116 16,0 1-23-16,0-6-5 0,0 0-1 0</inkml:trace>
  <inkml:trace contextRef="#ctx0" brushRef="#br0" timeOffset="59694.8815">23546 1656 1094 0,'0'0'97'0,"0"0"-77"16,0-8-20-16,3 3 0 0,-3 5 76 0,3-11 12 0,-6 4 3 0,3 7 0 16,0 0-5-16,0 0-1 0,-3-3 0 0,-5 0 0 15,5 1-33-15,3 2-8 0,0 0 0 0,-6 2-1 16,-6 1-18-16,0 5-3 0,0-6-1 0,-3 4 0 16,9-1 24-16,-3 0 5 0,3 3 1 0,-3-2 0 15,-3 2-32-15,9-3-7 0,-6 3 0 0,3-3-1 0,3 3-11 0,-5-3 0 16,5 3 0-16,0-2 8 0,0 1-8 0,3 4 0 15,-3-3 0-15,6 0 0 0,-3-3 0 0,0 3 0 0,6 3 0 0,-3-3 0 16,-3 0 9-16,8 2 7 0,-5-2 0 0,3 3 1 16,-3-1 14-16,3 1 2 0,-3 2 1 0,-3 0 0 15,6 1 36-15,-3-1 7 16,-6-5 2-16,-3 2 0 0,6 4-52 0,-9-1-11 16,6-5-1-16,-3 2-1 0,1-2 2 0,-4 0 0 15,0-3 0-15,-3 1 0 0,0 2-32 0,-3-8-5 16,6 5-2-16,-6 0 0 15,-3-5-135-15,3 3-27 0,-2 2-6 0,-1-5-1 0</inkml:trace>
  <inkml:trace contextRef="#ctx0" brushRef="#br0" timeOffset="62545.883">2910 4403 914 0,'0'0'40'0,"0"0"9"0,0 0-39 0,0 0-10 0,6-3 0 0,-6-2 0 16,0-1 126-16,0 1 23 0,6 0 5 0,-6 0 1 15,0-1-33-15,3 1-6 0,0-3-2 0,0 3 0 16,-3-3-27-16,6 3-6 0,-6-1-1 0,0 1 0 15,0 2-20-15,0-2-4 0,0 0 0 0,0 5-1 16,-3-6-13-16,3 6-2 0,-3-5-1 0,0 2 0 16,3 3-17-16,0 0-3 0,-3-2-1 0,3 2 0 15,-3-3-18-15,-9 1 10 0,12 2-10 0,-6 2 8 16,0-2-8-16,-3 3 0 0,3-3 0 0,-3 2 0 0,0 4 0 0,0-4 0 16,-3 1 0-16,4 2 0 15,-4 3 0-15,0 0 0 0,0 0 0 0,-3 0 0 16,3 5 0-16,-3 3-9 0,3-3 9 0,-3 6-13 15,3-1 13-15,-5 4 0 0,2 1-10 0,0-1 10 16,3 4 0-16,0-2-9 0,6 2 9 0,0 1 0 0,3-1-9 16,3-5 9-16,0 1 0 0,0-4-9 0,3-2 9 0,0-3 0 15,6 0-9-15,-3-5 9 0,3 0 0 0,0-2 0 16,3-1-9-16,3-5 9 0,-9-3-11 0,8 1 2 16,1-6 0-16,0-3 0 0,6-5 9 0,-3-2 0 15,0-3 10-15,3-6-10 0,-1 1 16 0,-2-3-2 16,3-1-1-16,-3 1 0 0,0 0 12 0,0 0 3 15,-3 3 0-15,2-1 0 0,-8 6-7 0,3 0-1 16,-6 5 0-16,3 3 0 0,-6 2-12 0,0 3-8 16,0 3 8-16,-3 5-8 0,0 0 17 0,0 0-1 0,0 11 0 0,-3-1 0 15,0 6-16-15,0 0 0 0,0 2 8 16,0 4-8-16,6-1 0 0,0 0 0 16,0 3 0-16,0-3 0 0,6 0-14 0,-9-2 0 15,6-1 0-15,0 1 0 16,0-4-46-16,3-1-10 0,-3-1-2 0,0-2-1073 0</inkml:trace>
  <inkml:trace contextRef="#ctx0" brushRef="#br0" timeOffset="62962.4439">3306 4411 1742 0,'0'0'77'0,"3"-6"16"0,3 1-74 0,0 2-19 15,0-2 0-15,0 2 0 0,3 1 107 0,-3-1 17 16,2 3 4-16,1-2 1 16,0 2-50-16,-3 2-11 0,3 1-1 0,0 2-1 0,-3 0-30 0,3 3-7 15,-3 3-1-15,0-1 0 0,3 4-4 0,-3-1 0 16,-6 3-1-16,3 0 0 0,-3 0 8 0,0 2 1 16,0 1 1-16,-3-4 0 0,0 1-21 0,-3 0-4 15,3 0 0-15,0 0-8 0,-3-5 13 0,3-1-4 16,3-5-1-16,0 3 0 0,0-8-8 0,0 0 0 15,0 0 9-15,0 0-9 0,0 0 8 0,0 0-8 16,3-5 8-16,0-3-8 0,3 0 0 0,0-5 8 16,-3 0-8-16,3-6 0 0,3 1 0 0,3-1 0 15,0-5 0-15,-1 1 8 0,1-4-8 0,3 3 0 16,3 0 0-16,0-2 0 0,0 5 0 0,0 0 0 16,-3 2 8-16,2 6-8 0,-5 2 0 0,-3 6 0 15,3 0 0-15,-6 5 0 0,3 5 0 0,-3 3 0 0,0 3 0 16,-3 2 0-16,0 5 0 0,-3 4 0 0,0-4 0 0,-3 6 0 15,3-3 0-15,-3 0 0 0,3 3 0 0,-3-3-12 16,0 3-88-16,3-3-19 0,3 0-3 0,-3-2-1013 16</inkml:trace>
  <inkml:trace contextRef="#ctx0" brushRef="#br0" timeOffset="63568.4405">4467 4387 230 0,'-6'-8'10'0,"6"8"2"0,6-8-12 0,-6 3 0 15,0-3 0-15,3 2 0 0,0-2 464 0,0 3 91 16,-3-3 17-16,0 0 4 0,0 0-396 0,-3 3-79 15,3-3-16-15,-3 3-3 0,0 2-31 0,0-2-7 16,0 0 0-16,0 2-1 0,-3-2-14 0,3-1-2 16,-3 4-1-16,6 2 0 0,0 0-8 0,-6-3-2 0,0 0 0 0,0 3 0 15,6 0-16-15,-6 0 0 16,-3 6 0-16,0-1 0 0,-3 0 0 0,3 6 0 16,-3-1 0-16,1 4 0 0,-4 2 0 0,0 2 0 15,0 3 0-15,0 3 0 0,3 0 0 0,0 5 0 16,-3 3 0-16,6 2 0 0,-2 3 0 0,5 0 0 0,0-2-10 15,3-4 10-15,3 1 0 0,0-5 0 0,0-4 0 16,3-1 0-16,0-7 0 0,3-4 0 0,-3 0 0 0,2-3 0 16,1-6 0-16,3-2 0 0,0-2 14 0,0-6-4 15,3 0 10-15,3-6 3 0,0-4 0 0,3-3 0 16,0 0-10-16,-1-3-1 0,1-3-1 0,0-2 0 16,0-5-2-16,3 2 0 0,-3-2 0 0,0-3 0 15,-1-3-9-15,4-2 0 0,0-3 0 0,0-6 0 16,-3 1 0-16,0 0 0 0,0-3 12 0,-1 3-4 15,-2-1-8-15,0 4-14 0,0-1 3 0,0 0 1 0,-6 6 19 0,3 5 4 16,0 8 1-16,-3-3 0 0,-3 11-14 0,-3 5 0 16,2 3 0-16,-2 2 0 0,-3 6 0 0,0 5 9 15,0 0-9-15,0 0 8 0,-3 11-8 0,0 2 0 16,-2 5 0-16,-1 4 0 0,-3 4 0 0,3-2 0 16,-3 5-9-16,3 0 9 0,3-2 0 0,-3 4 0 15,3 4 0-15,0-1 0 0,0 3 0 0,0 3 0 0,0 2 0 0,0 0 0 0,0 1 10 0,0-3-10 16,-3-1 10-16,3-2-10 0,0-2 0 0,3-1 8 15,-3 3-8-15,0 0 0 16,0 0-80-16,-3 0-18 0,3 0-4 0</inkml:trace>
  <inkml:trace contextRef="#ctx0" brushRef="#br0" timeOffset="64511.6558">5955 3852 345 0,'-3'-16'31'0,"6"9"-31"0,-3-1 0 0,-3-3 0 0,3-2 232 0,0 2 41 16,3 1 8-16,-3 2 2 0,0 2-101 0,0-2-20 15,0 3-4-15,0 5-1 0,0 0-39 0,0 0-8 0,0 0-2 16,3 11 0-16,-3 5-42 0,3 2-9 15,-3 3-1-15,-3 6-1 0,3-1-31 0,0 6-7 16,-3 0-1-16,0-1 0 0,0 4-6 0,3-1-2 16,-3 1 0-16,3-1 0 0,0 0 20 0,3-2 3 15,0-3 1-15,3-2 0 0,0-6-32 0,0 0 0 16,0-5 0-16,0-3 0 0,3-2 12 0,0-3-3 16,-3-3-1-16,0 0 0 0,-1-2 8 0,4-3 2 15,0-3 0-15,-3-2 0 0,3 0 10 0,3-6 3 16,-3 1 0-16,3-4 0 0,0-2-4 0,0-2-1 15,0-6 0-15,3 0 0 0,-1-2-3 0,1-1-1 16,0-2 0-16,0-2 0 0,0 1-4 0,3-1-1 16,-3 2 0-16,0-3 0 0,2 3-9 0,1-3-8 0,-3 3 12 15,0 0-12-15,-3 2 0 0,-3 6-12 0,0 0 0 0,-3 2 0 32,-3 6-75-32,0 3-14 0,-3 2-3 0,-3 2-762 0,-3 4-152 0</inkml:trace>
  <inkml:trace contextRef="#ctx0" brushRef="#br0" timeOffset="65115.6791">6836 3818 1094 0,'-3'-5'97'0,"3"-3"-77"0,-3 0-20 0,3 0 0 15,0 0 132-15,0 8 24 0,-3-5 4 0,3 5 0 16,0 0-80-16,-3-3-16 0,-3 0-3 0,0 1-1 15,0 4-11-15,0 4-2 0,-3-1-1 0,-3 3 0 16,1 0-21-16,-1 5-4 0,0-8-1 0,3 9 0 0,3-4 10 0,-3 3 2 16,3 1 0-16,3-1 0 0,0 0-14 0,0 0-2 15,3 3-1-15,-3 0 0 16,3 0-15-16,3 0 11 0,-3 2-11 0,3 3 10 16,-3-2 4-16,3 2 1 0,0 0 0 0,0 0 0 0,-3 3 25 15,0 0 4-15,-3-3 2 0,3 3 0 0,-3-3 3 0,3 0 1 16,3-5 0-16,3 0 0 0,-3-3-34 0,0-2-8 15,-3 0 0-15,-3-1-8 0,3-2 21 0,0 0-2 16,-6 0-1-16,0-3 0 0,0 3-18 0,0-3 0 16,-3 1 0-16,0-1 0 15,0-2-64-15,0-1-16 0,0-2-3 0,1-2-1079 0</inkml:trace>
  <inkml:trace contextRef="#ctx0" brushRef="#br0" timeOffset="65487.033">7143 4069 1324 0,'12'0'118'0,"-1"3"-94"0,1 2-24 0,3 1 0 16,-3-4 153-16,6 3 27 0,9-2 4 0,-3-3 2 0,-10 0-74 0,7-3-16 15,3-2-2-15,0 0-1 16,-3-3-34-16,0-3-7 0,-1-2-2 0,1-3 0 15,6 3-8-15,-6-3-2 0,-3 0 0 0,-6 0 0 16,3-2 4-16,-4-1 1 0,4 1 0 0,-3-1 0 16,-3 1-6-16,0-1-2 0,-3 1 0 0,0-1 0 15,-3 6-20-15,-6-6-4 0,3 9-1 0,-3-1 0 16,-3 3 4-16,0 3 1 0,-6 0 0 0,0 2 0 16,0 3-17-16,-2 5 10 0,-4 3-10 0,3 3 8 15,-6 5-8-15,3-3 0 0,3 3 0 0,0 2 0 0,0 1-10 0,4 2 10 16,2-2 0-16,3 4-9 0,0-1 9 0,3 1 0 15,0-1 0-15,3-1 0 0,3 3 0 0,0-3 9 16,3 0-9-16,0 0 10 0,0-2-10 0,0-1 0 16,2-2 0-16,-2 0 0 15,3 0-67-15,-3-6-15 0,6 1-3 0,0 0-772 16,-3-6-155-16</inkml:trace>
  <inkml:trace contextRef="#ctx0" brushRef="#br0" timeOffset="66361.3929">8976 3715 1609 0,'0'0'35'0,"0"0"7"0,0 0 2 0,0 0 2 0,0 0-37 0,3-3-9 16,3-5 0-16,-3 6 0 0,6-4 98 0,0 1 18 16,3-3 3-16,6 3 1 0,3-3-40 0,-1 0-7 15,7 3-1-15,0-1-1 0,3-2-15 0,0 3-2 16,-1 0-1-16,4 2 0 0,-3-2-43 0,0-3-10 15,8 5 0-15,-5-5 0 0,0 3 0 0,-1 0 0 16,1-3 0-16,0 2 0 0,-3 1-15 0,-1-3-5 16,-5 3-2-16,0-3 0 15,0 3-77-15,-6-1-15 0,0 1-3 0,-3-3-526 0,-1 3-105 16</inkml:trace>
  <inkml:trace contextRef="#ctx0" brushRef="#br0" timeOffset="66706.984">9488 3294 115 0,'-9'-8'0'0,"6"0"10"0,0 3-10 0,-3-3 0 15,6 0 0-15,-3-3 0 0,0 4 273 0,3-1 53 16,0 0 10-16,3-3 3 0,0 3-169 0,-3 0-34 15,3 3-6-15,3 2-2 0,-6 3-16 0,0 0-3 16,0 0-1-16,6 8 0 0,-3 5-19 0,0 1-4 16,0 4-1-16,-6 6 0 0,3 5-43 0,-6 5-9 15,-3 1-1-15,0 7-1 0,-6-7 21 0,1 7 4 16,2 0 1-16,-6 3 0 0,3 3-20 0,0-1-4 16,-3 1-1-16,0 0 0 0,3-6-18 0,1 3-3 15,-4-5-1-15,0-3 0 0,6-3-9 0,-3-2 8 16,0 0-8-16,3-6 8 0,-3 1-8 0,3-4 0 15,4-4 0-15,-1-1 0 16,0 1-56-16,3-6-6 0,3-5-2 0,-3 3 0 16,3-6-188-16,3 3-39 0</inkml:trace>
  <inkml:trace contextRef="#ctx0" brushRef="#br0" timeOffset="67247.5719">9911 3040 1494 0,'0'-11'66'0,"3"9"14"0,3-6-64 15,-3 3-16-15,0 5 0 0,-3 0 0 0,0 0 33 0,0 0 4 16,0 0 1-16,0 0 0 0,0 0 26 0,0 0 4 15,0 0 2-15,0 0 0 0,0 0-8 16,-3 5-2-16,0 3 0 0,0 5 0 0,0-5-4 0,0 5-2 16,-3 3 0-16,3 5 0 0,-3-5 0 0,3 8 0 15,-3 0 0-15,3 2 0 0,0 9-26 0,0-1-6 16,-3 3-1-16,0 3 0 0,3-3 18 0,-3 5 3 0,-3 0 1 0,0-2 0 16,0 2-21-16,-2 1-4 15,2-3-1-15,-3 4 0 0,0-4 3 0,0 0 1 16,0-3 0-16,-3-3 0 0,3 1-21 0,-3-9 0 15,3-2-10-15,1-3 10 0,-1-2 19 0,3-6 10 16,0-3 3-16,0 1 0 0,3-3-32 0,0-5 0 16,0 2 0-16,3-5 0 0,0 0 9 0,0-3-1 15,0-5 0-15,3 0 0 0,0 0-8 0,3-2 0 16,3-3 0-16,3-3 0 0,-3 0 0 0,6-3 0 16,0 1-14-16,0-3 5 0,2 2 9 0,1-2 0 0,-3 2-9 0,3 4 9 15,0 1 0-15,-3 4 0 0,-3 2 0 0,3 3 0 16,0 2 0-16,0 3 0 0,-3 0 0 0,-1 5 0 15,1 1 0-15,0 1 0 0,0 4 0 0,0 0 0 16,0-1 0-16,0 3 0 0,-3-2 0 0,3 2 0 16,-3-2 0-16,3 2 0 0,-3 0 0 0,6-2 0 15,-3-3-82 1,0 2-18-16,-1-2-4 0,4 0-1100 0</inkml:trace>
  <inkml:trace contextRef="#ctx0" brushRef="#br0" timeOffset="67631.757">10259 3836 806 0,'0'0'36'0,"0"0"7"0,0 0-35 0,0 0-8 16,0 0 0-16,6-2 0 0,0 2 286 0,0 0 55 16,0 0 11-16,3 0 3 0,0 0-230 0,0 0-45 15,0 0-10-15,3 0-2 0,-4-3-19 0,1 1-4 16,6-1-1-16,-6 0 0 0,3 1-10 0,0-6-2 15,0 5-1-15,0-8 0 0,-3 1 17 0,3 2 4 16,-6-3 1-16,3 3 0 0,-1-2-7 0,-2-1-2 0,0 1 0 0,3-4 0 16,-6 4-29-16,3-1-7 15,0-2 0-15,0-3-8 0,-3 0 11 0,3 3-11 16,0-3 10-16,0 0-10 0,-6-5 0 0,3 8 8 16,-6-3-8-16,3 3 0 0,-3 2 0 0,0 3 0 0,0 0-12 15,-3 3 12-15,0 5 0 0,-3 0-8 0,-3 5 8 0,0 1 0 16,-2 4 0-16,-4 3 0 0,0 1 0 0,0 4 0 15,3 1-12-15,0 2 4 0,3 0 8 0,-3 3-13 16,3 2 13-16,4-2-12 0,2 3 12 0,0-4-12 16,0 1 12-16,3 0 10 0,3-5-2 0,0-1 0 15,3 1-8-15,0-4-12 0,0-1 2 0,3-1 1 16,-3-3-13-16,3-4-2 0,-1 2-1 0,1-3-824 16,0 3-165-16</inkml:trace>
  <inkml:trace contextRef="#ctx0" brushRef="#br0" timeOffset="68246.9631">10691 3635 1612 0,'6'-5'144'0,"0"2"-116"16,0 1-28-16,0-1 0 0,-1-2 148 0,1 2 23 0,3 3 5 0,0 0 0 16,-3 0-70-16,3 3-14 15,3 2-4-15,-3 0 0 0,0 1-28 0,0 4-7 16,-3-2-1-16,3 5 0 0,-3-2-24 0,-3 0-4 15,-3 2-2-15,3 3 0 0,-3-3 6 0,0 0 0 16,0 3 1-16,0 0 0 0,-3-3-2 0,3 0-1 16,-3 1 0-16,3-4 0 0,-3 1-18 0,3-3-8 15,0 0 0-15,0-8 8 0,0 0-8 0,0 0 8 16,0 0-8-16,0 0 8 0,0 0-8 0,0 0 10 16,0 0-10-16,0 0 10 0,0 0-10 0,6-3 10 15,3 0-10-15,-6-2 10 0,3-3-10 0,-1 0 0 0,4-2 0 16,3-1 0-16,-3-2 0 0,3 0 0 0,3-1 0 0,0 1 0 15,0-3 0-15,-3 3-14 0,6 0 5 16,-4 0 1-16,1-1 8 0,0 4 0 0,-3-1 0 0,0 6 0 16,0 2 0-16,0 1 0 0,-3 2 0 0,0 2 0 15,0 1 0-15,-3 2 0 0,3 6 0 0,-4-1 0 16,1 6 0-16,-3 0 8 0,3 3 0 0,-3-1 0 16,-3 3-8-16,3-2 0 0,0 2 0 0,0 0 0 15,0 0 0-15,0-2 0 0,0-1 0 0,0-2 0 16,0-3 0-16,0 1 9 0,0-4-9 0,3 1 0 15,-6-3 12-15,3 0-12 0,-3-8 12 0,6 5-12 0,-6-5 10 16,0 0-10-16,0 0 8 0,6 3-8 0,0-3 9 16,0-3-9-16,0-2 10 0,3-3-10 0,-3-3 10 15,3-2-10-15,2 0 10 0,1-6-10 0,0-2 12 0,6-3-3 16,-6-2-1-16,3 2 0 0,3-2-8 0,3-1 0 16,-3 6 0-16,2 0 0 0,1 2 0 0,-3 3-9 15,-3 3 9-15,0 3-10 0,-3 2 10 0,0 2 0 16,-3 4 0-16,-1 2 0 0,1 2 0 0,-9-2 0 15,6 8 0-15,0 0 0 0,-3 5 0 0,3 1 9 0,-3-1-1 16,0 0-8-16,0 3 0 0,0 0 0 0,0-3 0 0,-3 3 0 16,3 0 0-16,0-3 0 15,0 0-12-15,3-2 12 0,-6 2-108 16,3-2-16-16,0 2-4 0,0-2-1156 0</inkml:trace>
  <inkml:trace contextRef="#ctx0" brushRef="#br0" timeOffset="69273.4763">12646 3519 172 0,'0'0'16'0,"0"0"-16"0,-3 0 0 0,-3 3 0 16,3-1 104-16,-3 1 19 0,6-3 3 0,0 0 1 15,0 0-11-15,-3 0-3 0,3 0 0 0,0 0 0 16,0 0-1-16,0 0-1 0,0 0 0 0,0 0 0 16,0 0-24-16,0 0-5 0,0-3-1 0,6-2 0 15,0 2 19-15,3-2 3 0,0 0 1 0,6 2 0 16,0-5-24-16,3 6-4 0,3-4 0 0,2 1-1 15,4 0 1-15,3-1 1 0,0-2 0 0,3 3 0 16,-1-5-68-16,1 2-9 0,3-3-11 0,-1 0 3 16,1-2 8-16,-3 3 11 0,3-1-3 0,-4-2 0 15,-2 0-8-15,-6 2 0 0,0 0 0 0,0 1-11 16,-7 5-7-16,-2-6-2 0,0 3 0 0,-3 3 0 16,0 2-42-16,-3 3-9 0,3-5-1 0,-3 5-644 15,-3 0-128-15</inkml:trace>
  <inkml:trace contextRef="#ctx0" brushRef="#br0" timeOffset="69689.213">12992 2987 1134 0,'0'0'50'0,"0"0"10"0,0 0-48 0,0 0-12 0,0-5 0 0,3 0 0 16,0-3 89-16,-3 2 15 0,3 1 4 0,-1 0 0 15,1-1 3-15,3 1 1 0,0-3 0 0,-6 8 0 0,0 0-32 0,3-2-5 0,-3 2-2 0,0 0 0 16,0 0-58-16,6 5-15 0,-3 3 0 0,0 0 0 31,-3 5 58-31,0 0 9 0,-3 3 1 0,0 5 1 16,-3 3-31-16,-3 0-6 0,0 10-2 0,-2-2 0 15,-1 8-1-15,0 2 0 0,-3 0 0 0,0 6 0 0,3-3 13 0,0 0 2 16,0-3 1-16,0 6 0 0,3-8-28 0,-2 5-5 16,2-6-2-16,-3 6 0 0,3-5-10 0,0-6 0 15,0 3 0-15,-3-5-11 16,0-5-17-16,0-4-3 0,-3 1-1 0,6-5 0 15,0-1-121-15,3-5-25 0,1-2-5 0,2 0-1 0</inkml:trace>
  <inkml:trace contextRef="#ctx0" brushRef="#br0" timeOffset="70158.207">13346 3487 1796 0,'0'0'40'0,"0"-5"8"0,6 0 1 0,-6 5 1 0,0 0-40 0,0 0-10 0,0 0 0 0,0 0 0 15,0 0 72-15,0 0 12 0,0 0 2 0,-6 8 1 16,3 0-19-16,-6 2-4 0,3 3-1 0,-3 1 0 0,0 1-17 15,0 4-3-15,0 2-1 0,0 8 0 16,0-8-24-16,0 3-5 0,3 5-1 0,-2-2 0 16,2-1 5-16,0 1 1 0,3-6 0 0,0 0 0 15,0 3 13-15,3-6 2 0,3-2 1 0,-3-3 0 16,0 1-34-16,3-4 0 0,0-2 0 0,0 0 0 0,-3-8 13 16,6 3-4-16,2-1-1 0,1-2 0 0,0-2 7 15,3-4 1-15,0-1 0 0,0-4 0 0,0-2 19 0,3-3 4 16,3-3 1-16,-3 1 0 0,-1-3-31 0,4-3-9 15,0 0 0-15,0-2 0 0,0 2 18 0,-3 0-3 16,-3 0-1-16,0 0 0 0,0 6-3 0,-4-3-1 16,-5 2 0-16,0 3 0 0,-3 0-10 0,-3 3 12 15,0 0-12-15,-3 5 12 0,-2 0-12 0,2 3 0 16,-3 2 0-16,0 3 8 16,-3 0-31-16,0 0-6 0,-3 5-2 0,3-2 0 15,-3 2-81-15,0 3-17 0,-2 0-3 0,-1 0-665 0,0 3-133 0</inkml:trace>
  <inkml:trace contextRef="#ctx0" brushRef="#br0" timeOffset="71270.737">15563 3376 1263 0,'0'0'56'0,"3"-3"12"0,-3-2-55 0,0-3-13 15,3 3 0-15,-3-3 0 0,0-3 104 0,3 9 19 16,-3-9 3-16,0 9 1 0,3-12-59 0,-3 9-12 15,0-3-3-15,-3 3 0 0,3-3-2 0,-3 0-1 16,0 0 0-16,0 3 0 0,-3-3-16 0,3 0-3 16,-3 5-1-16,0-2 0 0,-2 0-16 0,2 2-3 15,-3 3-1-15,-3-3 0 0,0 3 0 0,0 3 0 16,-6-3 0-16,0 8 0 0,3-3 10 0,-5 6 3 16,-1 2 0-16,0 5 0 0,-6 6 4 0,3 3 1 15,0-1 0-15,-2 6 0 0,-1 0 20 0,3 2 5 16,3 1 1-16,-3-1 0 0,4 0-43 0,-1 1-11 15,6-1 0-15,0 0 0 0,3-7-22 16,3-1-6-16,3-2-2 0,3-3 0 0,-3-2 30 0,3-3 0 16,3-3 0-16,3-2 10 0,0-3-10 0,3-3 8 15,-6-5-8-15,6 2 8 0,3-2 26 0,3-2 5 16,0-6 1-16,3-3 0 0,0-2-23 0,2-3-4 16,4-5-1-16,0-3 0 0,3-2-1 0,0-1-1 0,3-4 0 15,2-4 0-15,1 1 3 0,0-6 1 0,-3-2 0 16,5-6 0-16,-2 0-14 0,-3 1 0 0,0-3 0 0,0-3-10 15,-4 2 10-15,-2-2 14 0,0 9-3 0,-3-12-1 16,-3 8-10-16,0 1 0 0,0 4 0 0,-4 1 0 16,1 10 0-16,0-2-11 0,-3 2 11 0,3 8-8 15,-3 3 8-15,-3 8 12 0,0-6-2 0,-3 11-1 0,0-5-9 0,-3 8 0 16,0-3 0-16,0 8 0 0,0 0 0 16,0 0 0-16,-6 11 0 0,-3 4 0 15,0-1 0-15,-3 7 0 0,0 11 0 0,0-1 0 16,0 9 0-16,1-3-14 0,-1 3 3 0,3 2 1 0,0 0 10 15,-3-2 0-15,3 5 10 0,0 3-10 0,0-6 10 0,-3 3-10 16,3-3 10-16,-3 3-10 0,0-2 25 0,1-1-1 16,-1-5 0-16,3 0 0 0,0-2-16 0,0-6-8 15,3 0 0-15,3-3 8 0,3-7-8 0,0-1-11 16,0-7 3-16,3 2 0 16,0-8-222-16,3 3-44 0,12-2-9 0,-3-9-1 0</inkml:trace>
  <inkml:trace contextRef="#ctx0" brushRef="#br0" timeOffset="71645.0062">15846 3463 633 0,'0'0'56'0,"-3"6"-44"0,-3-1-12 0,3 0 0 16,0 1 233-16,3-1 45 0,0 3 9 0,0 0 1 15,0 2-145-15,0-7-30 0,3 2-5 0,-3 3-2 16,0-8-34-16,0 0-6 0,9 0-2 0,3 3 0 0,0-3-1 0,0-3-1 15,3 1 0-15,3-4 0 16,-1-2-3-16,1 0-1 0,-3-2 0 0,0-1 0 16,0 1-27-16,3-4-6 0,-6 4-1 0,3-3 0 15,-6-1-12-15,-1 1-4 0,4-3 0 0,-6 0 0 16,0 1 20-16,0-4 3 0,0 0 1 0,3 1 0 16,-6 2-20-16,0-5-3 0,0 2-1 0,0 4 0 15,-3 1-28-15,0 4-5 0,0 4-2 0,-6-2 0 0,3 6 27 0,-3-1 0 16,-3 6 0-16,0 2 0 0,-3 6 0 0,-3-1 0 15,-2 6 0-15,-1 3 0 0,0 2 16 0,-3 5 8 16,3-5 1-16,0 6 1 16,-2-1-42-16,5 1-8 0,6-6-1 0,0 3-1 0,0-3 26 0,6 0 0 15,-3 0 0-15,6-5 0 0,0 0 10 0,0 0 7 16,0-3 2-16,3-2 0 16,3 2-118-16,0-8-23 0,0 6-5 0,3-6-1055 0</inkml:trace>
  <inkml:trace contextRef="#ctx0" brushRef="#br0" timeOffset="72021.1319">16626 3098 2026 0,'0'0'44'0,"6"0"10"0,0-8 2 0,-3 0 1 0,-6 6-45 0,3 2-12 0,0 0 0 0,0 0 0 16,0 0 79-16,0 0 13 0,0 0 4 0,-9 2 0 15,-3-2-29-15,0 6-6 0,-3-1-1 0,0 6 0 16,0-3-34-16,1 5-7 0,-4 0-2 0,0-2 0 16,0 4-17-16,3 1 0 0,0 0 0 0,3-3 0 15,0 3 0-15,4-2 0 0,2 1 0 0,3 1 0 16,0-3 0-16,0 1 0 0,6-4 0 0,0 4 0 0,0-1 55 0,0-8 7 16,0 6 2-16,-1 2 0 0,1-5 0 0,0 2 0 15,0 1 0-15,-3 2 0 16,0-8-52-16,-3 6-12 0,0 0 0 0,-2-1 0 15,-1 1 0-15,0 2 0 0,-3 0 0 0,3 1 0 0,-3 1 0 16,0-1 0-16,3 1 0 0,-3 1 0 0,0 0 0 0,0-3 0 16,-3 6 0-16,0-6 0 0,-3 0 0 0,1 1 0 15,-1 2 0-15,-3-1 0 16,0 1-48-16,0 0-13 0,0 0-3 0,0 0 0 16,3-3-102-16,-2 0-21 0,5-5-4 0,0-2-1 0</inkml:trace>
  <inkml:trace contextRef="#ctx0" brushRef="#br0" timeOffset="72650.934">17129 3191 518 0,'0'0'23'0,"0"0"5"16,0 0-28-16,0 0 0 0,-3-3 0 0,0-2 0 15,6 0 223-15,-3 5 39 16,-6-3 8-16,0-2 2 0,-3-1-128 0,3 1-24 16,6 5-6-16,-6-5-1 0,-3 2-34 0,0 1-7 15,3-1-2-15,1 0 0 0,-4 3-49 0,-3 3-9 0,3 2-3 0,0 0 0 16,-3 3 42-16,-3 6 8 0,-3 4 1 0,0-2 1 15,3 8-8-15,-2-8-1 0,-4 8-1 0,-3-1 0 16,9 4-15-16,-3-3-2 0,3 2-1 0,-3 3 0 16,-2-10-16-16,5 5-3 0,9-1-1 0,-3-1 0 0,0 1 17 0,3-7 3 15,6 3 1-15,3-3 0 0,6-1-47 0,-3 4-10 16,3-6-1-16,0-2-1 16,3-1 4-16,2-2 1 0,-2 0 0 0,3-2-795 15,3-4-158-15</inkml:trace>
  <inkml:trace contextRef="#ctx0" brushRef="#br0" timeOffset="73023.1298">17421 3268 1839 0,'0'0'81'0,"0"0"18"0,0 0-79 0,0 0-20 15,0 0 0-15,0 0 0 0,0 0 71 0,0 0 10 16,-3 8 3-16,0 2 0 0,-3 3-16 0,3 1-4 16,0 1 0-16,0 1 0 0,-6 3-19 0,3-1-4 15,3 1-1-15,0-1 0 0,0-2-12 0,-3 0-4 0,0 0 0 16,3-3 0-16,3 1 7 0,-3-4 1 0,-3-2 0 0,0 0 0 16,6-8-11-16,0 8-1 15,-6 0-1-15,3-3 0 0,-3 0 21 0,0 3 4 16,6-8 0-16,0 0 1 0,-8 3-18 0,5 0-4 0,3-3-1 15,0 0 0-15,0 0 14 0,0 0 4 0,0-6 0 16,3 1 0-16,5 0-18 0,1-6-3 0,-3 3-1 0,3-5 0 16,6 0-10-16,3-3-8 0,-3-3 12 0,0 1-12 15,3-1 0-15,-1-2 0 0,4 0 0 0,0 0 0 16,-3 2-39-16,6-2-1 16,3 5-1-16,-4-5 0 0,-2 8-176 0,-3-3-35 15,27-5-8-15,-12 0 0 0</inkml:trace>
  <inkml:trace contextRef="#ctx0" brushRef="#br0" timeOffset="73435.4462">17945 3321 1875 0,'0'0'41'0,"0"0"9"0,0 0 2 0,0 0 0 0,0 0-41 0,0 0-11 0,0 0 0 0,0 0 0 16,0 0 68-16,0 0 11 0,0 0 2 0,0 0 1 15,0 0-18-15,0 0-4 0,0 0-1 0,0 7 0 16,3 4-8-16,-3 2-2 0,0-2 0 0,0 2 0 0,-3 0-4 0,3 3-1 16,-3-8 0-16,0 3 0 0,0-1-25 0,3 1-6 15,-3-3-1-15,3 0 0 16,-6 0-4-16,6-8-8 0,0 0 11 0,0 0-11 15,0 0-136-15,0 0-33 16,0 0-7-16</inkml:trace>
  <inkml:trace contextRef="#ctx0" brushRef="#br0" timeOffset="73569.1027">18007 3090 2181 0,'0'-21'48'0,"0"11"9"0,3-1 3 0,-3-2 2 0,3 0-50 0,0-1-12 0,0 6 0 0,0-7 0 16,0 4 90-16,3 3 15 0,0-3 3 0,0 3 1 31,-3 3-173-31,3 0-34 0,0 0-7 0</inkml:trace>
  <inkml:trace contextRef="#ctx0" brushRef="#br0" timeOffset="74170.3777">18462 2728 1695 0,'12'-13'75'0,"-6"7"16"16,0-2-73-16,0 0-18 0,3 1 0 0,0-1 0 15,0 2 128-15,0-2 23 0,-6 6 4 0,3-6 1 0,-3 2-66 0,3 1-13 16,-3 3-2-16,-3 2-1 0,0 0-19 0,0 0-4 16,0 0-1-16,0 0 0 0,-3 7-34 0,3 7-6 15,-6-1-2-15,0 5 0 0,-3 1 10 0,3 2 2 16,-3-2 0-16,-3 4 0 0,0 9 16 0,0 0 3 16,3 0 1-16,-2 5 0 0,2-3-26 0,-3-2-5 15,3 2-1-15,3-2 0 0,-3 0 7 0,3 2 1 16,-3 1 0-16,3-1 0 0,0 0-8 0,3-2 0 15,0 0-8-15,-3 2 12 0,3-7 15 0,-3-6 2 16,3 3 1-16,0-3 0 0,0-3-21 0,-3-4-9 16,3-4 8-16,0 3-8 0,0-5 10 0,1 3-10 15,-1-6 12-15,3-5-12 0,0 0 12 0,0 0-4 16,0 0 0-16,0 0-8 0,0 0 18 0,0 0-3 16,0 0-1-16,0 0 0 0,5-8-14 0,1-2 0 15,0-6 0-15,6-3 0 0,-3 1 0 0,3-1 0 16,3-7 0-16,0 2 0 0,3 6 0 0,0-6 0 15,2 3-12-15,4 2 12 0,-3 3-9 0,0 3 9 0,0 0 0 0,0 2-9 32,-4 3-23-32,1 0-5 0,-3 3-1 0,-3 2 0 0,3 3 54 0,-6 0 12 0,0 6 1 0,-3 4 1 15,0-5-30-15,-6 3 0 0,0 6 0 0,0-1 0 16,-6 3-8-16,0 0 8 0,-3 2 0 0,-3 3 0 16,-3-2-12-16,0-1 4 0,-3 1 8 0,1-1-13 15,-4-2-59-15,-3 5-11 16,3-7-2-16,0 2-1 0,3-3-104 0,-2-3-21 15,2 1-4-15</inkml:trace>
  <inkml:trace contextRef="#ctx0" brushRef="#br0" timeOffset="74617.7016">18903 3265 1926 0,'0'0'42'0,"0"0"9"0,9 5 1 0,6 1 3 0,-3 1-44 0,3-1-11 16,0-1 0-16,5-5 0 0,1 3 102 0,3-3 18 16,-3-3 4-16,3 3 1 0,-1-8-27 0,4 0-6 15,0-2 0-15,0-1-1 0,3-5-35 0,-4 3-8 16,1 0 0-16,3-3-1 0,0 0-36 0,-4 0-11 15,7 0 0-15,-6 3 0 0,0-6 0 0,-3 4 0 16,-4-7 0-16,1 7 0 0,-3-1 0 0,-3 0 0 0,-6 0 0 16,0 3 0-16,-6-3 0 0,0 3 0 0,0-1 0 0,-6 4 0 15,-3 2 0-15,0 0 0 0,-3 3 0 0,-3 2 0 16,-3 3 0-16,-6 5 0 0,4 3 0 0,-7 0 0 16,0 5 0-16,0 3 0 0,0 0 0 0,0 5 0 15,4-2 0-15,2 2 0 0,0 0 0 0,3 0 0 16,-3 0 49-16,6 1 3 0,0-1 1 0,3 0 0 15,0 0-18-15,4 0-4 0,2 0-1 0,0-2 0 16,0-1-30-16,3 1 0 0,3 0 0 0,3-6 0 0,-1 0-12 0,4 0-6 16,3-2-1-16,3-1 0 15,0-2-103-15,6-2-21 0,0-1-4 0,6-5-1 0</inkml:trace>
  <inkml:trace contextRef="#ctx0" brushRef="#br0" timeOffset="75559.3891">21656 2868 806 0,'3'-5'72'0,"0"0"-58"0,-3 5-14 0,3-6 0 16,3 1 183-16,-3 2 33 0,3-5 8 0,-3 3 0 15,-3 5-103-15,6-5-21 0,0-3-4 0,-3 3 0 16,-3 5-38-16,0 0-7 0,3-8-2 0,0 2 0 16,-3 6-27-16,0 0-6 0,0-8 0 0,-6 3-1 15,0-3-15-15,-3 5 0 0,-3 3 0 0,-3 0 0 16,0-2 0-16,-2 4 0 0,-1 4 0 0,-3-1 0 15,-3 3 29-15,0 3 3 0,0-6 1 0,-2 5 0 16,-1 4-20-16,0 2-4 0,3-1-1 0,-2 9 0 0,-4-5 12 0,6 7 3 16,-3-2 0-16,3 0 0 0,6 2-23 15,1-2 0-15,2 0 0 0,0 0 0 16,6 0 0-16,3-3 0 0,0-5 0 0,3-1 0 0,3-1 13 16,3-4-1-16,3 1-1 0,0-3 0 0,0-3 3 15,3 0 1-15,6-2 0 0,3-6 0 0,-1 3 1 0,4-8 1 16,6 3 0-16,0-5 0 0,0-1-5 0,-1-2 0 15,1 0-1-15,0 2 0 0,-3-8-1 0,0 1 0 16,-1-1 0-16,-2-2 0 0,0 0-10 0,0-5 8 16,-3-3-8-16,0-1 8 0,-3 4-8 0,2-6 0 15,1 6 9-15,-3-1-9 0,0 6 0 0,-3 3 0 16,0-1 0-16,0 8 0 0,-6 1 0 0,0 5 0 16,0 5 0-16,-6 0 0 0,6 2 0 0,-3 6-8 15,-9 3 0-15,0 5 0 0,0 5 8 0,-3 0 0 16,0 3 0-16,-3 2-8 0,-3 1 8 0,3-1 0 15,0-5 0-15,0 3 0 16,3 3-47-16,-3-9-4 0,6 3-1 0,1-2-697 0,2-1-140 0</inkml:trace>
  <inkml:trace contextRef="#ctx0" brushRef="#br0" timeOffset="76061.6356">22070 2826 979 0,'15'-8'87'0,"-9"3"-70"0,3-3-17 0,3 0 0 0,-3 5 248 0,0 0 45 16,0-5 10-16,-1 6 1 0,-2 4-185 0,3-2-38 16,0 8-7-16,0-8-2 0,-3 3-25 0,0 2-6 15,0 6-1-15,0 2 0 0,-3 3-4 0,-3 3-2 16,0-4 0-16,-3 9 0 0,3 0 3 0,-3-3 1 15,-6 0 0-15,6 1 0 0,-6-1-7 0,3 0-2 16,0-8 0-16,0 3 0 0,3-3-13 0,-3-2-2 16,0-1-1-16,1-2 0 0,2 0 2 0,-3-2 0 15,0-1 0-15,6-5 0 0,-6 8-2 0,6-8 0 16,0 0 0-16,0 0 0 0,0 0-1 0,0 0 0 16,0 0 0-16,0 0 0 0,9-11 4 0,-3 1 0 0,0-1 0 0,5-2 0 15,7-3-8-15,0 0-8 16,-3-5 11-16,0 0-11 0,0-6 8 0,6 1-8 15,-4 2 0-15,13-3 0 0,-9-4 0 0,6 7 0 16,-3 0-8-16,0 6 8 0,-4-1-9 0,-2 6 9 16,0 2-8-16,-6 9 8 0,-3 2 0 0,6 2-10 15,-6 4 10-15,-3 1 0 0,-3 4 0 0,-3 2 0 0,0 6 0 16,0-1 0-16,-3 4 0 0,0 1 0 0,0-2 0 0,3 6 0 16,-3-3 0-16,0 2 0 0,3-5 0 0,0 1 0 15,0 1 0-15,0-1 0 0,-3-1 0 0,3 3 0 16,0-9-54-1,0 7-10-15,0-4-3 0,-3 3 0 0,6 0-149 0,-3 1-29 0</inkml:trace>
  <inkml:trace contextRef="#ctx0" brushRef="#br0" timeOffset="77770.8408">3264 5842 1371 0,'0'0'60'0,"0"0"14"0,0 0-59 0,0 0-15 15,0 0 0-15,0 0 0 0,0-5 116 0,0 5 21 16,0-3 4-16,0 3 1 0,0-5-30 0,0 5-7 16,-3-3-1-16,3 0 0 0,-3-2-54 0,3 5-11 0,-3-2-3 0,3-4 0 15,-3 1 0-15,3 5 0 16,-6-3 0-16,6 1 0 0,-6-1-16 0,0-2-3 15,6 5-1-15,-3-3 0 0,-3 0-6 0,3 3-2 16,-2-2 0-16,-1 2 0 0,-3 0-8 0,0 0 0 16,0 2 0-16,0 1 0 0,-3 0 0 0,0 2 0 15,0-2 0-15,0 5 0 0,-3 0 0 0,0 2 0 16,1 3 0-16,5 1 0 0,-9 1 0 0,6 7 0 16,0-4 0-16,3 6 0 0,-9 2 0 0,6 4 0 15,0-4 0-15,-2 8 0 0,2-2 0 0,3 0 0 0,3-3 0 0,0-3 0 16,6-4 0-16,0-4 0 0,0-2 0 0,3-3 0 0,0-2-8 0,3 2 8 15,0-5 0-15,3 0 0 0,2 0 0 0,-2-5-11 16,3-3 11-16,0 0-8 16,0-3 8-16,3-2 0 0,0-6 0 0,3 0 0 15,0-4 0-15,-1-1 9 0,1-3-1 0,0 1-8 16,0-1 8-16,-3-2-8 0,0 0 0 0,3-3 0 16,-6 0 0-16,2-2 0 0,-2 2 0 0,0-3 0 15,-3-2 0-15,0 0 0 0,-3 0 0 0,3 3 0 16,-6 4 0-16,3 1 0 0,-3 3 0 0,3 5 0 0,-6 2 29 15,3 0 3-15,-3 3 0 0,0 8 0 0,0 0-20 0,0 0-3 16,3 11-1-16,0 0 0 0,0 2-8 0,3 5 0 16,-3 6 0-16,0 3 0 0,-3-1 0 0,3 3 8 15,0 0-8-15,0 3 8 0,-3-5-8 0,3-1 0 16,0 0-12-16,0-2 12 16,-3-3-47-16,3-2-1 0,-1-3-1 0,1-6-734 15,3-2-146-15</inkml:trace>
  <inkml:trace contextRef="#ctx0" brushRef="#br0" timeOffset="78206.1549">3740 5244 1036 0,'0'0'46'0,"0"0"10"15,0 0-45-15,0 0-11 0,3-5 0 0,-3 5 0 0,3-6 116 0,-3 6 22 16,0 0 4-16,0 0 1 15,0 0-19-15,0 0-3 0,0 0-1 0,0 0 0 16,0 0-37-16,0 0-8 0,0 0-2 0,-3 8 0 0,3 0-20 0,0 0-4 16,-3 3-1-16,3 2 0 0,0 0 4 0,-3 1 1 15,3 7 0-15,0 0 0 0,0 3 18 0,0 7 3 16,0 4 1-16,0 5 0 0,0-1-64 0,0 4-11 16,0-1 0-16,-3 3-10 0,0-3 33 0,1 3 6 15,-7-2 2-15,6 4 0 0,-3-2-31 0,0 0 0 16,0-3 0-16,0-2 0 0,0-8 0 0,-3 0 8 15,3-3-8-15,0-5 0 16,0-6-83-16,3-2-19 0,3 0-4 0,-3-6-1110 0</inkml:trace>
  <inkml:trace contextRef="#ctx0" brushRef="#br0" timeOffset="79387.884">4416 5779 1566 0,'0'-8'34'0,"-3"2"7"0,3-2 2 0,0 0 1 0,0 0-35 0,0 1-9 16,-3 1 0-16,3-2 0 0,0 3 88 0,-3 0 15 16,3-1 3-16,-6 1 1 0,3 0-50 0,-3 0-9 15,0-1-3-15,0 4 0 0,3-1-4 0,-3 0-1 16,0 1 0-16,-2 2 0 0,-4 0-32 0,3 0-8 15,-3 2 0-15,0 1 0 0,-3 0 0 0,3-1 0 16,0 4 0-16,-3-1 0 0,3-3 0 0,1 4 0 16,-1-1 0-16,-3 0 0 0,3 3 0 0,0 0 0 15,0 3 0-15,0-1 0 0,0 4 0 0,-3-1 0 16,6 3 0-16,-3 2 0 0,1-2 0 0,-1 0 0 16,3 3 0-16,3-1 0 0,3-2 0 0,0 2 0 15,3 1 0-15,3-3 0 0,3-3 8 0,0 0-8 0,0 1 12 0,3-4-4 16,0-2-8-16,2-3 0 0,1-2 0 0,3-6 0 15,-6 1 15-15,6-4-3 0,0-4 0 16,0-3 0-16,0-1 0 0,3-4 0 0,-1-6 0 0,1 0 0 16,0 3 16-16,3-3 4 0,-3-2 0 0,0 2 0 15,0-2-23-15,-1 4-9 0,-2-1 8 0,0-1-8 0,-3 3 38 0,0 2 2 16,-3 3 1-16,0 0 0 16,0 3-41-16,-6 2-24 0,3 6 4 0,-3 0 0 15,-3 5 20-15,0 0 0 0,0 5 12 0,0 6-4 16,0 2-8-16,0 3 10 0,0 5-10 0,-3 8 10 15,0-2-10-15,-3 7 0 0,0 3 0 0,-3 5 0 16,3 1 0-16,-3 2 0 0,-3 2-9 0,0 1 9 0,0-3 18 16,-3 0 10-16,1 0 3 0,-4-3 0 0,0 1-6 0,0-6-1 15,0 2 0-15,0-2 0 0,-3-2 13 0,1-4 3 16,2-4 0-16,-3-1 0 0,0-4-40 0,0-4 0 16,0-2 0-16,1-3-8 0,2-2 20 0,0-1 4 15,-3-4 0-15,3-4 1 0,3 1-1 0,0-6-1 16,0 1 0-16,7-4 0 0,-1-4-1 0,0-3 0 15,9-6 0-15,-3-5 0 0,3-2-14 0,0-3 11 16,3-3-11-16,9-8 10 0,2 0-10 0,4 3 0 16,3-2 0-16,6-4 0 0,3 4-13 0,-1-1 1 0,1 0 1 0,0 3 0 15,3 3-11-15,-3 5-2 16,-1 2-1-16,4 4 0 16,-3 1-124-16,3 4-25 0,-1-1-5 0,1 6-593 15,-3 3-120-15</inkml:trace>
  <inkml:trace contextRef="#ctx0" brushRef="#br0" timeOffset="79896.9014">4946 5718 1558 0,'0'-8'69'0,"0"2"15"0,-3 1-68 0,3 0-16 16,0 5 0-16,0-5 0 0,-6 2 117 0,6 3 20 16,0 0 4-16,0 0 1 0,0 3-53 0,-6 2-10 15,0 3-3-15,0 2 0 0,3 4-29 0,0 1-7 16,3 4 0-16,-6 2-1 0,0 0-11 0,0 0-3 15,0 3 0-15,0 0 0 0,0 0 11 0,3 0 1 16,-5 2 1-16,5-2 0 0,0-5-29 0,0 2-9 16,3-3 0-16,0 1 0 0,0-6 0 0,0 0 0 15,6 0 0-15,-3-5 0 0,3 3 0 0,-1-6 0 16,4-2 0-16,3-3 0 0,-6 0 13 0,3 0-4 16,0-5-1-16,0-1 0 0,0-4 4 0,3 2 0 15,-3-5 0-15,0-3 0 0,0 0 0 0,3 0 0 16,-3 0 0-16,-1-2 0 0,4-4 16 0,0 1 3 0,0-3 1 0,-3 1 0 15,0-1-20-15,0 0-3 0,-3-3-1 16,0 1 0-16,0 0-8 0,-3-4 0 0,0 1 0 16,-3 3 0-16,-3 2 0 0,0 3 0 0,3 0 0 0,-6 2 0 15,0 6 0-15,-3 5 0 0,0 3 0 0,-6 2 0 16,0 6 0-16,3 5-12 0,-3 2 4 0,-2 6 8 16,-4 0-111-1,6 5-14-15,3 0-3 0,-3 1-1054 0</inkml:trace>
  <inkml:trace contextRef="#ctx0" brushRef="#br0" timeOffset="80310.1363">5351 5686 2026 0,'3'-8'44'0,"0"-3"10"0,-3 3 2 0,6 1 1 0,0-1-45 0,3 2-12 0,-4 1 0 0,-5 5 0 16,0 0 64-16,9 3 12 15,-3 2 1-15,3 6 1 0,-3-1-22 0,0 3-5 16,3 3-1-16,-3 3 0 0,0 2-23 0,-6 0-5 16,3 0-1-16,-3 0 0 0,3 1 18 0,-3-1 3 15,0-3 1-15,0 1 0 0,-3-6-25 0,3 0-5 16,0 0-1-16,-3-2 0 0,3 0 7 0,-3-6 1 15,0 3 0-15,0-3 0 0,0 0 15 0,3-5 3 16,0 0 1-16,-3 3 0 0,0 0-10 0,0-1-1 16,3-2-1-16,0 0 0 0,-3-5 8 0,0-6 1 0,3 1 1 0,3-1 0 15,0-2-25-15,6 0-12 0,-3-6 10 0,3 1-10 16,3-3 0-16,3-1 8 0,0 4-8 0,3-6 0 16,-1 0 0-16,-2 3 0 0,6 0 0 0,-3 0 0 15,0 2-28-15,3 3-3 16,-3 3 0-16,-4 0 0 0,-2 2-129 15,3 3-25-15,-3 1-6 0,0 1-997 0</inkml:trace>
  <inkml:trace contextRef="#ctx0" brushRef="#br0" timeOffset="80710.4343">6032 5726 172 0,'0'0'16'0,"0"0"-16"0,0 0 0 0,0 0 0 16,3-6 372-16,-3-2 71 0,0 8 14 0,0 0 3 15,3-5-261-15,-3 5-53 0,0 0-10 0,0 0-3 0,0 0-64 0,0 0-13 16,0 0-2-16,0 0-1 16,6 5-16-16,0 1-3 0,-6-1-1 0,3 3 0 15,3 5 4-15,-6 0 1 0,3 1 0 0,0 4 0 16,-3 1-18-16,0-1-4 0,0 1-1 0,3-1 0 15,-3 1-15-15,0-1 0 0,0-2 8 0,0-3-8 16,0 1-14-16,0-4-6 0,0 1 0 0,0-3-803 16,0-3-160-16</inkml:trace>
  <inkml:trace contextRef="#ctx0" brushRef="#br0" timeOffset="80873.9312">6253 5390 1555 0,'-3'-6'138'0,"-3"-2"-110"16,0-2-28-16,0-1 0 0,3 3 134 0,-3 0 22 16,6 3 4-16,0 5 0 0,-3-3-88 0,3 3-19 15,0 0-3-15,0 0-1 0,0 0-49 0,0 0-25 16,0 0 2-16,0 0-649 16,0 0-129-16</inkml:trace>
  <inkml:trace contextRef="#ctx0" brushRef="#br0" timeOffset="81686.5151">6577 5448 864 0,'0'0'38'0,"-6"-3"8"0,6 3-37 0,-6-3-9 15,0 3 0-15,0-2 0 0,3-3 180 0,3 5 35 16,-6-3 6-16,6 3 2 0,0 0-115 0,0 0-22 15,0 0-5-15,0 0-1 0,0 0-19 0,0 0-4 16,0 0-1-16,0 0 0 0,0 0-19 0,0 0-4 16,9 0-1-16,-3 0 0 0,3 0 0 0,0 3-1 0,6-3 0 0,0 0 0 15,6-3-3-15,0 3-1 16,-1-5 0-16,7 2 0 0,3-2-4 0,3-1-1 16,-7 1 0-16,7 0 0 0,-3 0-22 0,0-1 0 15,-1-2 0-15,-2 3-8 16,0-3-25-16,0 0-5 0,0 0-1 0,-1 0 0 15,-5-2-25-15,0 2-4 0,0 0-2 0,-3 2 0 16,-3-1-116-16,-3 1-23 0,-1-2-5 0,1 3-1 0</inkml:trace>
  <inkml:trace contextRef="#ctx0" brushRef="#br0" timeOffset="82091.6898">6997 4768 1209 0,'-3'-8'108'0,"3"3"-87"15,0-3-21-15,0 0 0 0,-3-3 120 0,3 3 19 16,0 0 4-16,0 3 1 0,0 0-64 0,0 5-13 15,0 0-3-15,0 0 0 0,0 0 0 0,0 0 0 16,0 0 0-16,3 5 0 0,3 3-51 0,-3 2-13 16,-3-2 0-16,3 8 0 0,-3 3 54 0,-3 2 8 15,0 5 2-15,0 6 0 0,-3 0 0 0,-3 5 0 16,0 5 0-16,-3 6 0 0,0 2-51 0,-3 3-13 16,0 0 0-16,-2 0 0 0,-7 0 20 0,6-3-2 15,-3 0 0-15,0 1 0 0,3-4-9 0,0-2-1 16,1-2-8-16,-1-1 12 0,3-5-12 0,3 0 0 0,-3-3 0 15,3 1 0-15,0-9-17 0,3 1-7 16,3-3 0-16,-3-6-1 0,3-2-78 0,4-3-15 0,2-2-3 16,2-3-592-16,1-3-119 15</inkml:trace>
  <inkml:trace contextRef="#ctx0" brushRef="#br0" timeOffset="82628.3675">7434 4498 1792 0,'6'-3'40'0,"-3"1"8"0,-3 2 1 0,0 0 1 0,0 0-40 0,0 0-10 15,0 0 0-15,0 0 0 0,0 0 63 0,3 8 10 16,0 2 3-16,-3 3 0 0,0 1-19 0,-3 4-3 16,0 3-1-16,0 0 0 0,0 3-17 0,-3 3-3 0,0-1-1 0,0 6 0 15,-2 0 10-15,2 5 2 16,-3 5 0-16,0 3 0 0,-3 3-20 0,-3 2-3 16,3 6-1-16,0-1 0 0,-3-2 16 0,0 0 2 15,0-5 1-15,4-1 0 0,-4 1-21 0,3-9-4 16,3-1-1-16,0-4 0 0,0 3-1 0,-3-3 0 15,6-5 0-15,0-2 0 0,3-6-12 0,0-2 9 16,-3-1-9-16,0-5 8 0,3-2-8 0,0-3 0 16,3 0 0-16,0-8-11 0,0 0 11 0,0 0 0 15,0 0 0-15,0 0 0 0,-9-3 8 0,9 3 3 0,-3-8 1 0,0-5 0 16,3 2-12-16,0-4-17 0,0-4 4 0,6 3 1 16,3-5 12-16,-3 2 0 0,3 1 0 0,3-3 10 15,6 2-10-15,-3 1 0 0,3-1 0 0,0 6-11 16,-4 0 3-16,4 5 0 0,0 3 0 0,-6 2 0 15,3 6 8-15,-3-1 0 0,3 6 0 0,-3 3 0 16,-3 5 0-16,-3-1 11 0,2 1-3 0,-2 3 0 16,0 2 4-16,0 0 0 0,-3 0 0 0,0-2 0 0,0-1-12 0,-3 4-14 15,3-7 3-15,-3 4 1 16,3-6-115-16,-3 0-23 0,0 1-5 0,-3-6-1 16</inkml:trace>
  <inkml:trace contextRef="#ctx0" brushRef="#br0" timeOffset="83280.312">7729 5241 1911 0,'0'0'42'0,"3"-5"9"0,-3 5 1 0,9 0 2 0,0-3-43 0,-3 3-11 15,-6 0 0-15,9 6 0 0,0-1 78 0,0 3 14 16,-3 3 2-16,-1 2 1 0,4 0-24 0,-3 6-5 0,0-1-1 0,0 3 0 15,-3-2-18-15,0 2-4 16,3 3-1-16,-6-3 0 0,3-3-10 0,-3 4-3 16,0-4 0-16,3 1 0 0,-3-3-15 0,0-1-3 15,0-1-1-15,0-4 0 0,3 1 4 0,-3-1 1 16,0-2 0-16,-3 0 0 0,3-8-15 0,0 0 0 0,0 0 0 0,0 0 0 16,0 0 0-16,0 0 0 0,0 0 0 0,0 0 0 15,0 0 28-15,0-8 4 0,0 0 0 0,3-2 0 16,0-3-20-16,0-1-3 0,3-2-1 0,0-5 0 15,3-3-8-15,0 3 0 0,0 3 0 0,3-3 0 16,3-1 0-16,-1 4 0 0,-2-1 0 0,0 4 0 16,3-4 0-16,0 6 0 0,-3 2 0 0,0 3 0 15,0 0 0-15,3 8 0 0,-3 0 0 0,-4 3 0 16,4 2 0-16,-3 3 0 0,-6 5 0 0,3 1 0 0,0 2 0 16,0 2 0-16,-3 3 0 0,0 0 0 0,-3 1 0 15,0 1 10-15,-3 4-10 0,0-3 10 16,-3-3-10-16,6 3 12 0,0-3-12 0,0-3 12 0,-3-2-12 15,3-5 0-15,0-1 0 0,0 1 8 0,0-6-8 16,0-5 0-16,0 0 0 0,0 0 0 0,0 0 0 0,0 0 0 16,0 0 9-16,0 0-9 0,6-2 11 0,0-6-3 15,0 0 0-15,-3-6 0 0,0-1-8 0,3-1 0 16,0-5 0-16,3-6 0 0,0 3 20 0,3-7 9 16,3-1 2-16,-1-3 0 15,4 1-49-15,0 2-10 0,3-2-1 0,0-1-1 0,0 4 30 0,0 2-9 16,-1 2 9-16,-2 6 0 0,0 0 0 0,0 5 16 15,-3 5-3-15,0 3 0 0,-3 6-13 0,2 4 8 16,-5 4-8-16,3 4 0 0,-3 1 13 0,3 5-3 16,-3 2-1-16,0 3 0 0,-3 3 1 0,0 0 0 15,0 0 0-15,-3 2 0 0,0 3-10 0,-3 1 12 0,3 1-12 16,0 1 12-16,0-3-12 0,-3 3 0 0,0-3 0 0,0 0 0 16,-3 0-63-16,3-2-14 0,-3-4-3 0,-3 4-820 15,3-6-163 1</inkml:trace>
  <inkml:trace contextRef="#ctx0" brushRef="#br0" timeOffset="83740.3883">9226 5448 1911 0,'0'0'84'0,"0"0"19"0,0 0-83 0,0 0-20 0,3 5 0 0,-3-5 0 15,3 8 84-15,0-3 13 16,-3-5 3-16,0 0 0 0,0 0-36 0,0 0-8 16,0 0 0-16,3 6-1 0,-3-6-21 0,0 0-4 15,0 0-1-15,0 0 0 0,0 0 15 0,0 0 4 16,0 0 0-16,0 0 0 0,0-3-20 0,0-5-3 16,0 0-1-16,0 0 0 0,3 0 7 0,0 0 1 0,3-5 0 0,0 2 0 15,3-2-32-15,-3 3 0 0,3 2 0 0,-3 0 0 16,3 2 13-16,0-1-3 0,-6 4-1 0,3 0 0 15,-3 3 6-15,2 0 1 0,-2 6 0 0,0-4 0 16,0 3-6-16,0 3-1 0,0 3 0 0,-3-3 0 16,0 3-9-16,0-4 0 0,3 4 0 0,-3 2 0 15,0-2-58-15,-3 2-10 0,0 0-3 0,-3 1-1221 16</inkml:trace>
  <inkml:trace contextRef="#ctx0" brushRef="#br1" timeOffset="98542.057">1895 7609 1407 0,'0'0'62'0,"0"0"14"0,-3-5-61 0,3 0-15 0,0 5 0 0,-3-5 0 15,3-1 79-15,0 1 13 16,0 0 2-16,0-1 1 0,0 6-3 0,0-5-1 16,0 0 0-16,0 0 0 0,0 5-9 0,0 0-2 15,0 0 0-15,0 0 0 0,0-6-27 0,0 6-5 16,0 0-2-16,0 0 0 0,0 0-24 0,0 0-5 16,0 0-1-16,0 0 0 0,3 8-16 0,0 5 8 15,-3 3-8-15,0 5 0 0,0 3 12 0,-3 5-12 0,3 3 12 16,-3 5-12-16,3 3 13 0,-6 2-4 15,3 0-1-15,0 1 0 0,0-1 11 0,0 0 1 16,0-2 1-16,-3 3 0 0,3-6 1 0,-3-6 0 16,3 1 0-16,0 0 0 0,0-3-3 0,0 0-1 15,0-3 0-15,3 1 0 0,-9-6-18 0,6 3 10 0,1-6-10 16,2-2 8-16,-6 0-8 0,6-5 8 0,0-1-8 0,-6-2 8 16,6-2-8-16,0-6 0 0,0 0 9 0,0 0-9 15,0 0 0-15,0 0 8 0,0 0-8 0,0 0 0 16,0 0 0-16,0 0 0 0,0 0 0 0,0 0 8 15,6 2-8-15,-6-2 0 0,0 0 0 0,0 0 0 16,0 0 0-16,3 6 0 0,-3-6 0 0,0 0 0 16,0 0 0-16,0 0 0 0,5 5 0 0,-5-5 0 15,0 0 0-15,0 0 9 0,3 5-9 0,-3-5 0 0,0 0 15 0,0 0-4 16,0 0-1-16,0 0 0 16,0 0 0-16,0 0 0 0,0 0 0 0,0 0 0 0,0 0-10 15,0 0 0-15,0 0 0 0,0 0 0 0,0 0 0 16,0 0 0-16,9-5 8 0,-6 0-8 0,-3 5 0 0,0 0 0 15,0 0 0-15,3-6 0 0,3 1 0 0,-3 0 0 16,3-1 0-16,-3 1 0 0,-3 5 0 0,6-3 0 0,-3 1 0 0,3-4 0 16,0 4 0-16,3 2 0 15,-3 0 0-15,6-3 0 0,-3 3 0 0,-3-2 0 16,9 2 0-16,-6 0 0 0,5 0 0 0,-2-3 0 16,6 0 8-16,3 1-8 0,-3-4 0 0,6 1 0 15,-1-3 0-15,4 3 0 0,3-6 0 0,0 1 0 16,3-1 0-16,2 0 0 15,-2-2-139-15,0 3-23 0,0-1-5 0</inkml:trace>
  <inkml:trace contextRef="#ctx0" brushRef="#br1" timeOffset="99175.8936">2809 8070 1558 0,'0'0'34'0,"0"0"7"0,0 0 2 0,-6 5 1 0,-3-5-35 15,9 0-9-15,-6 5 0 0,6-5 0 0,0 0 72 0,0 0 13 16,0 0 3-16,0 0 0 0,0 0-31 0,0 0-5 16,0 0-2-16,6 6 0 0,0-1-21 0,3 0-4 15,3-2-1-15,-6-3 0 0,6 5 29 0,-4-5 6 0,4-2 1 0,0 2 0 16,-6-3-4-16,6 0-1 15,-3 1 0-15,0-4 0 0,0-2-8 0,-3 0-2 16,3 1 0-16,0-4 0 0,0-2-27 0,-3-1-6 16,0 1 0-16,5 0-1 0,-5-3-2 0,3 0 0 15,-6-2 0-15,3-1 0 0,0 3-9 0,-3-2 8 0,0-3-8 16,-3 2 8-16,0 1-8 0,-3-4 8 0,0 4-8 0,0 2 8 16,0 0-8-16,0 0 8 0,-3 0-8 0,0 6 8 15,0 2-8-15,3 0 0 0,-8 0 0 0,2 3 0 16,3 2 0-16,-3 3-11 0,0 0 3 0,3 5 0 15,-6 1 8-15,3 2 0 0,3 0 0 0,-3 5 0 16,-3 5 0-16,3 3 0 0,0 1 8 0,0 1-8 16,3 4 0-16,4-1 0 0,-1 1 0 0,0 5-8 0,3-3 8 0,3 2 0 15,0 4 8-15,-1-1-8 0,1-5 11 0,0 0-3 16,3 3 0-16,0-3 0 16,0-5-8-16,3 0 0 0,0-6 0 0,0 1-11 15,0-8-2-15,0-1-1 0,3-2 0 0,0-3 0 16,0-2-223-16,0-3-45 0,17-11-9 0,-8 3-1 15</inkml:trace>
  <inkml:trace contextRef="#ctx0" brushRef="#br1" timeOffset="99852.5121">3353 7919 1497 0,'0'0'133'0,"0"0"-106"16,0-3-27-16,0 3 0 0,0 0 174 0,0 0 30 16,0 0 5-16,0 0 2 0,0 0-97 0,0 0-19 15,3-5-4-15,-3 5-1 0,9 0-35 0,-3 3-7 0,6-1-2 0,-3 6 0 16,-3 0-26-16,3 3-4 16,-3-1-2-16,3 4 0 0,0 1 21 0,0 1 4 0,-3 0 1 15,0 3 0-15,-3-1-25 0,0 1-5 0,-3 5-1 16,3-3 0-16,-3-5-9 0,3 2 8 0,-6-2-8 0,0 0 8 0,3-3-8 0,0-2 0 15,-3-3 9-15,3 0-9 16,0-3 12-16,0-5-3 0,0 0 0 0,0 0 0 16,0 0-1-16,0 0 0 0,0 0 0 0,-3-5 0 15,0-1 20-15,0-4 3 0,3-3 1 0,-3-6 0 16,3 0-32-16,3-2-10 0,0-5 0 0,6-1 0 16,-3 1 10-16,3-1 12 0,-1 1-2 0,4 0-1 15,0 2-9-15,0 0 0 0,0 0 0 0,3 6 0 16,0-1 0-16,3 3-12 0,-6 3 4 0,2 2 8 0,-2 3 0 0,0 3 0 15,0 5 0-15,0 0 0 0,0 3 0 0,3 2 0 16,-3 6 0-16,0 2 0 0,0 0 0 0,-3 6 0 0,2-1 0 0,-2 6 0 16,0 0 0-16,-3 5 0 0,0 0 0 0,-3 3 0 15,0-3 13-15,0 0-2 0,0-3-1 0,0 4 0 16,-3-7-1-16,0 1 0 0,3-5 0 0,-6-1 0 16,3-5-1-16,0 1 0 15,0-6 0-15,0 0 0 0,0-8-8 0,0 0 0 0,0 0 0 0,0 0 8 16,0 0-8-16,0 0 8 15,0-8-8-15,3-6 8 0,-3-2-8 0,0-5 12 16,0-2-12-16,3-4 12 0,0 1-12 0,3-4 0 16,-3 1 0-16,3-2 0 0,3-4 0 0,3 6 0 15,-3 0 0-15,6 0 0 0,-4 0 0 0,1 8 0 16,3 2 0-16,-3 6 0 0,3 0 0 0,-3 7 0 0,0 1 0 16,-3 8 0-16,0 2 0 0,3 3 8 15,-3 5-8-15,-1 0 0 0,1 3 8 0,-3 3-8 0,0-1 8 0,0 4-8 16,-3-1 10-16,3 0-10 0,0-3 12 0,0 6-12 15,-6 0 8-15,0-3-8 0,3 3 0 0,-3-3 0 16,0-2 0-16,0-1 0 0,0-2-8 0,0 0 8 31,0 0-85-31,0-3-11 0,0 0-3 0,0 0-828 0,0-2-165 0</inkml:trace>
  <inkml:trace contextRef="#ctx0" brushRef="#br1" timeOffset="101479.7227">4291 7863 1324 0,'0'0'59'0,"-3"-2"12"0,3-4-57 0,0 4-14 0,-3-6 0 0,3 3 0 16,0-1 77-16,0 1 13 0,3 0 2 0,0-1 1 16,0 1-12-16,0-5-2 0,0 2-1 0,3-3 0 15,0 6-14-15,0-3-4 0,0 0 0 0,0 3 0 16,3 2-21-16,-3 0-5 0,-6 3-1 0,6 3 0 16,3 8-22-16,-4-1-11 0,1 6 10 0,0 5-10 15,-3 0 12-15,0 6-3 0,0-1-1 0,0 3 0 16,0 0-8-16,-3 1 0 0,0-4 0 0,0 0 8 15,0 4-8-15,-3-7 10 0,3-1-10 0,-3-1 10 0,0-5 22 0,0-3 5 16,0 0 1-16,3-2 0 0,-3-1-14 0,0-4-4 16,3-6 0-16,0 0 0 0,-3 5 20 15,3-5 4-15,0 0 1 0,0 0 0 0,0 0-27 0,-3-3-6 16,1-5 0-16,-1 0-1 0,0-2-3 0,3-4 0 16,0-1 0-16,3-1 0 0,-3-3-8 0,3-2 8 15,-1-3-8-15,4 0 8 0,3 3-8 0,0-3 0 16,-3 3 0-16,6-3 0 0,-3 3 0 0,3 3 0 15,3-1 0-15,-3 3 0 0,-3 3 0 0,3 0 0 16,3 2 0-16,-4 6 0 0,-2 2-10 0,3 6 10 16,0 0 0-16,-3 5-9 0,0-3 9 0,0 8-8 15,-3 0 8-15,3 3-8 0,-3 0 8 0,0 5 0 16,-3-2 0-16,0 2 0 0,0-3 0 0,-3 4 0 16,3-1 0-16,-3 0 0 0,0-5 0 0,0 0 0 15,0-3 0-15,0 0 0 0,-3 0 0 0,3-2 9 16,-3-3-9-16,0-3 0 0,0 1 8 0,0-4-8 0,0 1 0 0,3-3 0 15,0 0 8-15,0 0-8 16,0 0 0-16,-3 0 0 0,3-3 8 0,-3 1-8 16,3-6 0-16,-3-3 0 0,3-2 9 0,-3-3-9 0,3-3 0 0,3-4 9 15,0 1-9-15,-3-4 0 0,3-1 0 0,6-2 0 16,-3 0 0-16,3 3 0 0,3 2 0 0,2 0-11 0,-2 3 11 0,0 3 0 16,0 4 0-16,0 4 8 15,0-1-8-15,0 6 0 0,-3 2 0 0,0 3 0 16,0 5 0-16,0 1 0 0,2 2 0 0,-5 0 0 15,0 5 0-15,0 0 0 0,0 3 0 0,0 0 0 16,-3 0 10-16,0 0-2 0,3 2-8 0,-3 1 12 0,-3-1-12 0,0 3 0 16,0-2-12-16,0 5 12 15,-3-1-128-15,3 1-18 0,0 3-4 0</inkml:trace>
  <inkml:trace contextRef="#ctx0" brushRef="#br1" timeOffset="102891.2321">5276 7869 691 0,'0'0'61'0,"0"0"-49"0,0-3-12 0,3-2 0 16,0-1 188-16,3 1 34 0,-6-3 7 0,3 3 2 15,0 0-79-15,-3-3-16 0,0 2-4 0,3-1 0 16,-3 1-51-16,3 1-10 0,-3 0-3 0,3-3 0 0,-3 5-20 0,3-2-5 16,-3-3-1-16,3 3 0 15,-3 5-17-15,0 0-3 0,0 0-1 0,0 0 0 0,0 0-1 0,-6-6 0 16,0-2 0-16,0 3 0 0,0 2-3 0,0 3-1 16,0-2 0-16,0-1 0 0,-3 0 5 0,4 1 1 15,-1-1 0-15,0 0 0 0,-3 3-22 0,3 3 9 16,0-3-9-16,-3 3 0 0,3 2 0 0,-3-2 0 15,0-1 0-15,0 6 0 0,0 0 0 0,0 3 0 16,-3 2 0-16,3 3 0 0,-3 0 0 0,4 5 0 16,-1-3 0-16,3 6-9 0,0-3 9 0,6 3-10 15,-3-3 10-15,3 1-10 0,3-1 10 0,-3-3 0 16,6-2 0-16,-3 0-8 0,6-8 8 0,-3 0 0 16,-1-3-9-16,4-2 9 0,3 0 0 0,-3-3 0 15,0-3 0-15,3-5 0 0,3-5 12 0,0-1 8 16,-3-1 0-16,6-7 1 0,-6 1-9 0,-1 0-3 15,4 0 0-15,-3-3 0 0,0 0 7 0,-3 0 0 0,0 3 1 16,-3 3 0-16,-3 2 12 0,0 3 3 16,0 5 0-16,0 2 0 0,-3 6-8 0,0 0-2 0,0 0 0 15,6 8 0-15,-3 3-13 0,3 5-9 0,-3 2 12 0,3 1-12 16,-3 2 0-16,3-2 0 0,0 2 0 0,0 0-9 31,2-3-107-31,1 1-20 0,3-1-5 0</inkml:trace>
  <inkml:trace contextRef="#ctx0" brushRef="#br1" timeOffset="103620.5377">6404 7390 57 0,'0'0'0'0,"0"0"0"15,0-5 0-15,-3-1 0 0,3 1 240 0,0-3 44 16,-3-3 8-16,1 3 1 0,2-2-103 0,-3-1-21 16,3 1-4-16,-3 2-1 0,3-3-32 0,-3 6-6 15,3-3-2-15,0 3 0 0,0 5-26 0,0 0-6 16,0 0 0-16,0 0-1 0,0 0-35 0,0 0-6 16,0 0-2-16,6 5 0 0,-3 8-16 0,2 3-4 15,-2 3-1-15,0 2 0 0,3 3 0 0,0-1 0 16,0 4 0-16,0 5 0 0,-3-1 4 0,0 4 1 15,0-1 0-15,-3 6 0 0,0-3-8 0,0 3 0 16,0-1-1-16,-3 1 0 0,3 0-9 0,-3-6-2 0,-3-2 0 0,0 0 0 0,0-1-12 0,0-2 0 31,-3-2 0-31,4-3 0 16,-4-1-96-16,6-1-12 0,-3-4-2 0,3-2-735 0,0-5-147 0</inkml:trace>
  <inkml:trace contextRef="#ctx0" brushRef="#br1" timeOffset="104054.8808">6907 7805 1443 0,'0'0'64'0,"0"0"13"0,0 0-61 0,6 6-16 0,-6-6 0 0,6 5 0 16,-6-5 138-16,0 0 25 16,6 2 5-16,-6-2 0 0,0 0-40 0,0 0-8 15,0 0-1-15,0 0-1 0,0 0-36 0,0 0-7 16,0 0-2-16,0 0 0 0,0 0-25 0,0 0-6 15,0 0-1-15,0 0 0 0,0 0-14 0,0 0-3 16,0 0-1-16,0 0 0 0,0 0-5 0,0 0-1 16,0 0 0-16,0 0 0 0,0 0-9 0,0 0-8 15,-3-5 9-15,0 3-9 0,0-4 8 0,0 1-8 0,0-3 0 0,0 0 9 16,3 8-9-16,0 0 0 16,0 0 0-16,0 0 0 0,0 0 0 0,0 0 0 15,0 0 0-15,0 0 0 0,0 0 0 0,3 5-9 0,0 3 9 0,3 0 0 16,-6-2-79-16,3 1-9 0,-3 1-1 0,3 0-759 15,0 3-151-15</inkml:trace>
  <inkml:trace contextRef="#ctx0" brushRef="#br1" timeOffset="111356.4132">9003 7345 921 0,'0'-8'82'0,"0"3"-66"16,-3-6-16-16,3 0 0 0,0 4 124 0,0-1 22 15,0-3 4-15,0-2 1 0,6 5-16 0,-3-3-3 16,-3-2-1-16,3 5 0 0,0-3-34 0,0 4-6 15,0-1-2-15,3 0 0 0,-6 2-36 0,3 1-7 16,0 0-2-16,-3 5 0 0,0 0-4 0,0 0 0 16,0 0-1-16,0 0 0 0,0 0 5 0,6 8 0 15,0 0 1-15,-3 5 0 0,-3 0-26 0,0 8-6 0,0 0-1 0,0 6 0 16,-3 5 7-16,0 2 1 16,0 3 0-16,-3 0 0 0,3-2 13 0,0 2 3 0,-3 0 1 15,3-3 0-15,0-5-15 0,0 3-3 16,0 0-1-16,0-3 0 0,0 0-9 0,0-5-1 0,3-1-8 15,0-1 12-15,-3-4-12 0,3 1 0 0,-3-6 0 0,3 0 0 32,3-2-56-32,-6-1-18 0,0-2-3 0,0-2-1 15,3-6-82-15,0 0-17 0,0 0-3 0,0 0-875 0</inkml:trace>
  <inkml:trace contextRef="#ctx0" brushRef="#br1" timeOffset="111694.9791">8774 7247 403 0,'0'0'17'0,"0"0"5"0,3-8-22 0,-3 3 0 0,3-3 0 0,0 2 0 16,-3-1 292-16,3 1 53 16,3 1 11-16,-3 0 3 0,3-3-205 0,0 0-41 15,-1 3-8-15,4-3-1 0,-3 0-44 0,6 0-9 0,0-3-2 0,3 3 0 0,3 0-8 0,0 0-1 16,3 0-1-16,2 3 0 0,1-3-18 0,6 0-3 16,-3 3-1-16,3 0 0 15,-1 2-17-15,4 0 0 0,-3 1 0 0,0 2 0 31,-4 0-76-31,4 0-12 0,-3 0-2 0,3-3-1 16,-1 0-100-16,-5 1-20 0,3-4-4 0,-3 1-1 0</inkml:trace>
  <inkml:trace contextRef="#ctx0" brushRef="#br1" timeOffset="112137.933">8896 7898 518 0,'0'0'23'0,"0"0"5"0,0 0-28 0,0 0 0 15,0 0 0-15,0 0 0 0,0 0 279 0,0 0 50 16,0 0 11-16,0 0 1 0,0 0-201 0,0 0-41 15,0 0-8-15,0 0-2 0,0 0-56 0,0 0-11 0,0 0-2 16,-6 5-1-16,3 0 11 0,3 1 2 0,0-6 1 0,0 0 0 16,0 0-21-16,0 0-12 0,3 5 12 0,3 0-12 15,3 1 16-15,0-6-4 0,3 0-1 0,2 0 0 16,1-3-11-16,6 0 0 0,-3-2-10 0,6 0 10 16,3-6-132-16,-1 1-20 0,1-4-4 15</inkml:trace>
  <inkml:trace contextRef="#ctx0" brushRef="#br1" timeOffset="112621.6885">9899 7268 1036 0,'0'0'92'0,"0"0"-73"0,0 0-19 0,0 0 0 16,0 0 120-16,0 0 20 15,0 0 4-15,3-5 0 0,3-3-11 0,0 3-2 16,3-1-1-16,-3 1 0 0,6 0-46 0,-3-3-10 16,2-5-2-16,4 2 0 0,0-2-10 0,0 0-2 15,3-3-1-15,0-3 0 0,0 1-16 0,-3-1-3 16,2 1-1-16,1-4 0 0,-3 1-21 0,-3 3-4 16,-3-3-1-16,0 2 0 0,0-2-13 0,-3 2 8 15,0 1-8-15,-3-3 0 0,0 2 0 0,-3 1 8 0,-3-1-8 0,0 1 0 16,0 2 0-16,0 2 0 0,-3 1 0 0,0 0 0 15,0 0 0-15,-3 0-8 16,0 2 8-16,0 3 0 0,0 0 0 0,-3 0 0 0,0 3 0 0,3 2 0 16,-2 1 0-16,2-1 0 0,-3 0-8 0,3 3 8 15,-3 3 0-15,3 0 14 0,-3 2-2 0,3 3-1 0,-3-3-11 0,3 3 0 16,0 5 0-16,0 3 0 0,1 0 0 0,2 3 0 16,-3 4 0-16,3 6 0 15,6 1 0-15,-3 7 0 0,0-3 0 0,0 8 0 16,3 3 16-16,0 3 2 0,0 2 0 0,-3 6 0 15,0 2 29-15,0 0 5 0,0 0 2 0,0-2 0 16,-3-1-21-16,3-4-4 0,-3-4-1 0,0 1 0 16,3-6-12-16,-3-2-4 0,3-3 0 0,0-5 0 0,0-6-12 0,3-2 0 15,-3-3 8-15,3-5-8 16,0-3-64-16,0 1-16 0,0-6-4 0,3-3 0 16,0 0-110-16,-3-5-22 0,0 0-5 0</inkml:trace>
  <inkml:trace contextRef="#ctx0" brushRef="#br1" timeOffset="112816.284">9697 7707 979 0,'-3'-13'87'0,"0"8"-70"0,3 0-17 0,0-1 0 16,3-2 257-16,0 3 48 16,-1 0 10-16,7-1 1 0,-3-4-143 0,3 5-29 15,3-1-5-15,0 1-2 0,6-3-72 0,3 0-14 16,0 0-3-16,-1-2-1 0,4-1-36 0,0 3-11 15,3-3 0-15,3 1 0 16,-4-1-114-16,4-2-30 0,0 0-5 0</inkml:trace>
  <inkml:trace contextRef="#ctx0" brushRef="#br1" timeOffset="113799.0746">11899 7168 518 0,'0'0'23'0,"3"-6"5"0,0-2-28 0,0 0 0 15,3 0 0-15,-3-2 0 0,6-3 188 0,0-1 32 16,0-1 6-16,3-1 2 0,0-5-81 0,3 2-16 15,-1 0-3-15,1-2-1 0,0 3-38 0,0-1-7 16,0 3-2-16,-3 1 0 0,0-1-25 0,3 2-6 16,-6 4-1-16,2 2 0 0,-5 0-34 0,0 3-14 15,-3 2 11-15,3 3-11 0,-6 0 8 0,0 0-8 0,3 8 0 16,0 3 0-16,0 2 8 0,-3 3-8 16,0-3 0-16,0 8 0 0,0 3 0 0,-3 5 0 15,0 0 0-15,-3 3 0 0,0 0 0 0,-3 5 0 16,3 2 0-16,1 1 0 0,-4 0 8 0,0-3-8 15,0 2 0-15,0-4 0 0,3-1 11 0,-3-5-11 16,6-5 12-16,0-3-12 0,3 0 17 0,0-2-3 0,0-6-1 16,3 0 0-16,3-5 10 0,0 0 1 0,0-5 1 0,3-3 0 15,0 0 4-15,6-3 1 0,2-5 0 0,1-2 0 16,3-1-6-16,0-7 0 0,6-4-1 0,0 1 0 0,-1-5-3 0,1-1-1 16,0-4 0-16,0-4 0 15,-4-2 4-15,1-5 1 0,0 0 0 0,-3-1 0 16,0 1-13-16,0-3-3 0,-1 3 0 0,-2-1 0 15,3 1 4-15,-3 2 1 0,0 3 0 0,-3 5 0 16,-3 3 5-16,-3 6 1 0,3 1 0 0,-4 6 0 0,-2 6-8 0,0 5-2 16,-3-1 0-16,-3 6 0 0,0 0 1 0,0 14 0 15,-3-1 0-15,3 5 0 0,-3 9-10 16,0-1 0-16,0 3 9 0,3 0-9 0,0 3 9 0,0 0-9 16,0 2 12-16,0-2-12 0,0 2 0 0,0 1 0 15,3-1 0-15,-3 1-12 16,-3-6-86-16,3 2-17 0,6-1-3 0,0-1-706 15,-3-5-142-15</inkml:trace>
  <inkml:trace contextRef="#ctx0" brushRef="#br1" timeOffset="114613.7874">13837 7115 864 0,'0'0'38'0,"0"0"8"0,0 0-37 0,0 0-9 16,0 0 0-16,3-6 0 0,-3 1 67 0,0 2 11 16,0-2 2-16,0 0 1 0,0 5-26 0,0-5-6 15,0 5-1-15,0-3 0 0,0-5-22 0,0 3-5 16,0-3-1-16,3 2 0 0,0-1 26 0,0-1 5 15,0 0 1-15,0 0 0 0,3-6 13 0,-3 4 3 16,3-1 1-16,-3-5 0 0,0 3 20 0,3 0 4 16,-6 0 1-16,0 0 0 0,3-1-29 0,-3 6-5 0,-3-5-2 15,0 5 0-15,-3 0-38 0,3 3-8 0,-3 2-2 0,-3 1 0 16,0 2-10-16,-3 2 0 0,0 1 0 0,0 5 8 16,-3 0-8-16,0 5 12 0,-2 0-12 0,-4 3 12 15,3 0 8-15,-3 3 3 0,3-1 0 0,0 3 0 16,0-2-12-16,4 5-3 0,-1-3 0 0,3 3 0 15,3-1 1-15,3 1 0 0,0-3 0 0,0 1 0 16,3-4-9-16,3 1 0 0,0-1 9 0,0-5-9 0,3 1 0 16,3-1 0-16,-3-5 0 0,3-3 0 0,0-2 0 0,3-3 0 15,0-3 0-15,0-5 0 16,2-3 0-16,4-2 0 0,0-5 0 0,3-1 0 16,-3-5 28-16,0 1 4 0,0-4 0 0,0 3 1 15,0-5-12-15,-1 3-2 0,1-6-1 0,-3 0 0 0,3 0-7 0,-3 3-2 16,-3 3 0-16,3 5 0 0,-3 5 4 0,0 3 1 15,-3 7 0-15,0 1 0 0,-3 2 2 0,-3 3 0 16,3 8 0-16,-1 3 0 0,-2 5-8 0,0 2 0 16,0 4-8-16,0 1 12 0,0 1-20 0,-2 3-5 15,-1-4-1-15,3 1 0 16,-3 3-120-16,3-1-24 0,0-2-5 0</inkml:trace>
  <inkml:trace contextRef="#ctx0" brushRef="#br1" timeOffset="114987.0679">14182 6919 2008 0,'9'-13'89'0,"-3"7"19"0,-3-2-87 0,6-2-21 0,-3 2 0 0,3 0 0 16,0 0 106-16,0 3 17 0,0-3 3 0,0 5 1 16,-3 3-62-16,2 3-12 0,1-1-2 0,-3 6-1 15,3 0-19-15,-6 6-4 0,3 1-1 0,0 1 0 16,-3 3-3-16,0-1-1 0,-3 1 0 0,3 2 0 15,-3-2-5-15,0 2-1 0,0-5 0 0,-3-1 0 16,3-1-6-16,0-4-2 0,0-2 0 0,0 3 0 16,-3-3-8-16,3-3 12 0,0-5-12 0,0 0 12 15,0 0-3-15,0 0 0 0,0 0 0 0,0 0 0 16,3-5 11-16,3-6 1 0,3 1 1 0,-3-4 0 16,6-2-10-16,-3-2-1 0,3-3-1 0,3 0 0 15,-1-6-10-15,1 3 0 0,0 1 0 0,3 1 8 0,0 1-8 0,0 8 0 16,0 2 9-16,-3 3-9 0,-4 3 21 0,1 5 0 15,0 0 0-15,-3 8 0 0,0 3-21 16,0-1 9-16,-6 6-9 0,3 3 0 0,0-1 0 0,-3 1 0 16,0-1 0-16,0 1 0 15,3-1-103-15,-3-2-17 0,3 3-4 0,0-3-740 0,3-1-147 0</inkml:trace>
  <inkml:trace contextRef="#ctx0" brushRef="#br1" timeOffset="115561.8797">15370 6924 1382 0,'3'-8'123'0,"0"-2"-99"0,3-1-24 0,-3-2 0 16,0 2 219-16,0-2 38 0,-3 2 8 0,0 1 2 0,0-1-132 0,-3 1-27 16,-3 2-4-16,3-5-2 15,-3 2-71-15,3 0-15 0,-3 1-2 0,-3 2-1 16,3 0-4-16,-3 0-1 0,0 3 0 0,0 2 0 0,-6 0-8 16,0 6 0-16,4 2 0 0,-4 3 0 15,-3 0 0-15,0 5 0 0,-3 3 0 0,0 5 0 16,-3 3 0-16,1 5 13 0,2-2-3 0,-3 5-1 0,3-1-9 0,0-2 10 15,-2 3-10-15,5 0 10 0,0-6 2 0,6 1 0 16,0-1 0-16,3-5 0 0,0-2-12 0,3-3 0 16,6 0 0-16,0-6 0 0,3 1 18 0,3-3 2 15,0-3 0-15,6-2 0 0,0-3-10 0,3-6-2 16,3-1 0-16,-1-4 0 0,1-2 4 0,3-3 0 16,0-3 0-16,3-2 0 0,-3-3 11 0,-1-2 2 15,1-6 1-15,0-2 0 0,3-6-5 0,-3-2-1 16,3-6 0-16,-4 0 0 0,1-4-10 0,0-4-2 15,0-5-8-15,6-2 12 0,-6 4-12 0,-1-1 0 16,4 1 0-16,-3 1 0 0,0 8 0 0,-3 8 0 0,0 5 0 0,-1 7 0 16,-5 7 0-16,0 7 0 15,-6 0 0-15,0 11 0 0,-6 5 0 0,0 0 0 16,0 13 0-16,-6 11 0 0,0 5 0 0,-6 5 0 16,0 6 0-16,-2 5 0 0,-4 0 0 0,3 2 0 0,-6 6 0 15,3 3 0-15,3-1 0 0,0 1 0 0,1 2 0 0,2 6 0 31,3-1-105-31,3 1-18 0,3-3-3 0,0-9-747 0,3-1-150 0</inkml:trace>
  <inkml:trace contextRef="#ctx0" brushRef="#br1" timeOffset="116471.7752">17218 6795 288 0,'0'0'25'0,"0"0"-25"16,-6-8 0-16,3 0 0 0,6 0 340 0,0 0 64 16,-6 0 12-16,6-3 2 0,9 1-250 0,0-1-49 15,0-2-11-15,3-3-1 0,3 0-44 0,0-2-9 16,2-1-2-16,4-2 0 0,0 0-12 0,3 2-2 15,0 1-1-15,-1-1 0 0,-5 3-12 0,0 3-2 16,0 0-1-16,0 8 0 0,-6-1-10 0,-3 9-1 0,-3 0-1 0,-1 4 0 16,4 7-10-16,-3 4 12 15,-9 3-12-15,0 6 12 0,0 2-4 0,-6 3 0 16,0 5 0-16,-3 5 0 0,1 0-8 0,-1 1 8 16,0 2-8-16,-3-3 8 0,3-5-8 0,0 0 0 15,6-2 0-15,-3-4 0 0,0-7 0 0,3 0 12 0,0-3-12 0,3 0 12 16,0-2 5-16,0-3 2 0,-3-3 0 15,3-3 0-15,6-2 5 0,-6 0 2 0,-3-2 0 0,3-1 0 16,-3-2-2-16,3-3-1 0,0 0 0 16,0 0 0-16,0 0 1 0,0 0 0 0,12 0 0 0,0-6 0 15,-6-2-4-15,6-2-1 0,6-1 0 0,5-7 0 16,1-1 3-16,3-5 1 0,3-2 0 0,6-6 0 16,2 0 5-16,1-5 0 0,-3-2 1 0,-1-1 0 0,1-5-12 0,-3 3-2 15,0-1-1-15,2-2 0 16,-5 3-14-16,0-3 0 0,0 0 0 0,5-5 0 0,-5 2 0 0,0 3-10 15,0 3 0-15,-4-1 0 16,-2 6-14-16,-3 6-2 0,0 4-1 0,-6 3 0 16,-6 9-68-16,0 1-13 0,-3 6-4 0,-6 8-771 15,0 0-154-15</inkml:trace>
  <inkml:trace contextRef="#ctx0" brushRef="#br1" timeOffset="117519.0888">20537 6509 1555 0,'0'-13'68'0,"3"7"16"16,0 1-68-16,0-3-16 0,0 0 0 0,-3 3 0 0,3-3 123 0,-3 3 21 15,0-3 4-15,3 0 0 16,-6 2-51-16,0 1-10 0,0-3-3 0,0 3 0 0,0 0-47 0,0-1-9 16,-3 1-3-16,0-3 0 0,0 3 0 15,0-1 0-15,-6 1 0 0,4 3 0 0,-1-1 11 0,0 0 1 16,-3 3 1-16,0 3 0 0,-3 0-29 0,0 4-9 16,-6 1 0-16,0 8 0 0,-2 0 0 0,-4 5-14 15,-3 3 1-15,3 3 0 0,0 2 21 0,-2 2 4 16,2 1 0-16,0 3 1 0,0-1-4 0,6 0-1 15,1-2 0-15,5-3 0 0,3-2-8 0,3-1 0 16,3-5 0-16,0 0 0 0,3-7 0 0,3-1 0 16,3-5 0-16,0-3 0 0,0 0-9 0,6-2 9 15,0-3-12-15,6-5 12 0,0-3 0 0,2-5 0 16,4-1 12-16,3-4-3 0,-3-1-9 0,3-2 0 16,3 0 0-16,-1 0 0 0,-2-6 9 0,3-2 0 0,0 0 0 0,0-5 0 15,-1-1-1-15,-2 1-8 0,0-3 12 0,0 0-4 16,0 3 0-16,-4 7 0 0,-5 3 0 15,0 6 0-15,-3 5-8 0,0 2 0 0,-6 6 0 16,-6 5 0-16,6 5 28 0,-3 6 3 0,0 7 1 0,-6 6 0 16,0 2-32-16,0 3 0 0,-3 3 0 0,0 5 0 0,0-2 0 0,0 2 0 15,0-3 0-15,3 3 0 16,0-5-38 0,3 2-10-16,3-5-3 0,0 3-791 0,0-5-158 0</inkml:trace>
  <inkml:trace contextRef="#ctx0" brushRef="#br1" timeOffset="117880.4329">21138 6421 2271 0,'6'-10'50'0,"0"-1"10"0,3-5 3 0,0 6 1 0,3-3-52 0,3 5-12 16,-3 0 0-16,0 2 0 0,0 4 63 0,-3 2 9 15,-3 0 3-15,0 5 0 0,-6 3-33 0,0 3-6 16,0 2-2-16,-6 5 0 0,-3 9-7 0,-3-1-2 16,0 3 0-16,-3 3 0 0,0 0-9 0,0 0-1 15,0-1-1-15,0 4 0 0,4-6-14 0,-1 3 0 16,0-6 0-16,6-2 0 0,0-6 9 0,0-2-1 16,3-2 0-16,0-1 0 0,3-5-8 0,0 0 0 15,0-3 0-15,0-5 0 0,0 0 41 0,0 0 7 0,0 0 0 0,9-8 1 16,-3 3-4-16,0-9-1 0,0 1 0 0,3-3 0 15,-3 0-24-15,2 1-6 0,4-7-1 0,3-1 0 16,0 1-13-16,6-1 0 0,0-4 8 0,0 1-8 16,2-3 0-16,1 0 0 0,6-1-9 0,3 1 9 15,-6 3-39-15,2 5-1 16,-2-3-1-16,0 5 0 0,0 3-139 16,-3 6-27-16,-1-1-5 0,1 3-2 0</inkml:trace>
  <inkml:trace contextRef="#ctx0" brushRef="#br1" timeOffset="118502.9604">21781 6541 1573 0,'0'0'69'0,"0"0"15"0,0 0-67 0,0 0-17 0,0 0 0 0,0 0 0 16,-6 2 81-16,6-2 13 0,0 0 2 0,0 0 1 15,0 0 3-15,0 0 0 0,12 0 0 0,-3 0 0 16,6-2-29-16,0 2-6 0,3-6-1 0,0 4 0 15,0-4-5-15,2-2-2 0,1 0 0 0,3-2 0 0,0-1-29 0,0 1-7 16,-3-6-1-16,2 5 0 16,1-5-20-16,0 3 0 0,0-5 0 0,0 4 0 0,-7 4 0 15,-2-3 12-15,-3-1-4 0,0 1 0 0,0-3 8 0,0 0 3 16,-3-2 0-16,-3 2 0 0,0 3-19 0,0-1 0 16,-6 4 0-16,-3 2 0 0,0 0 0 0,0 0 0 15,-3 8 0-15,-3 0 0 0,-6 0 18 0,-6 5 0 16,-3 3 0-16,-2 3 0 0,-4 5-18 0,-3 2 0 15,-3 3 0-15,4 3 0 0,-4 3 0 0,3 2 0 16,0 0 0-16,4 5 0 0,-1-7 0 0,9 2 0 0,0 0 0 0,12-3 0 16,0 1 0-16,6-1 0 15,3-2 0-15,6 0 0 0,3-3-22 16,6 3-8-16,3-3-2 0,6-2-821 16,-3-1-165-16</inkml:trace>
  <inkml:trace contextRef="#ctx0" brushRef="#br1" timeOffset="119554.0717">2303 9586 1537 0,'-9'-11'68'0,"9"9"14"15,-6-4-66-15,3 1-16 0,0 0 0 0,0 2 0 16,-3-2 87-16,6 5 13 0,-3-5 4 0,0 2 0 15,3 3-4-15,0 0 0 0,0 0 0 0,0 0 0 16,0 0-32-16,0 0-6 0,0 8-2 0,0 0 0 16,3 8-23-16,0 0-5 0,0 2 0 0,0 1-1 15,0 4-8-15,-3 1-2 0,6 0 0 0,0 2 0 16,-6-2-11-16,3 5-2 0,0-2-8 0,0 2 12 0,-3 0-12 16,3-3 9-16,0 1-9 0,3-1 8 0,-3-2-8 0,0-5 0 15,0-3 0-15,-3-3 0 16,3-3-108-16,0-4-13 0,-3-6-3 0,0 0-953 15</inkml:trace>
  <inkml:trace contextRef="#ctx0" brushRef="#br1" timeOffset="119697.1079">2347 9176 2289 0,'0'0'50'0,"-3"-3"10"0,3 3 3 0,-11-3 2 0,11 3-52 0,-6 0-13 15,-3 0 0-15,9 0 0 0,-3 6 35 0,-3-1 4 16,6-5 1-16,0 8-743 0,0 0-148 0</inkml:trace>
  <inkml:trace contextRef="#ctx0" brushRef="#br1" timeOffset="120118.63">2624 9623 1792 0,'-3'-8'80'0,"3"8"16"0,0 0-77 0,0 0-19 15,6-3 0-15,3 1 0 16,-9 2 104-16,12 0 18 0,-6 5 3 0,3 0 1 0,3 1-30 0,-3 1-7 16,6 4-1-16,-6 0 0 0,2 2-31 0,1 0-6 15,0 3-2-15,0 0 0 0,3 0-29 0,-9 0-5 16,3 2-2-16,0-2 0 0,-3 0-13 0,0-3 8 15,-3 0-8-15,0 1 0 0,-3-4 11 0,3 1-11 16,-6-6 12-16,3-5-12 0,0 0 28 0,0 0 0 16,-3 3-1-16,-3-3 0 0,6 0 5 0,-6-8 0 15,3 0 1-15,-3-5 0 0,3-1-13 0,0-2-2 16,0-5-1-16,3 0 0 0,0-5-9 0,6-3-8 16,0-1 9-16,0-1-9 0,6 2 0 0,0 0 0 15,0-1 0-15,-1 7 0 0,4 4 0 0,-3 6 0 16,0 2 8-16,0 3-8 0,-3 3 0 0,3 5 9 15,-6 3-9-15,6-1 8 0,-3 4-8 0,0 2 0 16,0 5 0-16,-3 0 0 0,2 0 12 0,-2 3 0 16,0 5 0-16,0-2 0 0,0-1-29 0,0 1-6 0,0 2-1 15,0 0 0 1,0-2-139-16,0 2-28 0,-3 3-5 0</inkml:trace>
  <inkml:trace contextRef="#ctx0" brushRef="#br1" timeOffset="121068.3593">4455 9300 864 0,'-9'0'38'0,"9"0"8"0,-3 0-37 0,0 0-9 0,-3 3 0 0,3-1 0 16,3-2 177-16,-3 3 34 0,-3-3 6 0,3 5 2 15,0-2-117-15,3-3-23 0,-6 5-5 0,6-5-1 16,0 0-17-16,0 0-4 0,0 0-1 0,0 0 0 16,6 6-7-16,-6-1-2 0,0-5 0 0,9 3 0 15,-3-1-14-15,6-2-4 0,0 0 0 0,3-2 0 16,3-1 1-16,-1-2 0 0,4-1 0 0,0 1 0 16,3 0-3-16,0-3-1 0,0 2 0 0,5 1 0 15,-5 3-21-15,6-1 8 0,0-2-8 0,2 5 0 16,-2-3-24-16,-3-2-8 0,3 5-3 0,-4-6 0 15,4 1-53-15,0 2-10 0,-3-2-2 0,0-3-546 16,-7 0-109-16</inkml:trace>
  <inkml:trace contextRef="#ctx0" brushRef="#br1" timeOffset="121351.5107">5026 8731 1818 0,'-3'-10'40'0,"-3"4"8"0,3-2 1 0,-3 1 3 0,0 1-42 0,1 1-10 0,-1 2 0 0,-3 3 0 15,0-2 88-15,0 4 16 16,0 6 4-16,-3 3 0 0,0 2-51 0,3 6-9 16,0 4-3-16,-3 4 0 0,0 2-3 0,0 5-1 0,7 6 0 0,-4 5 0 15,-3 0-16-15,3 5-3 0,-3 3-1 0,3 5 0 16,0-5 10-16,0 3 1 0,0 2 1 0,0 0 0 15,0 0-22-15,3 1-11 0,-6-6 10 16,3 0-10-16,1-6-17 0,-4-2-10 16,0-3-1-16,0 1-1 15,3-9-105-15,-3-2-21 0,3-3-4 0,3-5-847 0</inkml:trace>
  <inkml:trace contextRef="#ctx0" brushRef="#br1" timeOffset="121967.6259">5261 8575 1612 0,'9'-10'144'0,"-3"2"-116"16,-3-3-28-16,0 3 0 0,3 3 124 0,0 2 18 16,3 3 4-16,-3 3 1 0,3 7-67 0,-3-2-12 15,0 6-4-15,0 7 0 0,0 8 0 0,-3 3-1 16,-3 5 0-16,0 2 0 0,3 4-15 0,-3 4-4 15,0 4 0-15,-3 1 0 0,0 4-8 0,-3 0-3 16,0-3 0-16,-3 5 0 0,0-5-10 0,0-3-3 16,3 3 0-16,0-3 0 0,-3-2-20 0,0-6 0 0,0 0 0 0,-2-2 0 15,2-8 0-15,0 0-16 0,3-9 2 0,-3-1 1 16,3-9 13-16,0-3 0 0,0 1 0 0,3-6 0 0,-3-2 11 0,6-3-2 16,-6-3 0-16,3-2 0 0,-3-3-9 0,3-5 12 15,3-3-12-15,0-3 12 0,0-2-12 0,3 0-9 16,6 0 9-16,0 0-13 0,-3 0 13 0,6-1-9 15,0 7 9-15,0-1-8 0,3 2 8 0,-1 6-10 16,1 3 10-16,0 8-10 16,3-1 10-16,0 1 0 0,0 2 0 0,0 3 0 15,2 3-9-15,1 0 9 0,0-1-10 0,0 1 10 16,3-3 0-16,0-3 0 0,-4-2 0 0,4-1 0 16,-3-2 0-16,3-2 0 0,-3-4 0 0,0-2 0 15,-4-2 0-15,4-1 8 0,-3-2-8 0,3 0 0 16,-3-1 15-16,0 1-4 0,-3 0-1 0,-1 0 0 0,4 0 1 15,-3 2 0-15,-3-2 0 0,0 2 0 0,-3 1-11 16,0-1 0-16,0 0 0 0,-3-2 0 0,-6 0 0 16,3 2 0-16,-3-2 0 0,0 3 0 0,-6-4 0 0,3 4 0 15,-3-1 8-15,0 3-8 0,-3 0 0 0,0 3 0 16,-3 5-10-16,0 0 10 0,0 8 0 0,0 3 0 16,-3 2-8-16,4 3 8 0,-1 2 0 0,0 3 0 15,0 3 0-15,0 0 0 0,3 2 0 0,3-2 0 16,0 3 0-16,3-4 0 0,-3-1 0 0,6-1 0 15,3 3 0-15,0 2 0 0,0-5 0 0,6 0-9 16,-3-2 9-16,6 2-12 16,3-2-85-16,3-1-18 0,0 1-3 0,5-6-1074 0</inkml:trace>
  <inkml:trace contextRef="#ctx0" brushRef="#br1" timeOffset="122686.086">7854 8811 576 0,'0'-8'25'0,"-3"2"6"0,3-2-31 0,0 1 0 0,0-4 0 0,-3 0 0 16,0-2 236-16,0 0 40 0,3 2 9 0,-3-2 2 15,0-3-137-15,-3 6-27 0,0-1-6 0,0 0-1 16,0 6-51-16,-3 0-10 0,-2 2-3 0,-1 3 0 16,-3 3-16-16,0 0-3 0,-6 4-1 0,0 4 0 15,0 5-10-15,1 2-2 0,-4 4-1 0,0 1 0 16,0 4 4-16,0 2 1 0,3 0 0 0,-2 3 0 16,2 0-12-16,3-3-3 0,0 2 0 0,6-1 0 15,3-4-9-15,0-2 0 0,3 0-10 0,6-3 10 16,3 0 0-16,3-3 0 0,0-2 0 0,3-2 0 15,3-6 0-15,0-1 0 0,3 1-9 0,0 0 9 0,3-5 0 0,-1 2 19 16,-2 1-3-16,3-1-1 0,-6 0 10 16,0 0 3-16,-3 3 0 0,3 3 0 0,-3-3 3 0,-6 2 1 15,-3 4 0-15,-3 2 0 0,3-3-12 0,-6 3-1 32,-3 2-1-32,0 6 0 0,0-5-7 0,-3 2-2 0,-3-3 0 0,0 1 0 0,0-3-9 0,1 0 0 15,2-6-12-15,0 1 12 16,0-1-44-16,3-4-2 0,0-1 0 0,3-5 0 15,-3 2-106-15,9-2-22 0,-3-5-4 0,3-3-830 0</inkml:trace>
  <inkml:trace contextRef="#ctx0" brushRef="#br1" timeOffset="123173.4378">8583 9033 1443 0,'15'-21'32'0,"-6"13"6"0,0 2 2 0,-3 1 0 0,6 0-32 0,-6-3-8 0,-6 8 0 0,9-5 0 15,-9 5 73-15,0 0 13 0,0 0 2 0,0-8 1 16,0 8 11-16,-3-8 3 0,0 0 0 0,-3 0 0 16,-3 0 2-16,0 3 1 0,-3-3 0 0,0 2 0 0,0 4-32 0,0-3-6 15,-3-1-2-15,4 4 0 16,-4 2-36-16,0 0-7 0,0 2-2 0,-3 1 0 15,3 0-21-15,-3 4 0 0,0-1 0 0,1 4 8 16,-4 4-8-16,0 1 0 0,0 1 0 0,-3 3 0 16,3 2 0-16,-5 3 0 0,2 0 0 0,0 2 0 0,3 1 0 15,0-1-12-15,6 3 4 0,-2 0 0 0,-1-2 8 0,6-1 0 16,3-5 0-16,3 6 0 0,3-3 0 0,0-3 0 16,3-3 0-16,3-5 0 0,3 3-12 0,0-5 0 15,0-6 0-15,3-2 0 0,3-6 12 0,3-5-8 16,-1-5 8-16,4-3-8 0,0-5 8 0,3 0 0 15,0-3 8-15,0-5-8 0,-3-3 14 0,-1 3-2 16,1-3 0-16,-3 1 0 0,0-6 12 0,0 7 1 16,0 1 1-16,-3 3 0 0,-3 2-3 0,0 6-1 0,0 2 0 0,-4 5 0 15,1 1-8-15,-3 4-2 0,0 1 0 16,-3 5 0-16,3 8-4 0,-3 2-8 16,3 6 11-16,-3 0-11 0,-3 5 0 0,3 6 0 0,0-3 0 15,3 5 0 1,-3-3-25-16,6 1-6 0,-3-4-1 0,6 4 0 15,-3-1-217-15,0-4-44 0</inkml:trace>
  <inkml:trace contextRef="#ctx0" brushRef="#br1" timeOffset="123788.9474">8991 8935 1900 0,'-3'-26'84'0,"3"12"18"15,-3 1-82-15,3 2-20 0,0 4 0 0,3-4 0 0,-3 3 170 0,0 8 30 16,0 0 5-16,0 0 2 0,0 0-124 0,0 0-25 16,0 0-5-16,3 5-1 0,3 6-18 0,-3 2-4 15,3 3-1-15,-3 5 0 0,0 3-16 0,-3 2-3 16,0 1-1-16,0-1 0 0,0 1-9 0,0-3 0 16,0 2 0-16,-3-2 0 0,0-3 0 0,3-2 0 15,-3-4 0-15,3 1 0 0,-3-2 8 0,-3-4-8 16,3 1 12-16,-3-1-4 0,6-2-8 0,0-2 10 0,-6-1-10 0,6-5 10 15,0 0-10-15,0 0 12 16,-3 0-12-16,3 0 12 0,0 0 4 0,-3-5 0 16,3-3 1-16,0-3 0 0,0-5 4 0,3 0 1 15,0-2 0-15,3-1 0 0,-6-2-22 0,6-3-12 16,6 3 2-16,3-5 0 0,-3 2 10 0,3-3 16 16,0 6-4-16,-1 3-1 0,1-6-11 0,0 8 12 15,-3 3-12-15,0 0 12 0,0 5-12 0,-3 0 10 16,3 2-10-16,-3 4 10 0,0 2-10 0,3 2 0 15,-1 1 0-15,-2 5 0 0,3 3 0 0,0-1 0 0,0 3 0 16,0 1 0-16,-3-1 0 0,0 5 0 0,0 1 0 0,0 5 0 16,-3-3 0-16,-3 3 0 0,-3-3 0 15,0 3 0-15,0-3 0 0,0 0 0 0,-3-3 0 0,0-2 0 0,-3-2 0 0,3-1 0 16,0-3 0-16,0-2 8 0,-3-2-8 0,6-6 0 0,0 0 9 0,0 0-9 31,0 0 0-31,0 0 0 0,0 0 0 0,-3-8 0 0,3-6 0 0,0-7 0 16,3-3 0-16,3-7 0 0,3-1 0 0,0-2 0 15,0 2 0-15,2-3-8 16,4 4 8-16,0 2 0 0,0 2 0 0,0 9 0 16,-3-1 0-16,3 8 0 0,-3 4 9 0,-3 1-9 0,-9 6 12 0,6 3-4 15,3 2 0-15,-4 6-8 0,-2 2 8 0,3 3-8 16,0 5 0-16,0 0 0 0,0 3 0 0,0-3 0 16,0 0 0-16,3 6 0 15,-3 2-75-15,3-3-9 0,0-2-1 0,3 0-829 16,0-5-166-16</inkml:trace>
  <inkml:trace contextRef="#ctx0" brushRef="#br1">9899 9057 1497 0,'-6'5'133'0,"0"3"-106"0,-3-3-27 0,3 6 0 16,0-3 123-16,3 2 19 0,-3 1 4 0,6-1 1 15,-3-2-57-15,6 0-11 0,0 0-3 0,0 0 0 16,3 0-15-16,0-3-3 0,0-2-1 0,6-6 0 16,0-4 0-16,3 1 0 0,3-2 0 0,2-5 0 15,-2 0-25-15,3-3-4 0,-3 0-2 0,0-2 0 16,0-1 2-16,-3 1 0 0,2-1 0 0,-5 0 0 15,3 1 0-15,-6-1 0 0,3 1 0 0,-3-3 0 16,-3 0-12-16,3-3-1 0,-3 5-1 0,0-2 0 0,-3 0-14 0,0 2 9 16,0 1-9-16,-3 2 8 0,0 3-8 0,0 0 0 15,-3 2 0-15,3 0 0 16,-6 9 0-16,3 2 0 0,-3 2 0 0,0 4 0 16,-3 4 0-16</inkml:trace>
  <inkml:trace contextRef="#ctx0" brushRef="#br1" timeOffset="125028.8619">12111 8477 921 0,'11'-10'40'0,"-5"2"10"0,-3 2-40 0,6-1-10 0,-3-1 0 0,0 0 0 15,0 2 194-15,-3 1 37 0,0 0 7 0,-3 5 2 16,0 0-129-16,-6-3-26 0,0 0-5 0,-3 3 0 15,-3-2-26-15,-3 7-5 0,-2 0-1 0,-4 3 0 16,0 0-25-16,0 3-6 0,-3 5-1 0,0-3 0 16,-2 5-7-16,2 4-1 0,-3-4-8 0,0 6 12 0,1-3 0 0,5 0-1 15,0-2 0-15,0 2 0 16,3 0-11-16,3-2 0 0,6-1 0 0,0-5 0 0,6 1 0 0,3-4 10 16,0-2-2-16,6 3-8 0,3-6 0 15,3 0 0-15,3-2 0 0,3 0 0 0,3 2 12 0,3-2-12 16,-1 2 12-16,1 0-12 0,0 0 24 0,0 1-1 15,-3 4-1-15,-3-2 0 0,-1 3 10 16,-2-1 3-16,-3 4 0 0,-3-1 0 0,0 5 1 0,-6-2 0 16,0 3 0-16,-3-1 0 0,-3 4-9 0,-3-1-2 15,-6 2 0-15,0 1 0 0,-3 0-25 0,0-3 0 16,-2 0 0-16,-1 1 0 16,-3-7-20-16,0-1-10 0,0-4-2 0,-3 1 0 15,1-6-128-15,-1 3-25 0,6-3-6 0,-3 1-825 0</inkml:trace>
  <inkml:trace contextRef="#ctx0" brushRef="#br1" timeOffset="125679.4505">12917 8501 288 0,'0'0'25'0,"0"0"-25"0,-3-3 0 0,0-2 0 15,0 0 273-15,-3 0 50 0,3-1 9 0,0 1 3 16,0 2-193-16,0 1-38 0,3 2-8 0,-3-6-2 15,-3 4-41-15,0-1-8 0,1-2-1 0,-1 2-1 16,0 1-2-16,0-1 0 0,-3 3 0 0,0 0 0 0,-3 0 10 0,0 0 1 16,0 3 1-16,-3 4 0 0,-3-1 10 0,-2 4 1 15,-1 1 1-15,0 5 0 0,0 5-10 0,-3 5-3 0,3 1 0 0,4 5 0 16,-1 5-27-16,3-3-5 0,0 0-2 0,3 1 0 16,3-1-10-16,3-2-8 0,3-3 9 0,3 3-9 15,3-3 0-15,0-3-13 16,3 1 1-16,3-6 0 15,-3-2-87-15,6-6-17 0,3 0-3 0,0-2-999 0</inkml:trace>
  <inkml:trace contextRef="#ctx0" brushRef="#br1" timeOffset="126149.252">13507 8506 1324 0,'0'0'59'0,"-3"-2"12"0,0-4-57 0,0-2-14 0,0 3 0 0,-3 3 0 15,3-4 53-15,-3 4 8 0,3-1 2 0,0-2 0 16,-3-1 1-16,0 1 0 0,0 2 0 0,0 1 0 16,-3-1-17-16,3 3-3 0,0-5-1 0,0 2 0 0,-3 3 14 0,0 0 3 15,0 0 1-15,3 3 0 0,-5 0 0 0,2-1 0 16,-6 6 0-16,3 0 0 0,0 3-7 0,-3-1-2 15,-3 6 0-15,0 5 0 0,0 6-7 0,1 2-1 16,-1 3-1-16,-3-1 0 0,-3 6-9 0,6 0-2 16,6 0 0-16,0-5 0 0,3 3 0 0,4-1-1 15,2-2 0-15,6-1 0 0,2-1-20 0,1-4-11 0,3 0 12 0,3 1-12 16,3-6 0-16,0-2 0 0,3 2 0 16,3-3-9-16,0-2-118 0,-1-5-23 0,1-1-5 15</inkml:trace>
  <inkml:trace contextRef="#ctx0" brushRef="#br1" timeOffset="137462.4107">15394 8371 172 0,'0'0'16'0,"0"0"-16"15,0 0 0-15,-3 0 0 0,-6-2 271 0,6 2 51 16,3 0 10-16,0 0 3 0,0 0-167 0,0 0-32 16,0 0-8-16,0 0 0 0,0 0-54 0,0 0-10 15,0 0-3-15,3-3 0 0,6 3-5 0,-3 0 0 16,3-3-1-16,2 3 0 0,1-2-11 0,3 2-1 0,6-3-1 0,0 1 0 16,0 2-8-16,6 0-2 0,-4-6 0 0,4 4 0 15,0-4-18-15,3 4-4 0,-3-4-1 0,5 4 0 16,1-6-9-16,0 3 0 0,-4-6 0 0,4 6 0 15,0-6 0-15,0 3 0 0,-1-5-9 0,-2 0 9 16,0 2-48 0,-3 0-4-16,0 1 0 0,-4-1-668 0,-5 3-133 0</inkml:trace>
  <inkml:trace contextRef="#ctx0" brushRef="#br1" timeOffset="137833.6514">15923 8062 864 0,'-2'-3'76'0,"-1"-5"-60"16,3-2-16-16,-6 2 0 0,3-3 143 0,0 1 25 15,0-1 6-15,0 0 1 0,3-2-51 0,3 3-9 16,0-4-3-16,3 4 0 0,0-1-69 0,-1 3-15 15,1-2-2-15,0 2-1 0,0 0 4 0,0 3 1 16,0-3 0-16,0 2 0 0,-3 1 10 0,-3 5 1 16,0-3 1-16,0 3 0 0,0 0-7 0,0 0-2 15,0 0 0-15,0 8 0 0,0 3 2 0,-3 2 0 0,-3 3 0 0,0 5 0 0,-3 0 2 0,0 8 1 16,-2 6 0-16,-4 5 0 0,0 2 4 0,0 5 1 16,-3 4 0-16,0 2 0 0,0 2-14 0,-3-2-2 15,4 3-1-15,-4-1 0 0,3-4-16 0,0-4-10 0,0 1 12 0,3-9-12 16,-3 1-8-16,4-3-9 15,2-2-2-15,-3-6 0 16,0-3-100-16,6-5-20 0,-3-2-4 16,3-3-609-16,3-3-121 0</inkml:trace>
  <inkml:trace contextRef="#ctx0" brushRef="#br1" timeOffset="138962.3377">16385 7575 1450 0,'0'0'64'0,"12"-8"14"0,-3-5-62 0,3 2-16 0,-3 1 0 0,-1 2 0 15,1 2 54-15,-6 1 8 16,3 0 2-16,-6 5 0 0,0 0-5 0,0 0-1 15,0 0 0-15,0 0 0 0,0 0-1 0,0 0 0 16,0 0 0-16,0 0 0 0,0 0-9 0,0 0-3 16,0 0 0-16,0 0 0 0,3 8-17 0,-3 0-4 15,3 0-1-15,0 0 0 0,-3 0-3 0,3 2-1 16,-3-2 0-16,0 3 0 0,0-1 9 0,0 6 1 16,3 3 1-16,-3 2 0 0,0 0-21 0,0 5-9 15,0 6 8-15,-3 3-8 0,0-1 21 0,-3 3-1 16,0 0 0-16,-6 8 0 0,1 8 10 0,-7-3 2 0,-6 3 0 0,0 5 0 15,0 1-7-15,0-1-1 0,-2-5 0 0,2 2 0 16,-3-4-13-16,3-6-3 0,6-1-8 0,0-6 12 16,1-1-12-16,2-6 0 0,3-4 0 0,3-6 0 0,3-3 0 0,0-4 0 15,3-4 0-15,0-4 0 0,3-6 0 0,0 0 0 16,0 0 0-16,0 0-10 16,0 0 10-16,0-8-8 0,3-3 8 0,0-5-8 15,3 0 0-15,0-2 0 0,3-6 0 0,0 3 0 16,0 0 8-16,3 2-10 0,5-2 10 0,-2 2-10 0,3 1 10 15,-3 7 0-15,0 1 0 0,-3 2 0 0,0 3 0 16,3-1 0-16,0 6 0 0,-1 6-8 0,1-1 8 16,3 3 0-16,-6 2 0 0,3 1 0 0,3-1 0 0,0 4 0 15,-3-4 0-15,-1 1 0 0,7-1 0 0,-3-2 0 16,-3-2 0-16,6-4 0 0,0 1-9 0,0-3 0 16,-4-3 0-16,1-2 0 0,0 0 9 0,3-3 0 15,3-3 0-15,-3 1 0 0,-9 2 0 0,5-6 0 16,4 1 10-16,0 3-10 0,0-4 12 0,-3-1-3 15,-6 1-1-15,3-2 0 0,5 1 0 0,-5-4 0 16,0 1 0-16,0-4 0 0,0 1-8 0,0 0 0 0,-3 0-10 0,-3 0 10 16,-3 0 0-16,2 2 0 0,-2 1 0 0,0 4 0 15,-9 4 0-15,0 2 0 16,3 0 8-16,-3 0-8 0,-2 3 14 0,-1 2-1 16,-3 6 0-16,0 2 0 0,0-2-13 0,-6 7 0 0,-3 3 0 0,0 3 0 0,6-3 0 0,-3 6 0 15,1 2 9-15,-1 3-9 16,0 0 0-16,0 0 0 0,6 2 0 0,3 0 0 15,-3 4 0-15,3-1 0 0,3 2 0 0,3-4 0 16,0-1 15-16,0-2-3 0,0 0 0 0,0-3 0 16,9-2 3-16,-3-3 0 0,-3-3 0 0,6-3 0 15,6-2-15-15,0 3 0 0,-6-6 0 0,3 0 0 16,2-5 16-16,4-2-2 0,0-3-1 0,0-1 0 16,-3-2-1-16,6-2 0 0,0 2 0 0,2-5 0 15,-5-6 1-15,3 3 0 0,6 0 0 0,0 0 0 16,-1 1-1-16,-2-1-1 0,0 0 0 0,9 0 0 0,-3 5 3 15,-4 1 1-15,-5 2 0 0,0 0 0 0,3 3-15 0,-6-1 11 16,0 4-11-16,-7 2 10 0,4 2-10 16,-3 1 0-16,3 2 0 0,-6-2 0 0,-3 2 0 0,0 0 0 15,6-2 0-15,-6 2 0 0,-3 1 0 0,3-1 8 16,-3 0-8-16,3 3 0 0,0-3 0 0,-3 6 8 16,-3 0-8-16,3-1 0 0,0 1 0 0,0-1 0 15,-6 1 0-15,3 2 0 0,0 3 0 0,0 0 0 0,0-3 8 0,-3 0-8 0,0-5 0 0,0 0 0 16,3-8 0-16,0 0 0 0,0 0 12 0,0 0-2 15,0 0-1-15,0 0 0 16,-3-5 12-16,3 0 3 16,0-6 0-16,0 1 0 0,6-6-5 0,0-5-1 15,-1-1 0-15,4-4 0 0,6 5-18 0,-3-3 10 16,0 0-10-16,0 3 8 0,3 5-8 0,3 0 0 16,0 0 0-16,-6 8 0 0,-4 0 0 0,1 6 0 0,6-1 0 15,-3 3 0-15,-6 3 0 0,0 2 0 0,-3 0 0 0,3 6 0 16,3 0-8-16,0 2 8 0,-9 3 0 0,9 2 0 15,6 1-11-15,-3-1 3 0,-6 1 0 0,2 2 0 16,1 0-84 0,0 0-16-16,6-2-3 0,-3-1-822 0,-3 1-165 0</inkml:trace>
  <inkml:trace contextRef="#ctx0" brushRef="#br1" timeOffset="142366.6725">19772 7938 1332 0,'0'0'59'0,"0"0"12"0,0 0-57 0,0 0-14 0,0 0 0 16,0 0 0-16,0 0 86 0,0 0 14 16,0 0 4-16,6-3 0 0,-6 3-44 0,0 0-9 15,3-5-2-15,3-1 0 0,-3 4-1 0,-3-4 0 16,3 4 0-16,-3 2 0 0,0 0 6 0,0 0 1 15,6-6 0-15,-6 6 0 0,0 0-26 0,0 0-5 16,0 0 0-16,0 0-1 0,0 0-7 0,0 0-2 16,0 0 0-16,0 0 0 0,0 0-14 0,0 0 8 0,-9 3-8 15,0 0 0-15,3-1 0 0,0 1 0 0,-3 0 0 16,0-1 0-16,0 1 8 0,0 0-8 0,1 2 0 0,-1-2 9 16,0-1 2-16,0 1 0 0,0-1 0 0,-3 1 0 15,0 0-2-15,0-1 0 0,0 4 0 0,0-4 0 16,-3 1 1-16,1 2 0 0,-4 1 0 0,3 1 0 15,0-1-10-15,0 2 0 0,3-3 0 0,0 3 0 16,0-3 0-16,0 3 0 0,1-3 0 0,2 3 0 16,0-2 0-16,3-1 0 0,6-5 0 0,-9 3 0 15,3 2-13-15,6-5 1 0,0 0 1 0,0 0 0 16,0 0 11-16,0 0 0 0,0 0 10 0,9 5-10 0,0 1 0 16,-3 1 0-16,0-1 0 0,3-1 0 0,-1 0-10 0,4 1-8 15,3-1-2-15,-3 3 0 0,0-6 20 0,0 4 0 16,3 2 0-16,0 0 0 0,-3 0 0 0,2 2 0 15,-2 1-8-15,3 2 8 0,0-2 0 0,-3 2 0 16,0-5 0-16,0 5 0 0,0-2 0 0,0-4 8 0,0 1-8 0,0 3 12 16,-4-3 8-16,1 0 0 0,-3 0 1 15,0 0 0-15,0 0 9 0,-3 0 2 16,0-3 0-16,3 0 0 0,-6 3-3 0,0-3 0 16,0 1 0-16,0-1 0 0,-6 0 1 0,3 3 0 15,0 0 0-15,-3 0 0 0,-3 0-14 0,0-3-4 16,0 3 0-16,-2 0 0 0,-1 0 6 0,0-3 1 15,-3 1 0-15,0-1 0 16,3-2-41-16,-3-1-8 0,0 1-2 0,-3-3 0 16,7 0 5-16,-1 0 1 0,3-3 0 0,0 1 0 15,0-1-35-15,0 3-7 0,3-5-2 0,6 5 0 16,0 0-182-16,-3-6-37 0</inkml:trace>
  <inkml:trace contextRef="#ctx0" brushRef="#br1" timeOffset="143089.1183">20448 8014 345 0,'0'0'15'0,"0"0"4"0,0 0-19 0,0 0 0 16,0 0 0-16,0 0 0 0,0 0 130 0,0 0 22 15,9 0 5-15,-3-5 1 0,3 2-26 0,-3-2-6 16,0 0-1-16,0 2 0 0,2 0 1 0,1-2 0 16,-3 2 0-16,-6 3 0 0,6-2-18 0,-3-1-4 15,3-2-1-15,-6 5 0 0,0 0-23 0,0 0-5 0,0 0-1 0,0 0 0 0,0 0-21 0,3-5-4 16,-3 5-1-16,0 0 0 0,0 0-12 0,0 0-2 0,0 0-1 0,0 0 0 16,0 0-18-16,0 0-4 0,0-3-1 0,0 3 0 15,-3-3 2-15,0 3 0 0,-3 0 0 0,0 0 0 31,-3 3-12-31,3 2 0 0,-2 1 0 0,-1 1 8 16,-3 1 4-16,0 0 0 0,-3 6 0 0,-3 1 0 16,3 4-12-16,0 2 0 0,3 0 0 0,-3 3 0 15,1-3 0-15,2 0 0 0,0 3 0 0,0-3 8 16,3 1 8-16,0-1 0 0,3 0 1 0,0-5 0 16,3 0-17-16,3-3 0 0,0 0 0 0,0 0 0 0,6-5 0 0,0 0 0 15,3-2 0-15,0-1 0 0,3-3 0 16,0 1 0-16,3 0 0 0,2-6 0 0,1 0 9 0,6-2-1 15,3-3-8-15,0 0 12 0,0 0-4 0,-4-2 0 16,4-3-8-16,-3-3 12 0,0 0-1 0,0-3-1 16,-1-2 0-16,-2 3 0 0,0-4 2 0,-3 1 1 15,3 3 0-15,-6-3 0 0,-3 2 10 0,-4-2 1 16,1 0 1-16,0 2 0 0,-6 3-12 0,0 0-2 16,-3 3-1-16,-3 3 0 0,0 2-10 0,-3-3 0 15,0 3 0-15,-3 0 0 0,1 3 0 0,-1 2 0 16,0-2 0-16,-3 2 0 15,0 1-24-15,0 2-8 0,-3 0 0 0,0 0-1 16,0 2-55-16,0 1-12 0,1 2-1 0,-4 1-1 16,0-1-98-16,0 3-19 0,0 0-4 0,3-3-1 0</inkml:trace>
  <inkml:trace contextRef="#ctx0" brushRef="#br1" timeOffset="144937.3994">2466 11044 921 0,'0'0'82'0,"0"0"-66"0,0-6-16 16,0 6 0-16,0-5 116 0,0 5 20 15,0 0 4-15,0 0 1 0,0 0-25 0,0 0-4 16,0 0-2-16,0 0 0 0,0 0-15 0,0 0-3 16,0 0-1-16,0 3 0 0,-6-1-25 0,1 4-5 0,2-1-1 0,0 3 0 15,0 0-14-15,3 2-3 16,0 4-1-16,-6 2 0 0,6 2-21 0,0 6-4 0,0 0-1 15,-3 5 0-15,6 0-7 0,-3 0-1 0,6-3-8 0,-6 1 12 16,0-3-2-16,3-3-1 0,0-3 0 0,0 1 0 16,2-6 0-16,1-2 0 0,-3-3 0 0,0 0 0 15,0-6-9-15,-3-2 0 0,0 0 9 0,6 6-9 16,-6-6 13-16,9-6-1 0,-3 4-1 0,3-6 0 16,3-3-2-16,-6 1 0 0,9-6 0 0,0-3 0 15,0 1-9-15,0-4 0 0,-1-1 0 0,7-4 0 0,0 1 0 0,0-1 0 16,3 3 0-16,0 3 0 0,-4 0 0 0,1 5 0 15,0 0 0-15,-3 6 0 0,0 2 11 0,0 3-3 16,-3 2-8-16,2 6 12 0,-2-1-12 0,-6 6 8 16,3 0-8-16,0 5 0 0,-3 1 12 0,0 1-4 15,-3 4-8-15,0 2 12 0,-3-2-12 0,0-1 9 16,-3-2-9-16,0 5 8 0,0-2 12 0,-3-3 1 16,-6 2 1-16,3 1 0 0,0-3-9 0,-6-1-1 15,0-1-1-15,-3-1 0 0,-3-3-11 0,3 1 10 16,-5-3-10-16,2 0 10 15,-6 0-72-15,3-8-14 0,-3 0-4 0,1-5-1158 16</inkml:trace>
  <inkml:trace contextRef="#ctx0" brushRef="#br1" timeOffset="145069.8801">2702 10552 2131 0,'0'-3'189'0,"0"-2"-151"15,0 5-30-15,0 0-8 16,0 0 51-16,0 0 9 0,0 0 1 0,0 0 1 31,0 0-156-31,0 0-31 0</inkml:trace>
  <inkml:trace contextRef="#ctx0" brushRef="#br1" timeOffset="145826.444">4854 10970 691 0,'0'0'30'0,"-3"-3"7"0,-6 0-29 0,3 3-8 0,0-2 0 0,0-4 0 15,0 4 301-15,0-4 59 0,0 1 12 0,3 0 3 16,0 2-237-16,-3-2-47 0,0 0-10 0,3-1-1 15,-3-2-30-15,0 6-6 0,0-4 0 0,0 1-1 16,-3 3-6-16,1-1-1 0,-1 0 0 0,-3 3 0 16,0 0-14-16,0 3-3 0,-6 2-1 0,3 6 0 0,-3 2-9 0,0 3-1 15,-2 0-8-15,-1 8 12 0,-3-1-12 0,0 4 0 16,3 2 0-16,0 5 0 0,4 3 0 0,2-2 0 16,0 4 0-16,3 4 0 0,0-6 0 0,3-3 0 15,6-5 0-15,-3 0 0 0,6-7 0 0,3-7 0 16,0-1 0-16,3-6 0 0,-3 0-12 0,6-8 4 15,3-3 8-15,0-5-13 0,3-3 21 0,0-4 4 16,-1-4 0-16,4-2 1 0,0-6-3 0,-3 1-1 16,3-3 0-16,-3-3 0 0,0 0 12 0,0 1 3 15,-1-4 0-15,-2 1 0 0,0 2-5 0,-3 0-1 16,3 3 0-16,-3 3 0 0,0 5 2 0,-3 2 0 16,0 6 0-16,0 0 0 0,-3 5 1 0,-3 8 1 15,6 2 0-15,0 4 0 0,3 4-22 0,-3 3 9 0,-3 3-9 0,2 8 0 16,4 3 0-16,-3-1 0 0,-3 3 0 0,3 0 0 15,-3 3-12-15,3-6-5 0,0 6-2 0,-3-3 0 32,0-5-137-32,3 3-27 0,-6-1-5 0</inkml:trace>
  <inkml:trace contextRef="#ctx0" brushRef="#br1" timeOffset="146206.3965">4985 11025 2545 0,'-6'-8'112'0,"6"8"24"0,6-8-108 16,-3 3-28-16,3 0 0 0,2-1 0 0,1 4 44 0,3-3 3 15,-3 2 1-15,0 0 0 0,0 3-23 0,0 0-4 16,3 3-1-16,-3 2 0 0,-3 0-20 0,0 3 8 16,0 0-8-16,0 6 0 0,-3 1 8 0,0 1-8 15,-3 5 8-15,-3 1-8 0,0-1 19 0,0 3-1 16,-3-1 0-16,3-1 0 0,-3-1-4 0,0 0-1 15,3-3 0-15,-3-2 0 0,3-2-13 0,3-1 8 16,-3-5-8-16,3-3 0 0,0-5 0 0,0 0 8 16,0 0-8-16,0 0 0 0,9 0 11 0,-3-8-1 15,0-3 0-15,3-2 0 0,-3-3 6 0,3-2 2 16,0-3 0-16,-1-3 0 0,1 3-9 0,0-3-1 0,-3 3-8 0,6 0 12 16,0-1 7-16,-3 4 1 0,3 2 0 0,-3 5 0 15,0 1-20-15,3 5 0 16,-3-1 0-16,3 6 0 0,-6 3 0 0,2 2 0 15,1 6 0-15,3-1 0 0,-3 4-16 0,0 1 4 16,0 4 0-16,3 2 0 16,0 0-100-16,0 3-19 0,-3 0-4 0</inkml:trace>
  <inkml:trace contextRef="#ctx0" brushRef="#br1" timeOffset="146700.8417">5669 10922 2304 0,'0'0'102'0,"0"0"21"0,0 0-99 0,0 0-24 15,-3-3 0-15,3 3 0 0,0 0 66 0,0 14 8 16,0-1 2-16,0 3 0 0,-3 2-48 0,3-2-10 16,-3 5-2-16,0-2 0 0,3-1-16 0,0 1 8 15,0-3-8-15,3-3 0 0,0-5 8 0,0 0-8 16,3 0 0-16,-3-6 0 0,-3-2 0 0,9 0 8 15,0-2-8-15,3-4 0 0,0 1 28 0,3-3-2 0,0-2 0 0,0-4 0 16,2 1 3-16,-2-3 1 16,0-2 0-16,3-1 0 0,-3 1 1 0,0-3 0 15,3 2 0-15,-1-2 0 0,1 2-7 0,0 1-2 16,-3 5 0-16,3-1 0 0,-3 6-12 0,-3 3-2 16,3 3-8-16,-1 2 12 0,-2 2-12 0,0 6 0 15,0 5 0-15,0 3 0 0,0 5 8 0,-3 3-8 16,0 3 0-16,-3 7 9 0,-3-2-9 0,0 7 10 15,0 1-10-15,-6 5 10 0,0 0-10 0,0 0 0 16,-3 0 9-16,-3 0-9 0,0-3 0 0,-3 1 9 0,0-4-9 0,-3 1 0 16,-3 0 8-16,-2-1-8 0,-4 1 0 0,-6 2 0 15,6-4 0-15,-3-1 0 0,-5-3 8 0,2-2-8 16,3-1 15-16,0-4-1 0,1-6 0 0,2-5 0 16,3-3 8-16,0-5 2 0,9-3 0 0,-3-2 0 15,3-3-16-15,0-5-8 0,7-3 8 0,2-5-8 0,3-1 0 0,3-7-10 16,2-3 1-16,10-5 0 15,0-2-68 1,6-4-14-16,6-2-2 0,3-5-1 0,-1 2-124 0,7 0-25 0</inkml:trace>
  <inkml:trace contextRef="#ctx0" brushRef="#br1" timeOffset="147512.3803">7854 10803 2134 0,'-3'-11'95'0,"3"6"19"0,0-6-91 0,0 4-23 16,9-7 0-16,-6 4 0 0,0-3 88 0,6-1 12 15,3 4 4-15,0-4 0 0,-3 4-44 0,0-1-8 16,2 1-1-16,1 2-1 0,3 0-38 0,-3 3-12 15,-6 2 8-15,3 3-8 0,6 0 0 0,-6 5 10 16,-6 3-10-16,3 8 8 0,0 3-8 0,0 4-14 16,0 9 3-16,-6 2 1 0,-6 4 10 0,3 1 16 0,12 1-4 0,-6 0-1 15,-3-6-11-15,3 0 0 16,-3-2 0-16,6-3 8 0,-3-2-8 0,-1-3 8 0,-2-3-8 16,0-5 8-16,0-1 4 0,0-7 1 0,3 0 0 0,-3-8 0 15,0 0 26-15,0 0 5 0,0 0 0 0,0 0 1 16,0 0-5-16,3-5-2 0,0-3 0 0,6-3 0 15,0-2-12-15,3-3-2 0,-3 1-1 0,9-4 0 16,0-2-13-16,3-3-2 0,-1-2-8 0,4-4 12 16,3-1-12-16,-3-4 0 0,3-2 8 0,-1 0-8 15,1 5 0-15,-3-2 0 0,0 2 0 0,0 6 0 16,-3-1-24-16,-1 4-5 0,1 1-1 0,-3 4 0 16,-3 2-135-16,-3 0-27 0,0 6-6 0</inkml:trace>
  <inkml:trace contextRef="#ctx0" brushRef="#br1" timeOffset="147899.7908">8735 10893 2206 0,'0'0'48'0,"0"0"11"0,0 0 1 0,0 0 3 0,6 0-51 0,3-3-12 16,0-2 0-16,-3-3 0 0,6 0 61 0,-3-5 10 16,3-3 1-16,2 0 1 0,1 0-34 0,0-5-7 15,3 0-2-15,0 0 0 0,3 0-11 0,-6-1-3 0,0 1 0 0,-1 3 0 16,1-3 2-16,-3 2 0 0,-6 1 0 0,3-1 0 16,-3 0 6-16,0 1 0 0,-6-1 1 0,0 4 0 15,0 1-10-15,0 1-3 0,-3 5 0 0,-3 0 0 0,0 6 12 0,-3-1 1 16,3 6 1-16,-6 2 0 0,0 3-18 0,-2 5-8 15,-1 3 8-15,0 5-8 0,3 0 0 0,-3 6 0 16,0 2 0-16,3 0 0 0,3 3 0 0,0-3 0 16,3 0 0-16,0-3 0 15,6 3 12-15,0-5-4 0,0 0 0 0,3-3 0 16,-3-2-8-16,6-1 0 0,0-5 0 0,0 1 0 16,0-4-82-16,3-4-9 0,3-1-1 0,3-2-729 15,0-6-146-15</inkml:trace>
  <inkml:trace contextRef="#ctx0" brushRef="#br1" timeOffset="148269.3397">9441 10475 2142 0,'0'0'95'0,"0"0"19"0,3 5-91 0,-1 0-23 0,4 3 0 0,-3 6 0 15,3 4 87-15,-3 1 13 0,0 2 2 0,3 0 1 16,-6 5-21-16,0 1-4 0,0-3-1 0,0 2 0 16,0-2-52-16,-3-3-10 0,3-2-3 0,0-3 0 15,0-1-12-15,3-4 0 0,-6 0 0 0,6-3 0 16,-3-8 34-16,0 0 4 0,0 0 1 0,0 0 0 15,0 0 13-15,0 0 2 0,0 0 1 0,0-6 0 16,3-2-21-16,-3-2-4 0,3-1-1 0,0-2 0 16,-3-3 4-16,0-2 1 0,6-4 0 0,0-1 0 15,3-4-44-15,0-2-9 0,3-3-1 0,3-2-1 16,3-3-49-16,-1 0-10 0,4 0-1 0,0 2-1 16,0 4-73-16,3 1-14 0,-6 7-3 0,0 4-1001 15</inkml:trace>
  <inkml:trace contextRef="#ctx0" brushRef="#br1" timeOffset="148516.1862">10182 10226 1944 0,'0'0'86'0,"0"0"18"0,0 0-84 0,3 8-20 15,0-3 0-15,3 1 0 0,-3-1 89 0,3 0 14 16,2 1 2-16,-2-1 1 0,3-5-36 0,0 2-7 16,6-4-2-16,0 2 0 0,6-5-11 0,0-3-2 15,-3 0-1-15,2-3 0 0,10-2-23 0,0 0-4 16,0-3 0-16,-1 3-1 0,-2-3-19 0,0 2 0 0,0-1 0 0,0 1 0 31,-7 1-99-31,4 0-26 0,-3 0-6 0</inkml:trace>
  <inkml:trace contextRef="#ctx0" brushRef="#br1" timeOffset="148838.3899">10459 9734 2264 0,'5'-11'50'0,"-2"6"10"0,3-5 3 0,-3 2 0 0,3-3-51 0,0 3-12 15,3 0 0-15,-6 6 0 0,3-4 68 0,-6 6 10 16,6 0 2-16,-6 0 1 0,0 0-13 0,6 8-2 16,-3 3-1-16,0-1 0 0,0 6-10 0,-3 3-3 15,0 5 0-15,0 5 0 0,3 2-24 0,-6 6-6 16,3 8-1-16,-6 0 0 0,3 3 11 0,-3 2 1 16,0-2 1-16,0 5 0 0,-3 0-22 0,6-6-4 15,-3 1 0-15,0 2-8 0,3-2 8 0,-3-3-8 16,3-3 0-16,0 1 0 0,1-6 0 0,-1-3 0 0,3-2-15 0,-3-3 5 31,3-5-84-31,0 2-17 0,0-5-3 0,3-2-1 16,0-1-157-16,2-2-32 0</inkml:trace>
  <inkml:trace contextRef="#ctx0" brushRef="#br1" timeOffset="149493.1733">10911 10573 1666 0,'0'0'74'0,"0"0"15"0,0 0-71 0,0 0-18 16,0 0 0-16,0 0 0 0,6 2 0 0,0 1 10 15,0 2-10-15,0-5 8 0,3-2 46 0,3-1 9 16,-3-2 1-16,5-3 1 0,-2 0 29 0,3-3 6 16,-3 1 0-16,3-1 1 0,0-2-9 0,0 0-1 15,0-3-1-15,3 0 0 0,-4 0-41 0,4 0-8 16,-3-2-1-16,0 2-1 0,0-3-23 0,0 1-5 0,0-1-1 0,-3 3 0 16,-4-2 4-16,4-1 1 0,-6 3 0 15,0 1 0-15,3-1 13 0,-6 2 2 16,0 4 1-16,-3-1 0 0,-3 3-18 0,3 0-3 15,-3 0-1-15,3 3 0 0,-6 3-9 0,0 2 0 16,-3-3 0-16,0 6 0 0,1-1 0 0,-4 6 8 16,0 0-8-16,-3 3 0 0,0 5 0 0,0 2 0 0,-3 1 0 15,3 4 0-15,-3 1 0 0,7 0 0 16,-1 2 0-16,0-2 0 0,0 3 0 0,3-1 0 0,3 1 0 0,0-6 0 16,3 3 0-16,3-6 0 15,0 1 0-15,3-3 0 0,0-3 0 0,3 0 0 0,0-5 0 0,3 0 0 16,0 0 11-16,3-6-3 0,-3-2-8 15,3 0 12-15,2-2 2 0,-2-3 0 0,3-3 0 0,3-3 0 16,3-5 14-16,0 0 2 0,-3-5 1 0,5-3 0 16,4 0-15-16,0-5-4 0,3 3 0 0,-1-1 0 0,-2 1 1 0,0 2 0 15,-3 3 0-15,-3 2 0 16,0 6-5-16,-7 3-8 0,1 2 11 0,-3 2-11 16,0 4 32-16,0 2-1 0,-3 2 0 0,3 6 0 15,-3 3-31-15,0 2 8 0,3 3-8 0,-3 3 0 16,-1 2 0-16,1-3 0 0,0 3 0 0,3 1 0 0,0-1 0 15,0 0 8-15,0-3-8 0,0 1 0 0,0-3 0 0,3 0 0 16,0-3 0-16,2 0 0 16,4-2-24-16,-3-1-7 0,0-2-1 0,3 0-1 15,0 0-51-15,-3-3-9 0,-1 1-3 0,1-4 0 16,0 1-128-16,-3-3-25 0</inkml:trace>
  <inkml:trace contextRef="#ctx0" brushRef="#br1" timeOffset="149744.1011">11956 10234 2404 0,'0'0'107'0,"-6"0"21"0,3 0-102 0,3 0-26 0,-3 0 0 0,3 0 0 15,-3 0 49-15,-3 3 5 0,0-1 1 0,3 1 0 16,-6 2-3-16,3 1-1 0,0 2 0 0,-3 2 0 15,-3 1-31-15,0 5-5 0,-2 5-2 0,-4 3 0 16,0 2 23-16,-3 6 5 0,-3 2 1 0,0 6 0 16,1-3-27-16,2-3-6 0,-3 3-1 0,3-2 0 15,0-4-105-15,3 1-22 0,0-3-4 16,4-2-1092-16</inkml:trace>
  <inkml:trace contextRef="#ctx0" brushRef="#br1" timeOffset="150507.6459">13652 10160 2127 0,'0'0'47'0,"0"0"9"0,3-5 3 0,-3 5 1 0,0 0-48 0,6-6-12 15,-3 1 0-15,-3 5 0 0,6-5 92 0,-6 5 16 16,0-5 3-16,0 5 1 0,0-6-48 0,-3 1-10 16,0 2-2-16,0-2 0 0,-6 5-35 0,6-3-7 15,-6 1-2-15,1-1 0 0,-7 0 4 0,0 3 0 16,0 0 0-16,0 6 0 0,-3-1-4 0,0 6 0 16,-6-1 0-16,1 3 0 0,-1 6-8 0,-3-1 8 15,3 6-8-15,-3 3 8 0,4 2-8 0,-1 0 0 16,3 3 0-16,0 2 0 0,3-2 0 0,0 2 8 15,7-5-8-15,2 0 8 0,0-5-8 0,6 0-11 16,3-5 3-16,3-4 0 0,0-1 8 0,3-4 0 16,3-2 0-16,2-5-8 0,1 0 8 0,0-9 0 0,6 1 0 0,0-6 0 15,3-5 8-15,0-2 1 16,2-6 0-16,4-5 0 0,3 0-9 0,3-3 0 16,-1-2 9-16,-2-1-9 0,6 1 8 0,-6-3-8 15,2 0 10-15,-2 3-10 0,-3 2 20 0,-3 3-1 16,0 2-1-16,-6 3 0 0,-4 3 9 0,1 8 1 0,-6 0 1 15,0 7 0-15,-3 4 2 0,-6 2 0 0,6 8 0 0,-3 2 0 16,-3 4-18-16,0 1-3 0,0 9-1 0,0 3 0 16,-3-1-9-16,3 1 0 0,0 4 0 0,3 1 0 15,0 0 0-15,0-3 0 0,6 3-10 0,-3-3 10 16,3-3-163-16,0-2-26 16,3-3-6-16,0-2-1 0</inkml:trace>
  <inkml:trace contextRef="#ctx0" brushRef="#br1" timeOffset="150850.611">14596 9414 2282 0,'-6'-8'50'0,"3"0"10"0,0 3 3 0,3-6 1 0,0 1-51 0,-3 2-13 16,3-3 0-16,0 3 0 0,3 0 56 0,-3 0 9 16,0 0 2-16,0 8 0 0,0-5-36 0,0 5-7 15,0 0-2-15,0 0 0 0,0 0 24 0,0 0 5 16,6 5 1-16,-3 6 0 0,0-1 3 0,0 12 1 16,-3 1 0-16,0 7 0 0,0-1-4 0,-3 5-1 15,0 6 0-15,0 2 0 0,-3 3-35 0,0 0-6 0,-3 5-2 0,0 1 0 16,0-1 3-16,-3 0 0 0,3 0 0 0,-2 3 0 15,-1-8-11-15,3-2 0 0,6-4 0 0,-3 1 0 32,0-6-32-32,0-2-6 0,3-5-1 0,0-4 0 15,3 1-144-15,0-5-29 0,0-3-5 0,3-3-2 0</inkml:trace>
  <inkml:trace contextRef="#ctx0" brushRef="#br1" timeOffset="151588.9915">15066 10073 748 0,'-6'0'67'0,"0"0"-54"0,0 0-13 0,3-3 0 15,-3 3 183-15,3 0 33 0,3 0 8 0,0 0 0 16,0 0-177-16,0 0-36 0,0-8-11 0,3 0 0 16,3-2 21-16,0 2-1 0,0-3 0 0,3 3 0 15,-3 0 71-15,3 0 13 0,-3 0 4 0,0 0 0 16,0 3-20-16,-3 0-3 0,3 0-1 0,-6 5 0 15,0 0-6-15,0 0-2 0,0-6 0 0,0 6 0 0,0 0-16 16,0 0-3-16,0 0-1 0,-6 3 0 0,0 2-12 0,0 3-4 16,-3 3 0-16,3 2 0 15,-3-3-25-15,0 4-6 0,0-1-1 0,0 3 0 16,3 2-8-16,1 1 0 0,2-1 0 0,0 4 0 0,0-1 0 16,0 0 0-16,3-3 0 0,-3 4 0 0,6-4 8 0,0 3-8 15,0-2 0-15,3-3 8 0,-1 0-8 0,4-3 0 16,-3-3 0-16,6-2 0 0,-3 0 8 0,3-5-8 15,3 0 0-15,-3-3 8 0,3-6-8 0,3 1 0 16,-3 0 9-16,2-3-9 0,-2 0 12 0,3-3-1 16,3-2-1-16,-6 0 0 0,3-3 19 0,-3 3 4 15,2-6 1-15,-5 1 0 0,3-4-24 0,-6 1-10 16,0-3 8-16,0 1-8 0,-3-4 16 0,3 1-1 16,-6-1-1-16,0 1 0 0,3 5-14 0,-3-1 8 15,0 4-8-15,-6 2 0 0,0 3 0 0,0 2 0 16,-6 6 0-16,3-3 0 0,-6 5 0 0,3 1-10 15,-6 2 2-15,0 0 0 16,0 2-26-16,-2 6-5 0,-1 0-1 0,-3 3 0 0,6 2-116 0,-3 0-23 0,-3 3-5 0,3 0-997 16</inkml:trace>
  <inkml:trace contextRef="#ctx0" brushRef="#br1" timeOffset="151992.0492">15510 9856 403 0,'6'-6'36'0,"3"1"-36"0,0-3 0 0,-1 0 0 31,7 0 409-31,-3 0 75 0,3 0 16 0,0 6 2 0,0-3-341 0,-3 2-68 16,3 0-13-16,-3 6-4 0,0 0-13 0,-4 2-3 16,1 5-1-16,-3 6 0 0,3 3 1 0,-3 2 0 15,0 3 0-15,-3 2 0 0,0 1-12 0,-3-1-3 16,3 1 0-16,-3-1 0 0,0-5-25 0,0 0-4 15,0 1-2-15,-3-4 0 0,3-5-14 0,0 1 9 16,0-4-9-16,0 1 8 0,0-6-8 0,0-5 0 16,0 0 0-16,0 0 0 0,0 0 0 0,0 0 0 15,0 0 8-15,3-5-8 0,3-3 15 0,-3-3 1 16,3-2 0-16,0-3 0 0,0 0 1 0,0-8 1 16,3 1 0-16,0-7 0 0,0 1-10 0,3 3-8 15,2-3 12-15,1 2-12 0,0 6 8 0,0 0-8 16,0 8 0-16,0 0 0 0,-3-1 11 0,3 6-2 15,-6 3 0-15,2 5 0 0,-5 0-9 0,3 3 12 0,-3-3-12 16,0 5 12-16,0 3-23 0,-3 3-4 0,0 2-1 16,3 0 0-16,-3 6 16 0,0-4 0 0,0 4-10 0,3 2 10 31,0 0-114-31,0 0-18 0,-3 1-4 0,6-4-1187 0</inkml:trace>
  <inkml:trace contextRef="#ctx0" brushRef="#br1" timeOffset="152607.7361">16721 9866 691 0,'-6'-5'61'0,"6"5"-49"0,0 0-12 16,3-5 0-16,0-1 362 0,-3 4 70 15,-3-3 13-15,3-1 3 0,6 4-297 0,-3-6-60 16,-9 2-12-16,3 1-3 0,3-3-28 0,0 3-5 16,-3-3-2-16,-3 3 0 0,0-1-10 0,0 1-3 15,3 2 0-15,-3-2 0 0,-5 0-7 0,-1 2-1 16,3-2-1-16,-3 2 0 0,0 1-5 0,0 4-1 16,-3 3 0-16,-3 1 0 0,0 2-13 0,-5 2 0 15,-1 6 0-15,-3 3 0 16,0-1-20-16,0 6-9 0,1 0-3 0,-4 5 0 0,0 3 32 0,6-3 0 0,0 3-8 0,7-3 8 15,-1-3 0-15,3-2 13 0,3-3-2 0,6-5-1 16,0 0-10-16,3-6 0 16,3-4 0-16,0-6 0 0,6 8 18 0,0-8 2 0,6 0 0 15,0-6 0-15,9-2-10 0,-1-5-2 0,7 0 0 0,0-3 0 16,6-2 8-16,-3-1 2 0,2-5 0 0,-2 3 0 16,3-5-10-16,3 4-8 0,-1 4 12 0,-2-1-12 15,-6 1 30-15,0 7-1 0,-1 1 0 0,1 4 0 16,0 4-12-16,-3 4-2 0,-3 6-1 0,-1 3 0 15,1 5-14-15,-6 2-12 0,-9 9 3 0,3 2 0 16,0 5 9-16,-3 1-10 0,-9 2 10 0,-3 0-10 16,-3 5 2-16,0-2 0 0,-3-1 0 0,-3-1 0 15,-6-1 8-15,4-3 0 0,2 0 0 0,3-2-8 16,-6-5 19-16,-3-4 4 0,0 1 1 0,3-5 0 16,4-1 12-16,-4-5 4 0,-3-2 0 0,3-3 0 0,3 0-4 15,0-5 0-15,-3-6 0 0,3 0 0 0,-2-5-6 0,5 0-2 16,0-5 0-16,3-3 0 0,0 0-20 0,6-7 8 15,3-1-8-15,3-3 0 0,6-2 0 0,3 0 0 16,9 3-10-16,-1-3 10 16,10-1-55-16,-3 4-4 0,6 0-1 0,5-1 0 15,7 3-112-15,0 0-24 0,-7 3-4 0</inkml:trace>
  <inkml:trace contextRef="#ctx0" brushRef="#br1" timeOffset="153426.8443">19454 9813 748 0,'15'-5'33'0,"-6"2"7"0,-1 3-32 0,4-2-8 0,0-1 0 0,0 1 0 15,3 2 158-15,-3-3 30 0,0 3 5 0,-3-3 2 16,3 3-25-16,-3-2-5 16,-3-1-1-16,0 3 0 0,-6 0-32 0,0 0-8 0,5-3 0 0,-5 3-1 15,3-2-40-15,-3 2-8 0,0 0-2 16,3-3 0-16,0-2-9 0,-3-1-1 0,3 1-1 16,-3 0 0-16,0 0-30 0,0-1-7 0,0 1-1 0,-3 0 0 15,0 2 8-15,0-2 2 0,-3-1 0 0,1 1 0 16,-4 3-34-16,0-1 0 0,-6 3 0 0,0 0 0 15,-3 3 0-15,-3-1-14 0,-3 3 2 0,7 3 1 16,-7 6 2-16,0-1 0 0,-3 3 0 0,-3 2 0 16,4 6-3-16,-4 0-1 0,0 5 0 0,-9 8 0 15,7 0 1-15,2-3 1 0,3-4 0 0,6-1 0 16,3-3-1-16,6-5-1 0,4-2 0 0,5-3 0 16,3-6 5-16,0 1 8 0,6-3-13 0,2-3 5 0,7-2 8 0,0-3 0 15,3-3 0-15,3-2 0 0,3-3 0 0,2-3 12 16,-2-2-2-16,6 0-1 0,0-6-9 0,0-2 8 15,-1-3-8-15,1 0 8 0,-3 1 11 0,0-4 1 16,0 1 1-16,2-1 0 0,-5 3 6 0,0 6 1 16,-6-1 0-16,0 4 0 0,-4 4-8 0,-2 0 0 0,-6 3-1 0,0 3 0 15,0 3 4-15,0 2 1 0,-6 0 0 0,6 2 0 16,-3 6-24-16,3 3 0 16,-3 5 0-16,3-1 0 0,-3 1-15 0,3 0-1 15,0 3 0-15,3-1 0 16,0 3-56-16,0 1-12 0,3-1-3 0,0 0-826 15,-1-5-166-15</inkml:trace>
  <inkml:trace contextRef="#ctx0" brushRef="#br1" timeOffset="155016.0328">2821 12726 1324 0,'0'0'118'0,"0"0"-94"0,0 0-24 0,0-2 0 15,-6-3 149-15,3 2 26 0,0 0 5 0,3 3 0 16,0-5-74-16,0 5-15 0,0 0-3 0,0 0-1 16,-6 0-35-16,6 0-6 0,0 0-2 0,-6 3 0 15,6-3-14-15,-3 5-3 0,-3 3-1 0,3 5 0 16,0 0-8-16,0 6-2 0,3 2 0 0,0 3 0 0,0 2 12 15,0 6 3-15,0 5 0 0,0 5 0 0,0 6-5 0,0 0-1 16,-3 2 0-16,0 0 0 0,0-5-5 16,3-3 0-16,-6-2-1 0,0 2 0 0,0-2 0 0,3 0 0 15,-3 0 0-15,0-1 0 0,0-4-8 0,0-9-2 16,0-2 0-16,1 0 0 0,-1 0-9 0,-3-6 10 16,3 1-10-16,0-1 10 0,3-5-10 0,-6 1 0 15,6-4 0-15,0 1 8 0,-3-6-8 0,0 0 0 16,6-5 0-16,0 0 0 0,0 0 0 0,0 0 0 0,0 0-8 0,0 0 8 0,0 0-12 0,0 0 3 31,0 0 0-31,0 0 0 0,0-8-3 0,0 0-1 16,-3 0 0-16,3 1 0 0,0-1 5 0,0 2 8 15,0-2-13-15,-3 0 5 0,0 3 8 0,3 0-13 16,0-3 5-16,0 8 8 16,0-8-28-16,0 3 1 0,0 5 1 0,3-6 0 15,0-2-2-15,0 1-1 0,-3-1 0 0,6 2 0 0,-6 6 6 0,6-8 2 0,-6 3 0 0,0 5 0 16,3-5 9-16,-3 5 3 0,3-6 0 0,-3 6 0 15,3-7 9-15,-3 7 0 0,0-8 0 0,0 8 0 16,0 0 0-16,0 0 0 0,0 0 0 0,0 0 0 16,0-8 0-16,0-3 0 0,0 3 0 0,0-2 0 15,3-1 0-15,0-2-8 0,-3 0 0 0,3-1 0 16,0 1-4-16,0 0 0 0,-3 0 0 0,6-3 0 16,-6 0 12-16,0-3 0 0,0 3-9 0,0 1 9 15,0-1-16-15,0-3 2 0,-6 1 0 0,3-3 0 0,0-1 41 0,0 1 8 16,3-3 1-16,-3 1 1 0,3-4-21 0,0 3-4 0,3-2 0 0,0-1-1 15,9-2-11-15,-9 3 12 0,9-1-12 0,-1 1 12 16,1 2-12-16,3 0 0 0,3 0 0 0,-6 1 8 16,3 1 4-16,3-1 0 0,-3 1 0 0,-1 4 0 15,4-3-1-15,0 0 0 16,-3 2 0-16,0 3 0 0,0 3-11 0,0 2 8 16,-3 1-8-16,3 2 8 0,-4 0 3 0,1 5 0 15,0 1 0-15,0-1 0 0,3 6 3 0,-6-1 1 16,0 1 0-16,0 8 0 0,3-1-4 0,-6 3-1 15,3 3 0-15,-3 3 0 0,-6-1 14 0,-3 3 2 16,0 1 1-16,-3-1 0 0,-3 3-27 0,-6-1 0 16,3 4-12-16,-3-1 12 0,0-2 0 0,-3 0 0 15,0 2 9-15,1-2-1 0,-4 0-8 0,6-3 0 16,-9 0 8-16,3 1-8 0,0-4-12 0,1 1-8 0,-1-6 0 0,3 0-1 31,-3-8-149-31,3 3-30 0,6-2-5 0</inkml:trace>
  <inkml:trace contextRef="#ctx0" brushRef="#br1" timeOffset="155579.3628">3654 13031 1555 0,'0'0'138'0,"-3"-3"-110"16,3 0-28-16,0 1 0 0,-6-3 146 0,3 2 24 16,0 0 5-16,0-2 1 0,-3 2-64 0,3-2-13 15,0 0-3-15,-3-1 0 0,3 1-36 0,-3 0-8 16,3 0-2-16,-2-1 0 0,-1-2-18 0,0 3-3 0,-3 0-1 0,3-3 0 15,-3 0 7-15,0 3 1 16,3-1 0-16,-3 4 0 0,3-1-21 0,-3 0-4 16,-3 3-1-16,3 0 0 0,0 3-2 0,0 0 0 15,0-1 0-15,1 4 0 0,-4 1-8 0,3 7 0 16,0-4 0-16,0 9 0 0,0-1 0 0,0 6 0 16,-3 3 0-16,3 2 0 0,-3 0 0 0,6 3 0 15,-3-1-8-15,6-2 8 16,-3-2 0-16,6-1 0 0,0 1 0 0,3-3 0 0,0-3-12 0,0-3 12 0,3-2-10 0,0-3 10 15,3-5-14-15,3 0 3 0,-3-8 1 16,6 0 0-16,-3-8-12 0,0-2-2 0,3-3-1 0,0-3 0 16,2-6 16-16,-2-1 9 0,3-4-10 0,0-5 10 15,0 3 0-15,-3 0 12 0,3-2-1 0,-4-1 0 16,-2 0 11-16,3 3 2 0,0 2 1 0,-6 1 0 16,3 7 1-16,-3 1 0 0,-3 7 0 0,3 3 0 0,-6 3-4 15,-3 5-1-15,0 0 0 0,9 11 0 0,-6 5-8 0,3 2-1 16,-3 6-1-16,3 2 0 15,2 1-11-15,-2 2 0 0,3 0 0 0,0 0-11 16,3 0-100-16,0-2-20 0,0 2-4 0,3-3-1130 0</inkml:trace>
  <inkml:trace contextRef="#ctx0" brushRef="#br1" timeOffset="155857.4015">4104 12756 2415 0,'0'0'53'0,"0"0"11"0,0 0 3 0,0 0 1 0,0 0-55 0,-3 5-13 16,-3-2 0-16,6-3 0 0,0 0 76 0,0 0 13 0,0 0 3 0,0 0 0 15,0 0-52-15,12 2-9 0,2-2-3 0,4-2 0 16,0-1 0-16,3-2 0 0,3-1 0 0,3-2 0 15,-1 0-28-15,4 0 0 0,0 3 0 0,3-3 0 16,-4 3 10-16,1 2-10 0,0-2 10 0,0 5-10 31,-4 0-110-31,1 3-28 0,-3-1-6 0,-3 1-648 0,-3 0-129 0</inkml:trace>
  <inkml:trace contextRef="#ctx0" brushRef="#br1" timeOffset="156144.4979">4428 12293 2556 0,'0'0'56'0,"0"0"12"0,0 0 3 0,0 7 0 0,-3 1-57 0,3 6-14 16,0-1 0-16,0 8 0 0,0 0 54 0,-3 6 8 15,0 4 2-15,0 6 0 0,3 3-11 0,-3 5-1 16,-3 5-1-16,0 6 0 0,0-3-19 0,0 2-4 16,-3 4-1-16,0 2 0 0,1-1-16 0,-1 1-3 15,0-3-8-15,0 1 12 0,0-6-28 0,0-6-7 16,3-2-1-16,0 0 0 16,0-8-116-16,-3 0-23 0,3-5-5 0,-3-3-999 0</inkml:trace>
  <inkml:trace contextRef="#ctx0" brushRef="#br1" timeOffset="156525.865">4949 11949 2365 0,'0'0'52'0,"0"0"10"0,0 0 2 0,0 0 4 0,6 8-55 0,3 2-13 16,-6 1 0-16,3 7 0 15,-3 1 49-15,0 5 7 0,-3 10 2 0,0 6 0 16,0 5-15-16,0 8-3 0,-3-1-1 0,-6 12 0 0,0-3-1 0,0 5 0 16,-3 5 0-16,0 6 0 0,0-8-4 0,0 2-1 15,3-2 0-15,-3 3 0 0,1-14-9 0,-1 0-1 16,0-5-1-16,3-5 0 16,-3-9-22-16,3-4 0 0,0-6 0 0,0-5-8 0,0-6 8 0,3-5-8 15,-3-2 8-15,6-6-8 0,-3 0 8 0,6-5 8 16,0 0-8-16,-3-10 11 0,3-3-3 0,0-3-8 15,3-5 12-15,3-3-4 0,0-5-8 0,6 0 0 16,3-1 0-16,3-1 0 0,3 4 20 0,-3 3 11 16,5 1 2-16,1 4 1 0,0 6-34 0,0 2 0 15,0 6 0-15,-1 5 0 0,-2 0 0 0,0 8 0 16,-3 0 0-16,0 5 0 16,0 3-28-16,-3 0-8 0,-1 2-3 0,1 4 0 15,0-1-141-15,0 3-28 0,3-1-5 0</inkml:trace>
  <inkml:trace contextRef="#ctx0" brushRef="#br1" timeOffset="157209.8538">6607 12560 864 0,'0'0'76'0,"0"0"-60"0,0 0-16 0,0 0 0 15,0-3 274-15,3-5 52 0,6 3 10 0,0 0 3 16,3-6-208-16,5-2-42 0,4-3-8 0,0-3-1 16,0-2-20-16,6-5-4 0,3 2-1 0,-1-5 0 15,-5 0-20-15,0 2-4 0,-3-2-1 0,0 3 0 16,-7-1-12-16,1 1-2 0,-6-1-1 0,0 6 0 16,0 0 15-16,-3 3 3 0,-6-1 1 0,0 3 0 15,-3 0-12-15,-3-2-2 0,3 4-1 0,-3 1 0 0,-6 0-11 16,3 2-8-16,3 4 12 0,-2-1-12 15,-1 2 11-15,-3 1-11 0,6 0 10 0,-3 2-10 16,3 3 10-16,0 0-10 0,-3 0 10 0,3 5-10 16,0 1 0-16,0 4 0 0,-3 1 0 0,3 5 0 15,0 2 0-15,0 9 8 0,3-1-8 0,0 6 0 0,-6 5 0 16,6 3 11-16,3 5-11 0,0 2 10 0,0 1-10 0,3 2 12 16,3 6-12-16,0 2 12 0,0 0 0 0,0 0 1 15,0 0 0-15,0 1 0 0,0-4-2 0,0-2-1 16,-3 0 0-16,0 0 0 0,-3-5-10 0,3-1-17 15,0-4 4-15,-6 2 1 16,0-11-68-16,-3-2-12 0,0-3-4 0,-3-8-1168 0</inkml:trace>
  <inkml:trace contextRef="#ctx0" brushRef="#br1" timeOffset="157421.4179">6604 12816 1958 0,'0'0'174'0,"0"0"-139"0,0 6-35 0,0-6 0 16,0 0 132-16,0 0 19 0,0 0 4 0,0 0 1 16,6 0-79-16,0-3-15 0,-6 3-3 0,9-3-1 15,3-2-24-15,0 0-5 0,-1-3-1 0,4 0 0 16,-3-3 4-16,9-2 1 0,3-3 0 0,6 0 0 16,-4-2-33-16,4 2-14 0,0 0 1 0,3-2 0 31,-4-1-22-31,-2 6-4 0,0 2-1 0,0 1-796 0,0-1-159 0</inkml:trace>
  <inkml:trace contextRef="#ctx0" brushRef="#br1" timeOffset="157734.9807">7408 12565 1324 0,'-9'5'118'0,"3"-5"-94"0,6 0-24 0,0 0 0 15,-6 6 286-15,6 4 53 16,0 1 10-16,6 2 3 0,-3 0-251 0,0 3-49 15,3 3-11-15,-3 2-1 0,5 0-16 0,1 0-4 16,-9 3 0-16,3 0 0 0,3 0-11 0,-3-1-9 16,-3 4 12-16,0-3-12 0,0-3 16 0,-3 0-4 15,-3 3-1-15,-3-3 0 0,1-2 13 0,-1-4 4 16,9-1 0-16,-3-1 0 0,0 0 3 0,0-5 1 16,3-8 0-16,0 0 0 0,0 0-5 0,0 0-1 15,0 0 0-15,0 0 0 0,6-8 1 0,0 0 0 16,-6-5 0-16,0-3 0 0,3-2-11 0,2-6-3 15,1-3 0-15,0-2 0 0,-3-5-13 0,9-6 0 16,6-2 0-16,0-3 0 0,-3 2 0 0,3 1 0 0,3 2-11 16,8 3 11-1,-2 3-85-15,0 2-10 0,-3 0-1 0,3 6-823 0,8 2-164 0</inkml:trace>
  <inkml:trace contextRef="#ctx0" brushRef="#br1" timeOffset="158110.7478">8065 12552 2019 0,'0'0'89'0,"-3"5"19"15,-6 0-86-15,4 3-22 0,10-2 0 0,-5 2 0 0,-5-3 68 0,2 3 10 16,3 0 2-16,0 0 0 0,0-3-45 0,0 3-9 16,-6 0-2-16,3 0 0 0,3 2-16 0,0 1-8 15,0 0 0-15,3 2 8 0,3 0 3 0,-1 0 0 16,1-2 0-16,-6 2 0 0,-8-5 20 0,8 3 4 15,11-6 1-15,-8 3 0 0,-3-8 0 0,0 0 0 16,9 5 0-16,-3-2 0 0,-6-3-12 0,0 0-3 16,0 0 0-16,12 0 0 0,6-6-5 0,-3 1 0 15,-9-3-1-15,3-2 0 0,3-1-15 0,0-2 0 16,-9-6 0-16,0 3 0 0,0-2 28 0,0-1 2 16,2 1 1-16,-2 2 0 0,-9-5-20 0,4 2-11 0,4 1 12 0,-4-1-12 15,-4 1 14-15,0-1-4 16,0 3-1-16,-3 0 0 0,0 3 4 0,3 0 1 15,0 5 0-15,6 0 0 0,6 0-14 0,-9 3 11 16,-9 2-11-16,3 1 10 0,9 2-10 0,-3 2 0 16,-6-2 0-16,-6 6 0 0,0-1-24 0,3 0-1 0,4 3 0 15,-4 5 0 1,-6 1-193-16,3-1-38 0</inkml:trace>
  <inkml:trace contextRef="#ctx0" brushRef="#br1" timeOffset="158673.4181">8470 12393 2361 0,'0'0'104'0,"0"0"23"16,0 0-102-16,0 0-25 0,3-5 0 0,-3 5 0 0,0 0 103 0,3-5 15 16,3 2 3-16,-3 3 1 0,-3 0-84 0,6 0-17 15,-3 5-3-15,3 0-1 0,-3 3-17 0,3 3-9 16,-3 0 1-16,0 4 0 0,3 4 29 0,-3 2 7 15,0 3 0-15,0 2 1 0,-3-2-17 0,3 3-3 16,-3-1-1-16,0-2 0 0,0 0 8 0,0 0 2 16,0-6 0-16,0 3 0 0,-3-8 17 0,0 3 3 15,0-5 1-15,3 0 0 0,0-4-39 0,0-1 0 16,0-6 0-16,0 0 0 0,0 0 0 0,0 0 0 16,0 0 0-16,0 0 0 0,3-6 12 0,3-1-3 15,-3-7 0-15,3-4 0 0,-3-1-9 0,3-5 8 16,2 3-8-16,4-3 8 0,3 1-8 0,3-4 8 15,-3 1-8-15,3-1 8 0,3 6-8 0,0 0 8 16,-4 2-8-16,1 4 8 0,0 4-8 0,-3 0 0 0,3 6 0 0,-6 0 0 16,0 5-10-16,3 2 10 0,-7 6 0 0,4 0-9 15,-3 6 9-15,-3 1 0 0,0 7 0 0,0 1 0 16,0 4 0-16,-3-1 0 0,-3 3 0 16,3 1 0-16,-3-7 0 0,-3 4 0 0,0-6 0 0,3 0 0 15,-3-5 0-15,3 0 0 0,-3-6 0 0,0 1 0 16,3-11 0-16,0 0 0 0,0 0 0 0,0 0 0 0,0 0 0 0,0 0 11 15,0 0-11-15,-3-8 12 16,3-2-3-16,0-9 0 0,3 0 0 0,0-7 0 16,3-3-9-16,3-3 0 0,0 0 0 0,6-2 0 0,0 0 0 0,3-1 0 15,2 3 0-15,1 3 0 16,0 3 0-16,3 5 0 0,-3 2 0 0,0 3 0 0,-1 8 0 16,-2 3 0-16,0 2 0 0,-3 6 0 15,0 2 0-15,-3 3 0 0,-3 3-12 0,0 2 12 16,0 3-108-16,0 3-15 0,-3 2-2 0,-1 3-765 15,4 2-153-15</inkml:trace>
  <inkml:trace contextRef="#ctx0" brushRef="#br1" timeOffset="159411.1988">11033 12226 2718 0,'0'0'60'0,"0"0"12"0,0 0 2 0,0-5 2 0,0 0-60 0,3-3-16 16,3-3 0-16,3 1 0 0,-3-6 17 0,6 0 1 15,6-3 0-15,-1 1 0 0,1-3-18 0,3-3 0 0,0 0 0 0,0 3 0 16,-3 0 0-16,2 2 0 16,-2 3 0-16,0 6 0 0,-3 2 10 0,0 3-2 15,-3 5 0-15,0 0 0 0,-3 8 24 0,0 2 4 16,3 9 0-16,-6 4 1 0,-4 9-22 0,1 0-5 16,0 8-1-16,-3 7 0 0,-3-2-9 0,0 6 0 15,-2-4 0-15,2 3 0 0,0-5 0 0,0-5-11 16,-3 0 3-16,6-3 0 0,0-5 8 0,0-3 0 15,0-6 0-15,-3-1 0 0,3-6 0 0,0-3 0 16,0-3 0-16,0-2 0 0,0-8 8 0,0 0 8 0,3 3 0 0,6-3 1 16,-3-3-1-16,2-2 0 0,4-3 0 0,0-5 0 15,3-6 12-15,0 1 1 0,0-6 1 0,3-3 0 16,0-2-18-16,2-2-4 16,-5-1-8-16,6-3 12 0,-3 1-12 0,3-3 0 0,-3-5 0 15,3-1 0-15,-1-2 11 0,-2 3-1 0,3 2 0 16,-3 3 0-16,-3 6-2 0,0 4-8 0,0 6 12 0,0 2-4 15,-1 6-8-15,-2 3 8 0,-3 2-8 0,0 2 8 16,0 4-8-16,0 4 0 0,-3 1 0 0,0 5 8 16,-3 3-8-16,3 4 0 0,-6 7 0 0,-3 4 0 15,0 1 12-15,3 4-2 0,0 1-1 0,0 2 0 16,0-2 11-16,0 0 3 0,6 0 0 0,-3-1 0 16,0-1-23-16,3-1 9 0,0-3-9 0,3-2 0 15,3-3-96-15,-1-2-27 0,1-4-5 0,6-1-1258 16</inkml:trace>
  <inkml:trace contextRef="#ctx0" brushRef="#br1" timeOffset="159951.4909">13197 11888 1324 0,'0'0'118'0,"0"0"-94"0,0 0-24 0,0 0 0 16,0 0 187-16,0 0 33 16,0 0 6-16,0 0 2 0,6-6-107 0,3 1-21 0,3 3-4 0,0-4 0 15,6 1-60-15,2-3-12 16,7 0-3-16,3-3 0 0,6-2 6 0,2 0 1 16,4-3 0-16,6 0 0 0,-1 0-5 0,4 1-1 15,-4 1 0-15,1 4 0 0,-6-1-32 0,-1 1-6 16,-5 2-2-16,0 2 0 15,-6 1-22-15,-1 2-5 0,-5-2-1 0,0 2 0 16,-3 1-39-16,0-4-8 0,0 4-2 0,-4 2-593 16,1-3-118-16</inkml:trace>
  <inkml:trace contextRef="#ctx0" brushRef="#br1" timeOffset="160228.7604">13777 11322 1857 0,'0'0'40'0,"3"-8"9"0,0 0 2 0,3-6 2 16,-3 1-42-16,3 3-11 0,0-1 0 0,-3 3 0 0,3 0 48 0,-3 3 8 15,0 0 2-15,0 2 0 16,-3 3-13-16,0 0-2 0,0 0-1 0,0 0 0 16,3 8 11-16,-3 8 3 0,-3 2 0 0,3 6 0 15,-3 5 21-15,-3 3 5 0,0 5 1 0,-3 5 0 16,0 3-9-16,0 3-2 0,-3 5 0 0,1 2 0 15,2 1-14-15,-3-3-3 0,0-3-1 0,3 6 0 0,-3-6-35 16,0-2-7-16,0-1-2 0,-3-2 0 16,3-2-42-16,0 2-8 0,-2-6-1 0,-1 4-1 15,0-9-109-15,6-2-21 0,-3-1-5 0</inkml:trace>
  <inkml:trace contextRef="#ctx0" brushRef="#br1" timeOffset="160587.2184">14245 11996 1843 0,'0'0'81'0,"3"6"18"0,-6-1-79 0,3 5-20 0,-3 4 0 0,0 1 0 15,0 4 156-15,0 2 28 0,-3 8 6 0,3 0 1 16,-6 3-130-16,3 0-25 0,-3-3-6 0,6-3-1 15,-3-2-29-15,3 0 0 0,3-5 0 0,0-4 0 16,6-1-14-16,-3-6 4 0,3 0 1 0,0-6 0 16,3 1 18-16,3-3 4 0,0-3 1 0,3-2 0 15,-1 0 24-15,1-3 5 0,3 0 1 0,-3-3 0 16,3-2-4-16,-3 0 0 0,-3-1 0 0,0 1 0 0,0-3-15 0,-3 1-3 16,2-1-1-16,-5 0 0 15,0 0-9-15,0-3-1 0,-3 1-1 0,-3-3 0 16,0 0 5-16,-3 2 1 0,-3-2 0 0,-3 5 0 15,3-3-16-15,-2 6 0 0,-4 0 8 0,-3 2-8 16,0 1-60-16,0 5-16 0,-6-1-2 0,0 1-798 16,0 5-160-16</inkml:trace>
  <inkml:trace contextRef="#ctx0" brushRef="#br1" timeOffset="161371.196">16394 11663 2113 0,'0'0'93'0,"0"0"20"0,-3-5-90 0,0 2-23 15,0-2 0-15,3-1 0 0,-3 1 88 0,6 0 12 0,0-3 4 0,3 0 0 16,6-3-68-16,0 1-12 15,5-6-4-15,1 0 0 0,6 0-20 0,0-2 8 16,0 2-8-16,3-3 0 0,2 1 29 0,1 2 2 16,0 0 0-16,-3 0 0 0,-4 3 25 0,4 2 6 15,-3 1 1-15,-6 2 0 0,-9 2-21 0,0 4-4 16,6 2-1-16,0 2 0 0,-12 4-18 0,5 2-4 16,-2 2-1-16,-3 6 0 0,0 3-14 0,-6 4 0 15,-6 7 8-15,1 7-8 0,2 2 0 0,-6 6-16 16,-9 3 3-16,3 7 1 0,3 1-7 0,-3 0-1 0,-3-4 0 0,4-1 0 15,2-1 3-15,3-8 0 0,3 1 0 0,0-6 0 16,0-3 26-16,0-5 6 0,9-5 1 16,-3 0 0-16,0-3 7 0,0-5 1 0,6-6 1 0,3 4 0 15,0-9 4-15,-3 0 1 0,-3-5 0 0,6 6 0 16,6-6-18-16,-3 0-3 0,0-3-1 0,0-2 0 16,5-3 11-16,1 0 1 0,0-5 1 0,0-1 0 15,0-7 11-15,6 0 1 0,6-3 1 0,2-2 0 16,-5-6-26-16,6 0-8 0,3 0 0 0,2-5 0 15,1-2 12-15,-3-1-2 0,3-2 0 0,2-3 0 16,4 2-10-16,-3 1 0 0,-7-3 0 0,1 0 8 16,-3 5-8-16,0 3 0 0,-7 3 0 0,-2 5 0 15,-3 2-91-15,-6 4-10 0,6 1-3 0,-9 4 0 16,0 5-96-16,-3 5-19 0,3 0-4 16</inkml:trace>
  <inkml:trace contextRef="#ctx0" brushRef="#br1" timeOffset="161923.9122">18445 11935 1555 0,'0'0'138'16,"0"0"-110"-16,0 0-28 0,0 0 0 15,6 0 199-15,0 0 34 16,-1 0 7-16,1 0 2 0,-3 3-118 0,3-3-24 16,0 0-5-16,0 0-1 0,0 3-41 0,-6-3-8 15,0 0-1-15,0 0-1 0,6 0-35 0,-6 0-8 0,0 0 0 0,0 0 0 31,0 0-121-31,0 0-27 0,0 0-4 0</inkml:trace>
  <inkml:trace contextRef="#ctx0" brushRef="#br1" timeOffset="167950.0201">5119 15113 2016 0,'0'0'89'0,"0"0"19"0,0 0-87 0,0 0-21 0,0 0 0 0,8 3 0 16,4-1 16-16,0-2-2 0,0 3 0 0,0 0 0 15,3-1-3-15,-3 1-1 0,0 2 0 0,0-2 0 16,-6 2-10-16,3 0 0 16,-3 1 0-16,0-1 0 0,-1 0 0 0,-2 1 0 15,-3-1 0-15,0 3 0 0,0-3 16 0,0 3 0 16,-6-3 1-16,1 3 0 0,2-2 2 0,-3-1 0 16,6-5 0-16,-3 5 0 0,-6-2-11 0,9-3-8 15,-6 0 12-15,0 0-12 0,-3 0 9 0,3-3-9 16,3-2 0-16,-3 2 9 0,3-2-9 0,0 0 0 0,3-3 0 15,0 0 0-15,0-3 0 0,0 3 0 16,3-5 0-16,0 2 0 0,0 1 9 0,3-1 0 0,0-2 0 16,-3 2 0-16,6 3-9 0,-3-2 0 0,0 2 9 15,3 3-9-15,-3-1 0 0,2 6 9 0,1 3-9 0,3 0 0 16,0 2 13-16,3 6-4 0,0 2-1 0,-3 0 0 16,0 6-8-16,0-4 0 0,-6 7 9 0,3-4-9 15,0 1 0-15,-6-4 9 0,-3 1-9 0,0-2 0 16,0-1 13-16,0-3-4 0,-3-2-1 0,0 0 0 15,-3 0 13-15,0-2 3 0,-3-1 0 0,3 0 0 16,-3-5-12-16,0 0-1 0,0 0-1 0,3-3 0 16,0 1 1-16,-3-1 0 0,0-2 0 0,0 0 0 15,6-1-11-15,-6-2 0 0,0 0 0 0,3-2 0 0,1-1 16 0,2 1-3 16,-3-1 0-16,6 3 0 16,-3-2-13-16,0 2 9 0,3 0-9 0,3 2 8 0,-3 6-8 15,3-5 0-15,3 0 0 0,-6 5 0 0,6-3-12 16,-1 3 12-16,4 0-12 0,0 0 12 15,-3 0-12-15,3 3 12 0,0 2-10 0,-3 0 10 0,0 1-9 16,0 2 9-16,-3-3-8 0,-3 3 8 0,3-3-8 0,-3-5 8 16,-3 8-8-16,0-3 8 0,-3 1 0 0,-3-1 0 0,3-2 9 15,-3-1-9-15,0 1 0 0,3-3 0 16,-3 3 0-16,3-1 0 0,-2-2 12 0,-1 0-12 16,3-2 12-16,0-1-12 0,0-2 0 0,0 2 0 15,0 0 0-15,3 1 0 0,3 2 0 0,-3-6 0 16,0 4 0-16,0-4 0 0,3 6-8 0,0 0 8 15,0-5 0-15,0 5-9 0,0 0 9 0,0 0 0 16,0 0 0-16,0 0 0 0,0 0 0 0,0 0 0 0,0 0 8 0,3-5-8 16,-3 5 15-16,0 0-2 0,0 0 0 15,0 0 0-15,9-3 10 0,-9 3 1 0,0 0 1 0,0 0 0 16,0 0-13-16,6-2-2 0,0-1-1 16,-6 3 0-16,0 0-1 0,0 0-8 0,6-3 12 0,-6 3-4 15,0 0 9-15,6 0 2 0,0-2 0 0,-6 2 0 16,0 0-19-16,0 0 0 0,6-3 0 0,0 3 0 15,-6 0 0-15,0 0 0 0,0 0 13 0,5 0-4 16,1 0-9-16,-6 0 0 0,0 0 0 0,6 3 0 0,-6-3 0 0,6 2 10 16,-6-2-10-16,0 0 10 15,0 0-2-15,6 6 0 0,0-1 0 0,-6-5 0 16,0 0-8-16,0 0 8 0,0 0-8 0,0 0 8 16,0 0-8-16,0 0 0 0,0 0 9 0,0 0-9 0,0 0 0 0,0 0 8 15,0 0-8-15,0 0 0 16,0 0 13-16,0 0-1 0,0 0-1 0,0 0 0 0,0 0-11 0,0 0 0 15,0 0 0-15,0 0 0 0,0 0 0 0,0 0 0 16,0 0 0-16,0 0 0 0,0 0 0 0,0 0 0 16,0 0 0-16,0 0 0 0,0 0 0 0,0 0 0 15,0 0 0-15,0 0 0 0,0 0 0 0,0 0 0 16,0 0 0-16,0 0 0 0,0 0 0 0,0 0 0 16,0 0 0-16,0 0 0 0,0 0 0 0,0 0 8 15,0 0-8-15,0 0 0 0,0 0 8 0,0 0-8 16,0 0 0-16,0 0 8 0,0 0-8 0,0 0 8 15,0 0-8-15,0 0 8 0,0 0-8 0,0 0 0 0,0 0 0 0,0 0 8 16,0 0-8-16,0 0 0 16,0 0 0-16,0 0 0 0,-6 5 0 0,6-5 0 0,-3 8 9 15,3-8-9-15,-3 5 0 0,3-5 8 0,0 0-8 16,0 6 0-16,0-6 0 0,0 0 0 0,0 0 0 0,0 0-8 16,0 0 8-16,0 0 0 0,0 0 8 0,0 0-8 15,0 0 0-15,0 0 0 0,0 0 0 0,0 0 0 16,0 0 0-16,0 0 0 0,0 0 0 0,0 0 8 15,0 0-8-15,0 0 0 0,0 0 0 0,0 0 0 0,0 0 0 0,0 0 8 0,0 0-8 0,0 0 0 32,0 0 0-32,0 0 0 0,0 0 0 0,0 0 8 15,0 8-8-15,0-8 0 0,0 0 0 0,0 0 0 16,0 0 0-16,0 0 0 0,0 0 0 0,0 0 0 16,0 0 0-16,0 0 0 0,0 0 0 0,0 0 0 0,0 0 0 15,0 0 0-15,0 0 0 0,0 0 0 16,0 0 0-16,0 0 0 0,0 0 0 0,0 0 0 15,0 0 0-15,0 0 8 0,0 0-8 0,0 0 0 0,0 0 0 0,0 0 0 16,0 0 0-16,0 0-8 0,0 0 8 0,0 0 0 16,0 0 0-16,0 0 0 0,0 0 0 0,0 0 0 15,6 2 0-15,-6-2 0 0,0 0 0 0,0 0 0 0,6 3 0 0,-6-3 0 16,0 0 0-16,0 0 0 16,0 0 0-16,0 0 0 0,6 3 0 0,-6-3 0 15,0 0 0-15,0 0 0 0,0 0 0 0,0 0 0 16,0 0 0-16,0 0 0 0,0 0 0 0,0 0 0 15,0 0 8-15,0 0-8 0,0 0 0 0,6 2 0 16,-6-2 0-16,0 0-8 0,0 0 8 0,0 0 0 16,0 0 0-16,0 0 0 0,0 0 0 0,0 0 8 0,0 0-8 0,0 0 0 15,3 3 0-15,-3-3 0 0,0 0 0 16,0 0 0-16,0 0 0 0,0 0 0 0,0 0 0 16,0 0 0-16,0 0 0 0,0 0 0 0,0 0 0 0,0 0 0 15,0 0 0-15,0 0 0 0,0 0 0 0,0 0 0 16,0 0 0-16,0 0 0 0,0 0 0 0,0 0 0 15,0 0 0-15,0 0 0 0,0 0 0 0,0 0 8 16,0 0-8-16,0 0 0 0,0 0 0 0,0 0-8 16,0 0 8-16,0 0 0 0,0 0 8 0,0 0-8 15,0 0 0-15,0 0 0 0,0 0 0 0,0 0-8 16,0 0 8-16,0 0 0 0,0 0 8 0,0 0-8 16,0 0 0-16,0 0 0 0,0 0 0 0,0 0-12 15,0 0 12-15,0 0 0 0,0 0 0 0,0 0 0 16,0 0 0-16,0 0 0 0,0 0 0 0,0 0 0 0,0 0 0 15,0 0 0-15,0 0 0 0,0 0 0 0,0 0 0 0,0 0 0 16,0 0 0-16,0 0 0 0,0 0 0 0,0 0 0 16,0 0 0-16,0 0 0 0,0 0 0 0,0 0 0 15,0 0 0-15,0 0 0 0,0 0 0 16,0 0 9-16,0 0-9 0,0 0 10 0,0 0-10 0,0 0 0 16,0 0 0-16,0 0 0 0,0 0 0 0,0 0 0 15,0 0 0-15,0 0 0 0,0 0 0 0,9 2 0 16,-9-2 0-16,0 0 0 0,0 0 0 0,6 3 0 0,-6-3-14 0,0 0 5 15,0 0 9-15,0 0 0 0,0 0 0 0,0 0 0 16,0 0 0-16,0 0 12 16,0 0-2-16,0 0-1 0,0 0-9 0,0 0 0 15,0 0 9-15,3 0-9 0,-3 0 0 0,0 0-13 0,0 0 1 16,0 0 1-16,6-3 11 0,0 3 16 0,-6 0-4 0,0 0-1 16,0 0-11-16,6 3-17 0,0-3 4 0,-6 0 1 15,0 0 12-15,0 0 16 0,0 0-3 0,0 0-1 16,0 0-12-16,0 0 0 0,9 0 0 0,-3 0 0 15,-6 0 0-15,0 0 8 0,0 0-8 0,6 0 0 16,3 0 0-16,-1 0 0 0,-8 0 0 0,6 0 0 16,3 0 0-16,3 0 0 0,-3 0 0 0,0-3 0 15,3 1 0-15,0 2 0 0,0 0 0 0,0 0 0 16,0-3 0-16,0 1 0 0,-1-1 0 0,1 3 0 16,-3 0 0-16,3 0 0 0,-3 0 0 0,3 0 0 15,0 0 0-15,3 0 0 0,-3 0 0 0,0 0 0 0,0 0 0 0,2 0 0 16,1-3 0-16,0 3 0 15,0 3 0-15,3-3 0 0,0 0 0 0,0 0 0 16,0 0 0-16,-1 3 0 0,1-3 0 0,-3 5 0 0,3-3 0 16,0 1 0-16,3 0 0 0,-6-1 0 0,2 1 0 15,-2-3 0-15,3 3 0 0,0-3 0 0,-3 0 0 0,3 2 0 16,0-2 0-16,-1-2 0 0,4 2 0 0,0-3 0 16,0 3 0-16,0 0 0 0,3 0 0 0,-1 0 0 15,4-3 0-15,0 3 0 0,-6 0 0 0,6 0 0 16,-1 0 0-16,1 0 0 0,3-2 0 0,0 2-16 15,0 0 3-15,-1 0 1 0,1 0 20 0,0 2 5 0,-3-2 1 0,5 3 0 16,1 0-14-16,0-1 0 0,-3-2 0 0,5 0 0 16,1 3 20-16,0-3-3 0,-1 0 0 0,1-3 0 15,0 3-26-15,-3-2-6 0,2-1-1 0,4 0 0 16,3-2 16-16,-1 2 0 0,-2-2 0 16,3 0 0-16,-4 0 0 0,1-3 0 0,3 2 8 0,-3 1-8 15,-7 0 8-15,7-1-8 0,0 1 9 0,-1 0-9 16,1 2 9-16,0 1-9 0,2-1 8 0,4 0-8 15,3 1 0-15,-4-1 0 0,-5 0 8 0,6 1-8 16,2-1 0-16,-2 0 0 0,-6 3 0 0,2 0 0 0,4-2 0 0,3-1 0 16,-7 3 0-16,-2 3 0 15,-3-1 0-15,2 1 0 0,1 0 0 0,-3-1 0 16,-3-2 0-16,-1 3 0 0,-2 0 8 0,0 2-8 16,0-2 0-16,-1 2 0 0,-2-2 9 0,0-1-9 15,-3 1 11-15,0 2-3 0,-1-2 0 0,1-1 0 16,0 4-8-16,3-4 0 0,-6 1 0 0,2-3 8 15,1 3-8-15,-3-3 0 0,-3 0 0 0,0 0 0 16,0 0 0-16,-3 2 8 0,-4 1-8 0,1-3 0 16,-3 0 0-16,3 0 8 0,-3 0-8 0,0 0 0 0,-3 0 9 15,0-3-9-15,-6 3 10 0,0 0-10 0,0 0 10 16,6 0-10-16,0-2 10 0,-6 2-10 0,0 0 8 0,0 0-8 16,0 0 0-16,0 0 9 0,0 0-9 0,0 0 0 15,0 0 9-15,0 0-9 0,0 0 0 0,0 0 0 16,0 0 0-16,0 0 0 0,0 0 0 0,0 0 0 15,0 0 0-15,0 0 0 0,0 0 0 0,0 0 0 0,0 0 0 16,0 0 0-16,0 0 0 0,0 0-10 16,0 0 10-16,0 0-13 0,0 0 1 0,0 0 1 15,-6 2 0-15,6-2 0 0,-6 3-3 0,6-3-1 16,-6 3 0-16,6-3 0 0,-6 0 6 0,6 0 1 16,0 0 0-16,-6 0 0 0,6 0 8 0,0 0 0 0,-6-3 0 0,6 3 0 15,-6-3 0-15,6 3 0 0,0 0 0 0,-3 0 0 16,3 0 0-16,0 0 0 0,0 0 0 0,0 0 8 15,-9-2-8-15,9 2 0 0,-6-3 0 0,6 3 0 16,0 0 0-16,0 0 0 0,-6-3 0 0,6 3 0 16,-3 0 0-16,3 0 0 0,-6-5 0 0,3 2 0 15,3 3 0-15,0 0 0 0,-2-5 0 0,2 5 0 16,-3-5 0-16,3 5 0 0,0-5 0 0,3-1 0 16,-1 1 0-16,-2 0 0 0,3-1 0 0,-3 6 0 0,6-2 0 0,0-4 0 15,-6 6 0-15,0 0 0 0,6 0 0 16,-6 0 0-16,6-2 0 0,-6 2-8 0,6 2 8 0,3 1 0 15,-9-3-9-15,3 5 9 16,-3-5 0-16,6 6 0 0,-6 2-9 0,3-3 9 16,-3-5 0-16,-3 8 0 0,0 0-8 0,0 0 8 0,-6-3-8 15,3 0 8-15,0 1-12 0,-3-1 12 0,0 0-11 16,3-2 11-16,-2 2-10 0,2-2 10 0,-3-3 0 0,3 2 0 16,6-2 0-16,-6-2 0 0,3-1 0 0,-3 0 0 15,0 1-8-15,3-3 8 0,0-1 0 0,0-2 0 16,0 3-10-16,3-3 10 0,0 0 0 0,0 0-11 15,0 0 11-15,3 0-8 0,0 3 8 0,0-3 0 16,3 3 0-16,-3 0 0 0,3-1 0 0,-6 6-10 16,6-2 10-16,0 2 0 0,0 0-12 0,0 2 12 0,3 1-12 15,-4 2 12-15,1 0-9 0,0 1 9 16,-3-1 0-16,3 3-9 0,-3 0 9 0,0-3-8 0,-3-5 8 16,0 8-8-16,0 0 8 0,0-3-10 0,-3 1 10 0,0 2-10 15,-3-6 10-15,3 4 0 0,-3-4 0 16,0 1-8-16,-2 2 8 0,2-5 0 0,0 3 0 0,-3-3 0 15,0-3 0-15,3 3 9 0,0-5-9 0,-3 2 10 16,3-2-10-16,3 0 10 0,-3-3-10 0,0 2 10 0,0-2-10 0,3 0 0 16,0 1 0-16,0-1 0 15,3 0-11-15,0 0-1 0,0 2 0 0,3-1 0 16,0 1 12-16,0 1 0 0,3 0 0 0,3 2 0 16,-3 0 8-16,3 3-8 0,3 0 8 0,0 3-8 15,0-3 0-15,3 5 0 0,2 1 0 0,-2 2 8 0,0-3-8 0,0 3 0 16,0-3 0-16,0 3 0 0,-3-3 0 0,-3 1 0 15,-3-1 0-15,0 0 0 0,-6-5 10 0,5 8-2 16,-5-8-8-16,0 0 12 0,-5 5 4 0,-1 3 0 16,0-2 0-16,-6 2 0 0,0-3-8 0,0 0-8 15,0-2 11-15,0 2-11 0,-3-2 8 16,3-1-8-16,-3-2 0 0,4-2 0 0,2-1 0 0,-3 3 0 16,3-3 0-16,0 1 0 0,0-1 0 0,3-2 0 15,0 0 0-15,3-1 0 0,0 1-16 0,0 0 2 16,6-1 1-16,0-2 0 15,0 0-22-15,6 1-4 0,-3-1-1 0,6-3 0 16,-3 0-166-16,3 1-34 0</inkml:trace>
  <inkml:trace contextRef="#ctx0" brushRef="#br1" timeOffset="168476.6068">8857 15177 460 0,'0'0'41'0,"0"0"-33"16,0 0-8-16,0 0 0 0,-6-6 341 0,3 4 67 15,3 2 12-15,0-6 4 0,-3-2-264 0,3 0-52 16,0 0-10-16,3 1-2 0,0-4-52 0,0 3-9 15,0 0-3-15,0 0 0 0,3 3-17 0,-3 0-4 16,3-1-1-16,3 4 0 0,-3 2 13 0,0 0 2 16,3 2 1-16,0-2 0 0,-3 6 2 0,3 1 0 15,-1 1 0-15,-2 3 0 0,0 0-13 0,0 2-3 16,-6-3 0-16,3 4 0 0,0-4 6 0,-6 3 1 16,3-2 0-16,-6 0 0 0,0-3-1 0,0 2 0 0,1-5 0 0,-4 3 0 15,0-2-18-15,-3-1 0 16,3-2-8-16,-3-1 8 0,3-4 0 0,-3 2 8 15,3 0 1-15,0-3 0 0,0-2-9 0,3-1-14 0,0 1 3 16,3-3 1-16,0 3-10 0,3 0-3 0,0-3 0 0,3 2 0 31,3-2-149-31,3 0-29 0,3 1-7 0,3-1-804 0</inkml:trace>
  <inkml:trace contextRef="#ctx0" brushRef="#br1" timeOffset="169604.0036">9003 15155 518 0,'0'0'46'0,"-6"0"-37"0,0 0-9 0,-3 0 0 32,0 0 190-32,3 0 36 0,-3 0 7 0,3 0 2 0,0 0-127 0,-3 0-26 15,4 0-5-15,-1 0-1 0,0 3-8 0,0 0-3 16,0-3 0-16,0 2 0 16,6-2 11-16,-3 0 3 0,-3 0 0 0,6 0 0 0,-6 0-11 0,6 0-1 15,0 0-1-15,0 0 0 0,0 0-12 0,0 0-2 16,0 0-1-16,0 0 0 0,0 0-14 0,0 0-2 15,0 0-1-15,0 0 0 0,9 6-5 0,0-4-1 0,-3 1 0 0,0 0 0 16,6-1 9-16,-4-2 2 16,1 3 0-16,3-1 0 0,0 1-26 0,3 0-5 15,0-3 0-15,0 0-8 0,0 2 20 0,3-2-4 16,-3 0 0-16,5 0 0 0,-2 3 1 0,3-3 0 16,3 0 0-16,0 0 0 0,-1 0 5 0,7 0 1 15,-3 0 0-15,3 0 0 0,3-3-23 0,2 3-12 0,1-5 2 0,3 2 0 16,2-2 18-16,1 3 3 0,3-4 1 0,-1-2 0 15,-2 3-12-15,0-3 0 0,2-3-12 0,1 4 12 16,3-1 0-16,2 0 0 0,4 2 0 0,-4-2 12 16,1 3-12-16,0 0 0 0,-1-3 0 0,4 3 8 15,-4-1-8-15,7-2 0 0,-4 0 9 0,1 3-9 16,3-3 0-16,-4 0 9 0,-2 0-9 0,2 0 0 16,7 0 10-16,-4 1-10 0,1-1 8 0,0 0-8 15,-1 2 0-15,-2-2 0 0,-1 0 8 0,-2 3-8 0,-1 0 0 0,-2 0 0 16,3-1 0-16,-4 4 8 0,-2-1-8 0,0 3 8 15,-7 0-8-15,4 0 8 16,-6-3-8-16,-4 3 12 0,1-2-12 0,0-4 12 16,0 4-12-16,-4-3 0 0,4-1 0 0,-3 1 8 15,0 0-8-15,-1-1 0 0,1 1 0 0,0 0 0 16,-6 2 0-16,3-2 0 0,-4 0 8 0,1-1-8 0,-3 1 0 16,0 0 8-16,0-1-8 0,-3 1 8 0,-1 0 6 0,1-1 1 15,0-1 0-15,-3 1 0 0,3 1-15 0,-3 0 11 16,3-1-11-16,0 1 10 0,-4 0-10 0,4 2 0 15,0-2 0-15,-3 2 0 0,0 1 0 0,-3 2-11 16,0-3 11-16,0 0-8 0,-3 1 8 0,-3 2 0 16,-1 0 0-16,1 0 0 0,-6 0 0 0,0 0 0 15,0 0 10-15,0 0-10 0,0 0 12 0,0 0-3 16,0 0-1-16,0 0 0 0,0 0-8 0,0 0 0 16,-6 2 0-16,1 1 0 0,-4 0-10 0,3-3 10 0,0 0 0 0,-3 2-9 15,0-2 9-15,0 3-13 16,0 0 5-16,3-3 8 0,-3 2-14 0,0 1 5 15,0-3 1-15,3 2 0 0,-3 1 8 0,0 0-12 0,0-3 12 16,-2 0-12-16,-1 0 12 0,3 0 0 0,-3 0-9 0,0 0 9 16,3 0 0-16,0 0 0 0,0 0 0 0,0-3 0 15,0 0 0-15,3 1 0 0,0-1 0 0,0-2 0 16,0 0 0-16,0-1 0 0,1 1 0 0,2-3 0 16,3 3-12-16,0-1 12 0,0 1-12 0,0 5 12 15,0-5-9-15,0 5 9 0,0 0 0 0,3-5 0 16,-3 5-11-16,8 0 11 0,1 0-10 0,0 2 10 15,0 1-11-15,3 2 11 0,0 3-12 0,3 5 12 16,-3 1-13-16,0-1 4 0,0 3 1 0,3 0 0 16,-4 2 8-16,1 1-10 0,-3-4 10 0,0 1-10 15,0 0 10-15,-3-3 14 0,-6 1-3 0,0-1-1 0,0-3-10 0,-3-2 12 16,-6 3-12-16,0-3 12 0,0 0-2 0,-6 0 0 16,1-3 0-16,-1-2 0 0,-3-1-10 15,0-2 0-15,0 0 0 0,0 0 8 0,0-2-8 16,1-1 8-16,-1-2-8 0,0 0 8 0,3-3-8 0,0 0 0 15,-3 0 9-15,6-3-9 0,3-5 0 0,-3 3 0 16,4 0 0-16,2-3 0 0,6 3 0 0,0-3-8 16,3 0 8-16,5 0 0 0,1-2 0 0,3 2 0 15,3 0 0-15,3 0 0 0,0 3 0 0,0 2-10 16,3 1 10-16,2 2 0 0,-2 2 0 0,3 4-8 16,-6-1 8-16,3 6 0 0,0-1 0 0,-4 4 0 15,-2-4 0-15,0 4 0 0,0 1-10 0,-6 1 10 16,0 0-8-16,-3 0 8 0,-3 0 0 0,0 0-8 15,-3 3 8-15,-3-1 0 0,0-2-9 0,-3 3 9 0,0-6-10 16,0 3 10 0,-3-3-28-16,3 3 1 0,-3-5 0 0,3 2 0 15,0-2-97-15,-3 0-20 0,6-3-4 0,-3-6-1089 0</inkml:trace>
  <inkml:trace contextRef="#ctx0" brushRef="#br1" timeOffset="170309.3532">11893 14859 518 0,'0'0'46'0,"0"0"-37"16,0 0-9-16,0 0 0 0,0 0 208 0,0 0 39 16,0 0 8-16,0 0 1 0,0 0-91 0,0 0-18 15,0 0-4-15,0 0-1 0,3-5-40 0,-3 5-8 16,3-6-2-16,-3 6 0 0,0 0-28 0,6-5-7 15,0 0-1-15,0 0 0 0,0-1-28 0,0 6-7 16,3-5-1-16,0 2 0 0,0 1-6 0,0 2-2 16,3 2 0-16,-4-2 0 0,4 0 16 0,0 3 4 0,3 0 0 15,0-1 0-15,0 4-32 0,3-6 0 0,3 5 0 0,-1-3-10 16,4-2 28-16,0 3 6 0,0-3 0 0,3-3 1 16,2 3 13-16,1-5 2 0,3 3 1 0,-3-4 0 15,5-2-5-15,-2 0-2 0,3 0 0 0,3-2 0 16,2 2-5-16,4-3-1 0,3 1 0 0,2-1 0 15,1 1-13-15,2-1-3 0,1 0-1 0,0-2 0 16,2 5-11-16,4-2 0 0,-4-1 0 0,4 1 0 16,-1-1 0-16,4 3 0 0,-7 0 0 0,7 0 0 15,-1-2 0-15,4 2 0 0,2-3 0 0,1 0 8 0,-4 1-8 0,4-1 0 16,-1 1 0-16,7-1 0 0,-4-2 0 0,0 5 0 16,4-3 0-16,-4 1 0 15,4-1 0-15,-1 3 0 0,0 0 0 0,1 0 0 16,-4 3 8-16,1 2 0 0,-1-2 0 0,1 2 0 0,2 1-8 15,-2 2 12-15,-4 0-12 0,0 0 12 0,-2 0-12 0,-4-3 0 16,4 3 0-16,-4-5 0 0,1 0 0 0,-7 2 0 16,1-2 0-16,-3-1 0 0,-7 1 8 0,4-3-8 15,-7 3 12-15,1-3-4 0,0 0-8 0,-7-3 8 16,1 3-8-16,-6-2 8 0,0-1-8 0,-4 1-12 16,-5 4 2-16,-3-2 1 0,-3 1-13 0,-3 1-2 15,-6 1-1-15,-3 0 0 16,0-1-116-16,-6 6-23 0,0 0-5 0,-3-5-1 15,-6 2-65-15,0-2-13 0,-12 3-2 0,-3-1-1 0</inkml:trace>
  <inkml:trace contextRef="#ctx0" brushRef="#br1" timeOffset="170870.3837">15763 14272 2340 0,'0'0'52'0,"0"0"10"0,6 0 2 0,3-3 1 0,-3 0-52 0,3 1-13 0,-1-1 0 0,1 0 0 16,3 3 63-16,3 0 9 16,3 0 3-16,3 3 0 0,0 0-52 0,-3-1-11 0,2 4-1 0,1-4-1 15,-3 1-10-15,0 0 0 0,-3-1 0 0,-3 1 0 16,0 2 18-16,0-2 2 0,-6 2 0 0,-6-5 0 16,0 0-20-16,0 0-16 0,0 0 4 0,0 0 0 15,-6 0 12-15,-6 3 0 0,0-1 0 0,-9 1 0 16,0 0-9-16,0-1 1 0,-3-2 0 0,4 3 0 15,-1 0 24-15,0-3 6 0,0-3 1 0,3 0 0 16,0 1 29-16,3-4 7 0,-2 4 1 0,5-1 0 16,0 0-39-16,3-2-7 0,0 3-2 0,6-1 0 15,-6 3-12-15,9 0-15 0,-3-3 3 0,3 3-867 16,-6 0-173-16</inkml:trace>
  <inkml:trace contextRef="#ctx0" brushRef="#br1" timeOffset="171560.2728">13691 14280 748 0,'0'0'67'0,"0"0"-54"16,0-6-13-16,3-2 0 0,0 3 311 0,0-3 59 15,3 3 12-15,0 2 2 0,3 3-285 0,3 3-58 16,-3-1-11-16,3 4-2 0,-3 2-6 0,2 0-1 16,1 2 0-16,0 1 0 0,0 2-12 0,0-2-9 15,0 2 12-15,3-3-12 0,-3 1 9 0,0 0-9 16,0-1 0-16,2-5 9 0,1 1 12 0,3-1 3 15,3 0 0-15,0-2 0 0,0-3 19 0,0 0 4 16,8 0 1-16,-2-3 0 0,0 1 4 0,0 2 0 16,2 2 1-16,-2 1 0 0,0 0-7 0,-3 2-2 0,-3 0 0 0,2 3 0 15,-2 3-21-15,-3-1-5 0,-6 1-1 16,0 5 0-16,-6 2 12 0,0 1 3 0,-3 2 0 16,-6 3 0-16,-3 0-12 0,-6 2-3 0,0 3 0 15,-9 0 0-15,0 0-17 0,-5 0 0 0,-7 1-11 0,-3-4 11 31,-3 1-117-31,-5 2-17 0,-1-3-3 0,-5-2-718 0,-1-3-143 0</inkml:trace>
  <inkml:trace contextRef="#ctx0" brushRef="#br1" timeOffset="172157.9473">10155 14774 1728 0,'0'0'76'0,"0"0"16"0,0 0-73 0,0 0-19 0,0 8 0 0,6-2 0 16,-3 2 64-16,6-3 10 0,0 3 2 0,3-3 0 15,2 3-36-15,1-3-8 0,6 1 0 0,3-1-1 16,6 0 5-16,0-2 2 0,-1 2 0 0,7-2 0 0,3-1-38 0,-4 1 0 15,4 2 0-15,-6-2 0 16,0 2 19-16,-4 3-1 0,1 0 0 0,-3 3 0 0,-6-1 15 0,0 4 3 16,-4 1 1-16,-5 1 0 15,-6 0 11-15,-3 3 1 0,-3 2 1 0,-6 5 0 0,-6 1-22 16,-2 4-5-16,-4 1-1 0,-9 5 0 0,0-2-13 0,-6 2-9 16,-5-3 12-16,-4 1-12 15,3-4-16-15,-5 1-11 0,-1-6-1 0,-3 4-1155 0</inkml:trace>
  <inkml:trace contextRef="#ctx0" brushRef="#br1" timeOffset="172718.44">7027 14899 1890 0,'-6'0'41'0,"0"0"9"0,6 0 2 0,-6-3 1 0,3 0-42 0,3 3-11 15,0 0 0-15,0 0 0 0,0 0 29 0,0 0 4 16,0 0 1-16,0 0 0 0,9 6-17 0,3-1-3 16,-7 3-1-16,4-3 0 0,6 3 11 0,0 0 3 15,3 3 0-15,-3-3 0 0,0 2 10 0,6 3 3 16,5 1 0-16,1-1 0 0,-6-3-4 0,3 1-1 16,3 0 0-16,-4-3 0 0,1 2-7 0,-3-2-2 15,0 3 0-15,-3-1 0 0,0-2-9 0,-6 3-1 0,-6-1-1 0,-3 4 0 16,2-1 9-16,-5 3 3 0,-5 5 0 0,-4 0 0 15,-6 3-9-15,-3 2-2 0,3 3 0 0,-12 3 0 16,-6 3-16-16,1-4 0 0,2 4-13 0,-3-4-793 16,-3 1-158-16</inkml:trace>
  <inkml:trace contextRef="#ctx0" brushRef="#br1" timeOffset="173521.1315">4889 16169 1670 0,'-3'-6'148'0,"-6"1"-118"0,4-3-30 0,-1 0 0 16,0-2 51-16,0 2 4 0,3 0 1 0,3-3 0 15,6-2-15-15,0 0-2 0,-3 0-1 0,5-1 0 16,1 1-7-16,0 0-2 0,-3 0 0 0,0 5 0 16,0 0-12-16,3 2-2 0,-3 1-1 0,-6 5 0 0,0 0 9 15,9-3 1-15,0 6 1 0,0 0 0 16,-3 2 7-16,0 6 2 0,0 2 0 0,0 3 0 0,-3 10-20 0,3 1-4 16,-6 4-1-16,3 4 0 0,-3 2-9 0,0 0-12 15,-3-3 2-15,3 3 1 0,-6 0 1 0,3-2 0 16,0-6 0-16,0 5 0 0,-3-5 8 0,6 0 0 15,0 1 0-15,0-4 0 0,3-10 0 0,0 8 0 16,3-6 0-16,0-5-8 0,0-2 8 0,0-6 0 16,2 3 8-16,4-5-8 0,-3-6 12 0,3-5-3 0,3 0 0 0,0-10 0 15,0 2 6-15,0-8 1 16,3 0 0-16,-1-5 0 0,1-2 4 0,3-1 0 16,0-3 1-16,3-2 0 0,-3-2 6 0,2-1 1 15,1 3 0-15,0-5 0 0,0 2 0 0,-3 0 1 16,0 3 0-16,-1 11 0 0,1 2-14 0,-3 3-3 0,-6 8-1 15,3 5 0-15,-3 2 6 0,-3 12 2 0,-3 2 0 16,3 10 0-16,-3 6 9 0,-3 10 3 0,-3 1 0 0,0 10 0 16,0 2-7-16,0 4-2 0,-3-1 0 0,0 0 0 15,3 0-22-15,3-5 9 0,0-5-9 0,2 0 0 16,1-3-12-16,6-8-10 0,3-3-2 0,3-7 0 31,3-3-226-31,9-14-46 0,32-15-8 0,-2-13-3 0</inkml:trace>
  <inkml:trace contextRef="#ctx0" brushRef="#br1" timeOffset="174593.6869">15691 15441 1440 0,'0'0'128'0,"0"-8"-103"0,3 3-25 0,-3-3 0 15,3-3 77-15,0 3 11 0,0-2 1 0,0-1 1 16,3 1 2-16,-3-1 0 0,3 0 0 0,0-2 0 15,-3 0-14-15,3 0-2 0,0 0-1 0,0-1 0 16,-3 4-16-16,3-3-3 0,0 2-1 0,6 0 0 16,0-2-47-16,-1 0-8 0,1 0 0 0,6-3 0 0,0 0 8 0,3-3 6 15,0 4 2-15,0 1 0 16,-1 1-4-16,-2 2-1 0,0 4 0 0,-3 1 0 16,-3 1-3-16,3 8 0 0,-6-1 0 0,3 6 0 0,-6 8-8 15,-3 3 0-15,-3 7 0 0,-3 8-11 0,0 6 3 16,-6 5 0-16,-3 0 0 0,0 0 0 0,0 0-3 0,3-3 0 15,-3-2 0-15,3-3 0 0,3-5 11 0,0-3 0 16,3 0 0-16,0-5 0 0,0-3 0 0,0-5 0 16,6 0 8-16,0-6-8 0,0 1 0 0,6-3 0 15,-3-3 0-15,6-2-8 0,0-3 33 0,6 0 7 16,-3-8 2-16,3 0 0 0,2-3-11 0,1-2-3 16,0-5 0-16,3-4 0 0,3 1 31 0,0-5 5 15,2-3 2-15,1-6 0 0,3-2-2 0,3-5-1 16,-1-3 0-16,4-5 0 0,-3-3-24 0,2 0-5 0,-2 0-1 0,-3 3 0 15,0-1-25-15,-4 4-12 0,1 4 0 0,-6 4 1 32,-12 4-72-32,3 9-14 0,-3-1-3 0,-3 9-1 15,-9 5-84-15,-3 2-17 0,-6 8-3 0</inkml:trace>
  <inkml:trace contextRef="#ctx0" brushRef="#br1" timeOffset="177492.0533">15918 14359 1036 0,'0'0'92'0,"0"0"-73"0,3-5-19 0,-3 5 0 0,0 0 76 0,0 0 11 16,5-3 2-16,1 0 1 16,0 3-90-16,-6 0-25 0,0 0-2 0,0 0 0 0,0 0 15 0,0 0 4 15,0 0 0-15,0 0 0 0,0 0 0 0,0 0 0 16,0 0 0-16,0 0 0 0,0 0 35 0,-3 6 7 16,3-6 2-16,-3 8 0 0,-3-3-7 0,1 0-1 15,2 0 0-15,-3-2 0 0,3 2-11 0,-3-2-2 16,-3 0-1-16,9-3 0 0,0 0 16 0,-6 2 3 15,0 1 1-15,6-3 0 0,0 0 12 0,0 0 2 16,-6 0 1-16,0-3 0 0,6 3-41 0,0 0-8 16,-6-2 0-16,0-1 0 0,6 3 18 0,0 0 10 15,0 0 1-15,-3-3 1 0,-3 1 7 0,6-4 2 0,3-1 0 16,0 1 0-16,-3 1-21 0,3-3-4 0,0 3-1 16,3-3 0-16,6 0-13 0,-3 3 9 0,-3-3-9 0,3 5 8 15,0 0-8-15,0-2 0 0,-1 2 0 0,1 3-11 16,-3 3 11-16,0 0 0 0,-6-3 0 0,0 0 0 15,9 2 0-15,-3-2 0 0,-6 0 0 0,6 6 0 16,-6-6 8-16,6 5 3 0,-6-5 1 0,6 5 0 0,-6 3-4 0,0 0-8 16,0-3 12-16,-3 1-4 0,0-1-8 0,0 0 10 15,0-2-10-15,3-3 10 16,0 0-10-16,-6 5 10 0,0-2-10 0,3-3 10 16,-3-3 8-16,0 1 2 0,3-4 0 0,0 1 0 15,-3 0 14-15,3-1 3 0,0 1 1 0,3 0 0 16,0-3-10-16,0 3-1 0,3-1-1 0,0 1 0 0,0 0-14 0,3-1-4 15,-3 1 0-15,3 0 0 16,3 0-8-16,-3 2 0 0,3 3 9 0,-3 0-9 0,3 5 8 0,0 0-8 16,0 1 8-16,-3-1-8 0,3 6 0 15,-3-3-15-15,3 5 3 0,0 3 0 16,-1 0-180-16,1-3-35 0</inkml:trace>
  <inkml:trace contextRef="#ctx0" brushRef="#br1" timeOffset="184894.3373">11724 15370 1152 0,'0'0'102'0,"0"0"-82"0,0 0-20 0,0 0 0 16,0 0 103-16,0-6 16 16,-3 1 3-16,3 5 1 0,0-5-69 0,0 5-14 15,0 0-2-15,0 0-1 0,-3-6-14 0,3 6-3 16,0 0-1-16,0 0 0 0,0 0 9 0,0 0 1 15,0 0 1-15,0 0 0 0,0 0 16 0,0 0 3 16,0 8 1-16,0 3 0 0,0 0 7 0,0 2 2 16,0 3 0-16,-3 0 0 0,3 5-17 0,0 3-3 15,0-1-1-15,0 4 0 0,-3-1-13 0,0 1-2 16,3-1-1-16,0-2 0 0,0-3-22 0,3 6 0 16,-3-9 0-16,3 1 0 0,-3-6 0 0,3 3 0 15,-3-3 0-15,3-2 0 0,0-1 0 0,0 1 0 0,0-6 0 16,-1 3 8-16,-2-8-8 0,0 0-16 0,9 3 4 15,-3-1 0-15,3-4 12 0,0-1 0 0,0 0 0 0,0-2-8 16,3 0 16-16,-3-3 4 0,3 0 1 0,0-3 0 16,0-2-13-16,-3 0 9 0,2 0-9 0,-2-1 8 15,3-1-8-15,0-1 12 0,-3-3-12 0,0 3 12 16,0 0-12-16,-3 0 0 0,3 3 0 0,0-3 0 16,0 3 0-16,-3 3 0 0,3-1 0 0,-6 3 0 15,3 0 0-15,-3 5 0 0,2 1 0 0,-5 2 0 16,0 0 0-16,0 0 0 0,6 5 9 0,0 3-9 15,-3 5 0-15,3 6 0 0,-6-1 0 0,3 3 0 16,-3 6 0-16,0-1 0 0,0 4 0 0,0-1 0 16,0-3 0-16,0 1 0 0,0-1 0 0,0-7 0 15,0 4 0-15,3-7 0 0,0 3 0 0,0-6 0 16,0-2 0-16,-3-1 0 0,3-5 0 0,-3-5 8 0,6 8-8 16,-6-8 12-16,6 6-4 0,3-6 0 0,-3-3 18 0,0 0 4 15,3-5 1-15,-3 3 0 0,3-3 7 0,3-2 2 16,-3-4 0-16,0-2 0 0,2-2-8 0,-2-1 0 15,6-2-1-15,-3 3 0 0,-3-3-3 0,0-3 0 0,3 3 0 0,-3-3 0 0,0 0-8 0,0 0-3 16,0 3 0-16,0-3 0 0,-1 3-17 0,1 3 0 31,-6-4-8-31,3 1 8 16,0-3-35-16,0 6-1 0,-3-9 0 0,3 9 0 16,-3-3-9-16,3 5-3 0,-3 0 0 0,0 5 0 15,-3 1-168-15,0 4-33 0</inkml:trace>
  <inkml:trace contextRef="#ctx0" brushRef="#br0" timeOffset="197684.4811">15968 14364 550 0,'0'0'24'0,"0"0"6"0,0 0-30 0,0 0 0 15,0 0 0-15,0 0 0 0,6 0 42 0,-6 0 2 16,0 0 1-16,0 0 0 0,6-2-25 0,0-1-6 16,-3 0-1-16,-3 3 0 0,0 0-13 0,0 0 0 15,6-5 0-15,-6 5 0 0,0 0 34 0,0 0 4 16,0 0 1-16,0 0 0 0,0 0 24 0,0 0 5 16,0 0 0-16,0 0 1 0,0 0-45 0,0 0-10 15,0 0-2-15,0 0 0 0,0 0-12 0,0 0 0 16,0 0 0-16,0 0 0 0,0 0 0 0,0 0 9 15,6 0-9-15,-6 0 8 0,0 0 7 0,0 0 1 16,0 0 0-16,0 0 0 0,0 0 12 0,0 0 2 16,0 0 1-16,0 0 0 0,0 0-5 0,0 0-1 15,0 0 0-15,6-5 0 0,-6 5-15 0,0 0-10 16,0 0 12-16,0 0-12 0,0 0 0 0,3 0 0 0,-3 0 0 16,0 0 0-16,0 0 0 0,6-3 0 0,-6 3 0 0,0 0 0 15,0 0 0-15,0 0 0 0,0 0 0 0,0 0 0 16,6 0 0-16,-6 0 0 0,0 0 8 0,0 0-8 15,0 0 24-15,0 0-1 0,0 0-1 0,0 0 0 0,6 0-14 0,-6 0-8 16,0 0 8-16,6 3-8 0,-6-3 0 0,9 0 0 0,-3 0 0 0,-1 0 0 31,-5 0 0-31,6 0 8 0,3 0-8 0,-9 0 0 16,6-3 9-16,0 3-9 0,-6 0 12 0,3-3-12 16,-3 3 23-16,0 0-3 0,0 0 0 0,9-2 0 15,-3 2-8-15,-3 0-3 0,-3 0 0 0,9 0 0 16,-9 0-9-16,6 2 0 0,0-2-12 0,0 3 12 15,-6-3-16-15,0 0 4 0,6 0 0 0,0 0 1 16,-6 0 11-16,0 0 0 0,9 0 0 0,-9 0-8 0,0 0 8 0,0 0 0 16,0 0 0-16,0 0 0 0,3 3 15 0,-3-3-2 15,0 0 0-15,0 0 0 0,6 5-13 0,-6-5 0 16,0 0 8-16,0 0-8 0,6 3 0 0,-6-3 0 16,0 0 0-16,6 2 0 0,-6-2-11 0,5 6 2 15,1-4 0-15,0 1 0 0,-6-3 9 0,6 3-12 16,0-3 12-16,-6 0-12 0,6 2 12 0,-6-2 8 15,0 0-8-15,6 0 11 0,-6 0 8 0,9 3 1 16,-9-3 1-16,6 0 0 0,0 0-21 0,3 2 8 16,-6-2-8-16,3 3 0 0,0 0 0 0,3-1-12 15,-3 1 2-15,0-3 0 0,0 3-6 0,-3-3 0 0,3 5-1 0,0-2 0 16,-6-3 2-16,5 2 1 0,1-2 0 0,0 3 0 16,-6-3 14-16,0 0 0 0,0 0 12 15,0 0-12-15,0 0 32 0,9 0-1 0,-9 0 0 0,0 0 0 16,6-3-11-16,-6 3-3 0,0 0 0 0,0 0 0 15,0 0-17-15,6 3 0 0,-6-3 0 0,0 0 0 16,0 0-12-16,0 0 1 0,0 0 0 0,0 0 0 16,0 0 11-16,0 0-8 0,0 0 8 0,0 0-8 15,0 0 8-15,0 0 12 0,0 0-2 0,0 0-1 16,0 0 8-16,0 0 2 0,0 0 0 0,0 0 0 16,0 0-19-16,0 0 0 0,0 0 8 0,0 0-8 15,0 0 0-15,0 0 0 0,0 0 0 0,0 0 0 16,0 0 0-16,0 0 0 0,0 0 0 0,0 0 0 15,0 0 0-15,0 0 0 0,0 0 0 0,0 0 0 16,0 0 0-16,0 0 0 0,0 0 8 0,0 0-8 16,0 0 0-16,0 0 0 0,0 0 8 0,0 0-8 15,0 0 11-15,0 0-2 0,0 0 0 0,0 0 0 0,0 0-9 0,0 0 0 16,0 0 0-16,0 0 8 0,0 0-8 0,0 0 0 16,0 0 0-16,0 0 0 0,0 0 0 0,0 0 0 15,0 0 0-15,0 0 0 0,0 0 0 0,0 0 0 16,0 0 0-16,0 0 8 0,0 0 0 0,0 0-8 15,0 0 12-15,0 0-4 0,0 0-8 0,0 0 0 16,0 0 0-16,0 0-11 0,0 0 11 0,9 3 0 16,-9-3-9-16,0 0 9 0,6 2 0 0,-6-2 0 15,0 0-9-15,6 0 9 0,-6 0 0 0,0 0 0 16,0 0 0-16,9 3 0 0,-9-3 12 0,0 0-1 0,0 0 0 16,9 3 0-16,-9-3-11 0,0 0 10 0,6 2-10 0,-6-2 10 15,0 0-10-15,9 3 0 0,0-1 0 0,-3 1 8 16,-6-3-8-16,9 3 0 0,0-1 0 0,-1 1 0 15,-2-3 0-15,-6 0 0 0,6 3 0 0,3-3 0 16,-9 0 0-16,6 2 0 0,-6-2 0 0,0 0 8 16,9 0-8-16,0 3 0 0,-9-3 0 0,0 0 0 15,0 0 0-15,6 0 0 0,-6 0 0 0,0 0 0 16,0 0 0-16,9 5 0 0,0 1 0 0,0-4 0 0,-9-2 0 0,9 5 0 16,-3 1 0-16,3-4 0 0,0 4 0 0,0-4 0 15,-1 1 0-15,1 2 0 16,0-2 0-16,-3 0 0 0,-6-3 0 0,0 0 0 15,0 0 8-15,9 5-8 0,-3 0 12 0,0 3-4 16,-6-8 7-16,6 5 1 0,3 1 0 0,0-1 0 16,-9-5-16-16,6 5 8 0,3 1-8 0,3-1 0 0,-3 0 0 15,3 0 0-15,-4 1 0 0,4-1 0 0,3 3-10 0,-3-3-2 16,-6 3 0-16,3 0 0 0,3-3 12 0,0 3 0 16,0-2 0-16,-6 2 0 0,0-3 0 0,0 0 0 15,3 0 0-15,-3 1 0 0,-3-1 0 0,-1 0 11 16,4 1-3-16,3-1 0 0,-3 0-8 0,3-2 8 15,-3 2-8-15,3 0 8 0,3 1-8 0,-3-4 0 16,-3 4 0-16,3-1 0 0,0-2 0 0,3 2 0 0,-3 0 0 0,0-2 0 16,-4 2 0-16,1 0 0 0,6 1 0 0,-6-4 0 15,0 6 0-15,0-2 0 0,6-4 0 0,-3 1 0 16,-3 5 0-16,0-6 0 0,0 1-10 0,3 2 10 16,0 3-8-16,-3-2 8 0,0-1 0 0,0 0-9 15,3 1 9-15,-1-1 0 0,-8-5 0 0,3 8 0 16,3 0 0-16,0-3 0 0,-6-5 0 0,3 5 0 15,-3-5 0-15,6 6 0 0,0 1 0 0,0-1 0 0,-6-6 0 0,3 5 0 16,6 0 0-16,0-2 0 16,0 2 0-16,-3-2 0 0,0 0 0 0,3-1 0 15,0 4-8-15,0-4 0 0,-9-2 0 0,0 0 0 16,6 5 8-16,0-2 0 0,-6-3 0 0,0 0 0 16,0 0 0-16,0 0 0 0,6 5 0 0,-6-5 0 15,0 0-12-15,0 0 0 0,5 6 0 0,1-1 0 16,-6-5-2-16,0 0-1 0,0 0 0 0,6 8 0 15,3 0 15-15,-6 0 0 0,-3-8-10 0,3 5 10 16,3 0 0-16,0 1 0 0,-6-6-9 0,0 0 9 0,0 8 0 16,0-8 0-16,0 0 0 0,0 0 0 0,-6 10 0 0,6-10 0 15,6 5 0-15,-6-5 0 16,-3 8 0-16,3-8 0 0,3 6 0 0,0 2 0 0,3-3-8 0,-6-5 8 16,3 5-12-16,0 1 12 0,6-1-14 0,-9-5 4 15,0 0 1-15,0 5 0 0,3 3 9 0,-3-3-10 0,0 3 10 0,0-2-10 16,-3-1 10-16,3-5 0 15,9 8 0-15,-6-3 0 0,-6 3 0 0,3-8 0 16,6 5 0-16,-3 3 0 0,0-2 0 0,0 1 0 16,0-1 0-16,0 2 0 0,6-6 0 0,-6 4 0 15,-6-1 0-15,3-5 0 0,9 8 0 0,-6-3 0 16,-3 0 0-16,-3 1 0 0,3-1 0 0,0 3 0 16,3-3 0-16,-3 3 0 0,-3-2 0 0,0 1 0 0,6-1 0 15,0 2-8-15,-6 0 8 0,3 0 0 0,0-1 0 0,3-1 0 16,3-1 0-16,-3 3 0 0,-9 0 0 0,6 0 0 15,6 0 0-15,-4 0 0 0,-4 2 0 0,2 1-8 16,0 0 8-16,0-4 0 0,2 4 0 0,-4 0 0 16,-1-3 0-16,3 2 0 0,3 1 0 0,-3 2-8 15,-6-5 8-15,3 2 0 0,6-2 0 0,-3 0 0 16,0 3 0-16,-3-3 0 0,0-3 0 0,0 8 0 0,6-5 8 16,-3 3 4-16,-6-3 1 0,3 5 0 0,3-2-1 0,-3-1-1 15,0 1 0-15,0 2 0 16,-6 0-11-16,6 3 0 0,3 0 0 0,-6-3-11 15,-3 6-1-15,3-3 0 0,9 2 0 0,-6 1 0 16,-3-1 12-16,3 1-8 0,-3-3 8 0,6-3-8 16,0 5 8-16,-3-4 0 0,-3-1 8 0,3 0-8 15,9 0 33-15,-9 1 3 0,-3-1 0 0,0 0 0 0,3 0-9 16,-3 0-2-16,3 1 0 0,-6-1 0 0,-2-3-25 16,2-2 0-16,6 6 8 0,-3-1-8 0,-6 0 0 0,6 0-14 15,0-2 3-15,0-1 1 0,-3 4 10 0,0 2-10 16,-3-3 10-16,3 0-10 0,3 3 10 0,-6-3 0 15,-3 3 0-15,4 0-8 0,-1 0 8 0,0 0 0 16,-3 2 0-16,0-2 0 0,0 3 10 0,-3-4-2 16,3 1-8-16,0-2 12 0,-5 4-3 0,2-10-1 15,0 5 0-15,0 0 0 0,-3-2 4 0,0 2 0 0,1-5 0 0,-1 5 0 16,-3-2-12-16,0 0 8 16,-3 2-8-16,1-3 8 0,2 4-8 0,-3-4 0 15,-3 6 0-15,3-3 0 0,-5 1 0 0,2 4 0 0,-3-2 0 16,0 2 8-16,-2 1 2 0,-4 5 0 0,3-8 0 15,-2 8 0-15,-1-3-1 0,3 2 0 0,-3-1 0 0,-2-4 0 16,2 1-9-16,0 2 0 0,-2-5 9 0,-4 2-9 0,0 1 17 0,1-1-1 16,-1-2 0-16,0 3 0 15,1-6-26-15,-1 5-6 0,1-4 0 0,-1 4-1 16,0-2 27-16,1 0 6 0,-7-3 0 0,3 3 1 16,1-3-9-16,-1 6-8 0,3-6 9 0,-2 0-9 15,2 6 20-15,-2-1-1 0,-1-2-1 0,0 3 0 16,-2-6-2-16,-1 8-1 0,3-2 0 0,1-1 0 15,-1 1-15-15,4-3 0 0,-1-1 0 0,-3 1 0 0,1-2-14 16,-4 4 1-16,0-5 0 0,1 6 0 0,-1-6 13 0,1 3 0 16,-1 2-10-16,0-4 10 0,1 4 0 0,-1-5 12 0,-2 6-2 0,2-1 0 15,0-2 3-15,4-2 1 0,-1-1 0 0,4 5 0 16,-4 1 5-16,3-6 1 0,1 3 0 0,-1 0 0 16,-3 0-20-16,7-3 0 15,-4 5 0-15,3-4 0 0,1-1-16 0,5 0 4 16,-3 0 0-16,4-2 0 0,-1-3 21 0,0 0 5 15,-6 2 1-15,7-2 0 0,-4 0-15 0,6-2-15 16,-5 4 3-16,2-7 1 0,3 7 11 0,3-7 0 16,-2 8 0-16,-1-9 0 0,0 9 0 0,-3-9 0 15,4 4 0-15,-4 2 0 0,-3-3 0 0,-2 0 0 16,2 3 0-16,-3-3 0 0,4-2 12 0,-1 8-1 16,3-9-1-16,-3 9 0 0,4-3 6 0,-4 0 0 15,0-3 1-15,-2 6 0 0,-4 2-3 0,0-5-1 16,4 0 0-16,-1 2 0 0,0-2 2 0,4 0 0 0,-1 3 0 15,0-3 0-15,-2 0-15 0,-1-3 0 0,0 8 0 0,1-2 0 16,-4-3 0-16,3 5 0 0,-2-5 0 0,5 5-10 16,-3 0 10-16,4-2 0 0,-4 2 0 0,-3 0 0 15,4-5-14-15,-4 6 2 0,3-1 1 0,1 0 0 16,-4 0 24-16,3 1 5 0,1-4 1 0,-1 3 0 0,3 1-5 0,1-7-1 16,-4 7 0-16,3-1 0 0,-5-2-5 15,-1-4-8-15,0 4 11 0,1-3-11 16,2 5 11-16,3-5-11 0,-2-3 10 0,2 9-10 15,3-6 0-15,-3 2 0 0,1-2 0 0,-1 5 0 16,0-7 0-16,1 7 0 0,-1-8 0 0,3 3 0 16,-2 0 0-16,2-3 0 0,0 3 0 0,0-2-10 15,1-1 10-15,8 3 0 0,-6 0 0 0,0 2 0 16,1-2 0-16,-4 3 8 0,-3-3-8 0,1 0 11 0,-1-3-3 16,-12 8-8-16,1-5 12 0,5 5-4 0,0-2-8 15,4-3 0-15,-1 0 0 0,0 2 0 0,1-2 0 0,2 3-9 16,3-8 9-16,1 2-13 0,2 3-1 0,-3-3 0 15,3-5 0-15,1 5 0 0,-4-2 4 0,3 2 1 16,0-5 0-16,-5 6 0 0,2-4 17 0,-6 4 4 16,4-6 1-16,-4 5 0 0,0 3-3 0,4-3-1 15,-1-2 0-15,0 2 0 0,-3 0 1 0,1 3 0 0,-4-2 0 0,3-1 0 16,1 3-10-16,-1 0 0 0,3-3 0 0,-2 3 0 16,2-3 0-16,0 3 0 15,4-3 0-15,-1 3 0 0,-6-2-9 0,7-6 9 16,2 5-12-16,0-2 12 0,-6 2 0 0,4 0 0 0,-1-5 0 15,3 0 0-15,6 0 0 0,-2 0 0 0,-1 0 0 0,3 0 0 16,0 0 11-16,-2-5-1 0,-1 5 0 0,-3-5 0 16,0 5-2-16,1-3 0 0,-4 3 0 0,0 0 0 15,-9-5 2-15,7 5 0 0,5 0 0 0,0 0 0 16,-2 0-10-16,5 0 0 0,0 0 9 0,0 0-9 16,-2 0 0-16,-1 0 0 0,-6 0 0 0,3 0 0 15,7 5 0-15,-4-5 0 0,-6-5 0 0,0 5-8 16,4 0 8-16,-1 0 0 0,0-6 0 0,1 4 0 15,-1-9 0-15,0 9 0 0,0-4 0 0,1 1 0 16,-4-3 0-16,0 0 0 0,-2 3 0 0,2-3 0 0,3-3 0 16,1 3 0-16,-1 3 0 0,-3-3 0 0,3 3 0 0,-5-3 0 15,2-3 0-15,-3 3-8 0,4 3 8 0,-1-3 0 16,0 0 0-16,1-2-8 16,-1 2 8-16,0-3 0 0,0 3 0 0,1 3 0 0,2-3 0 15,-6 0 0-15,1 3 0 0,-1-1 0 0,3-2 0 16,-2 3 0-16,-1-3 0 0,9 3 0 0,1-3 0 0,-4-5 0 15,0 7 0-15,-3-1 0 0,-2 1 0 0,-1-2 0 16,0 3 0-16,-14-8 0 0,2 8 0 0,4-3 0 16,5-6 0-16,3 6 0 0,4-2 0 0,-7 2-10 15,3 0 10-15,-2-3-10 0,2-2 10 0,0 5-10 16,-5-2 10-16,2-4-10 0,0 6 10 0,1-5 0 16,2 5 0-16,-3-5 0 0,-2 2 0 0,2-2 12 15,-2 0-4-15,-1 5 0 0,0-3-8 0,4-2 0 16,-1 5 0-16,0-5-8 0,7 3 8 0,-4-4 11 15,0 6-3-15,1-5 0 0,-1-5-8 0,0 4 0 0,1 1 0 0,-1 0 0 0,3 0 0 0,1-1 0 16,2-4 0-16,3 5 0 0,-3-1 0 0,4 1 0 16,-1 0 0-16,3 0 0 15,-6 5 0-15,4-5 0 0,-4-1 0 0,0 1 0 0,0 0 0 0,1 0 0 16,2 2 0-16,0-2 0 0,4 0 0 0,-1-1 0 16,-3 1 0-16,3 0 0 0,0 0 0 0,1 0 0 15,-1-1 0-15,0 1 0 16,0-5-8-16,1 4 8 0,2-4 0 0,-3 5 0 15,-3-1 0-15,7-4 0 0,-1 2 0 0,3-3 0 16,0 6 0-16,0-5 0 0,4-1 0 0,-1 3 0 16,0-2 0-16,3-1 0 0,-3 6 0 0,6-3 0 15,-9 0 0-15,7 0 0 0,-4-2 0 0,3 5 0 16,0-6 0-16,0 6-9 0,0-3 9 0,3-3 0 0,1 1-8 0,-1-1 8 16,0 4 0-16,6-9 0 0,-6 5-14 0,9-2 4 15,-6 0 1-15,3-3 0 0,3 3 1 0,3-3 0 16,-9-2 0-16,6 4 0 0,3 4 8 0,-3-3-8 15,1 2 8-15,-1 1-8 0,0 2 8 0,3 0 0 16,0 0 0-16,3-2 0 0,-6 4 0 0,6-7 0 16,6 5-9-16,-6-5 9 0,3 5 0 0,3-8 0 15,0 9 0-15,2-7 0 0,1 1-12 0,0 3 12 0,0-3-12 0,0 2 12 16,3-2-15-16,0 2 5 0,-3 1 1 0,3-3 0 16,0 2 9-16,3 3 0 15,-9-2 0-15,3 5-8 0,2-6 8 0,-2 6 0 16,0-3 0-16,3 0 0 0,-3-2 0 0,3 2 0 15,3-3 0-15,0 1-8 0,0-1 8 0,-6-2 0 0,8 0 0 16,-2 0-8-16,0-3 8 0,0 0-10 0,0 3 10 16,3 0-10-16,0-1-3 0,-3 4-1 0,-1-1 0 0,1 1 0 15,0 5 14-15,0-1 0 0,-3 1 0 0,0 3 0 16,-3-1 0-16,0 0 8 0,0 1 1 0,0-1 0 16,0 1-9-16,2 2 0 0,-2-5 0 0,3 5 0 15,0-6 0-15,0 4 0 0,3-1 0 0,3 1 0 16,-3-9 0-16,3 6 0 0,-4 0 0 0,4-1 0 15,3-1-13-15,-6-1 5 0,6-3 8 0,-3 3-13 16,0-2 5-16,-3 2 8 0,2 0-13 0,1 0 5 16,-3-2 8-16,0-1 0 0,0 11 0 0,3-5 0 0,-3 0 0 0,0 2 0 15,-4 1 0-15,4-1 0 0,0 0 0 0,0 1 0 16,3-1 0-16,0-2 0 16,3 5 0-16,-4 0 0 0,4-3 0 0,3-2 0 15,-6 3 0-15,6-4 0 0,-3 4 0 0,-1-3 0 0,1-1 0 16,0 4 0-16,0-3 0 0,0-1 0 0,0-2 0 0,-1 3 0 15,1-3 0-15,3 3 8 0,-6 3-8 0,6-1 12 16,0 0-4-16,-1 1 0 0,1-1-8 0,3 1 12 16,-3 2-4-16,3-3 0 0,-4 1-8 0,1-1 8 15,-3 3-8-15,3 0 8 0,-3 3-8 0,3-3 0 16,-4 3 0-16,1-3 8 0,0 0 8 0,0 0 1 16,3 0 1-16,0 0 0 0,-7-3-18 0,4 3 0 15,3-5 0-15,0 3 0 0,-3-4 0 0,2 4 0 16,1-1-11-16,-3 1 11 0,0-1 0 0,0 6 0 15,0-3 10-15,-3 2-2 0,-4 1-8 0,4 3 9 0,-3-4-9 0,0 6 10 16,-3-2-10-16,0 2 10 0,3 0-10 16,-6 0 10-16,0 0-10 0,2 2 0 0,-2-2 0 15,3 3 0-15,-3 0 0 0,3-3 8 0,0 2-8 0,3-2 0 16,0 0 0-16,0 0 0 0,3 0 0 0,-1-2 0 16,1-1 0-16,3 0 0 0,0-2 0 0,0 0 0 0,0-1 0 0,2-2-9 15,1 3 0-15,3 0 0 31,-3 0-84-31,3-1-17 0,5-2-3 0,1 3-986 0</inkml:trace>
  <inkml:trace contextRef="#ctx0" brushRef="#br0" timeOffset="199660.8655">10950 17743 230 0,'0'0'20'0,"0"0"-20"0,0 0 0 0,6 0 0 15,0 0 92-15,-3 0 13 0,2-5 3 0,1 5 1 16,-3-3-42-16,3 3-9 0,-6 0-2 0,3 0 0 0,3-5 1 0,-6 5 0 16,0 0 0-16,3 0 0 0,-3 0 23 15,0 0 4-15,0 0 0 0,0 0 1 0,0 0-5 0,0 0-2 16,0 0 0-16,0 0 0 0,0 0 6 0,0 0 0 16,0 0 1-16,0 0 0 0,0 0-21 0,0 0-4 15,0 0 0-15,0 0-1 0,0 0-25 0,0 0-5 16,-3 8-1-16,0 2 0 0,0-2-5 0,0-3-2 15,-3 3 0-15,0 0 0 0,1 6 0 0,-1-4 0 16,-3 3 0-16,0 1 0 0,-3 4-1 0,0-2 0 16,3 3 0-16,-6 4 0 0,0-1-6 0,0 4-2 15,0-5 0-15,1 6 0 0,-4-9-12 0,0 6 8 16,0-3-8-16,0 0 0 0,0-2 8 0,3-1-8 16,-2 1 0-16,2-3 0 0,0-3 0 0,0 0 0 15,3-2 0-15,0-3-10 0,0 2 10 0,3-2-8 0,3-2 8 0,0-4-8 16,0 3 8-16,3 1 0 0,3-6 0 0,0 0-8 15,0 0 8-15,0 0-8 0,0 0 8 0,0 0-8 16,0 0 8-16,0 0 0 0,6 2-9 0,0 4 9 16,0-1 0-16,0-2 0 0,0 2 0 0,3 0 0 15,-3-2 11-15,3 7-3 0,0-2-8 0,3 3 12 0,-3 2 5 0,3-5 1 16,3 5 0-16,-4 1 0 16,4-1 6-16,3 5 0 0,0 1 1 0,6-3 0 15,3 2-17-15,2-5-8 0,4 1 8 0</inkml:trace>
  <inkml:trace contextRef="#ctx0" brushRef="#br0" timeOffset="208814.3612">19207 12629 518 0,'0'0'46'0,"0"0"-37"0,3-6-9 0,0 1 0 16,-3-3 126-16,3 0 23 0,0 3 5 0,0 0 1 15,-3 5-23-15,0-3-5 0,0 3-1 0,2-8 0 16,4 5-52-16,-6-2-10 0,3 0-3 0,0-1 0 16,-3 6-21-16,0 0-5 0,3-5-1 0,-3 5 0 15,0 0-16-15,0 0-3 0,0 0-1 0,0 0 0 16,0-3 1-16,0 3 0 0,0 0 0 0,0 0 0 16,0 0-15-16,0 0 11 0,0 0-11 0,-6 3 10 15,3 0-10-15,-5-3 10 0,2 2-10 0,-6-2 10 16,3 6-10-16,0-1 12 0,-3-2-12 0,0-1 12 0,0 4 1 0,0-1 1 15,-3-2 0-15,3 2 0 0,-5 0 2 0,2 3 0 16,-3 0 0-16,0 3 0 0,0-3-16 0,0 2 9 16,0 3-9-16,0 3 8 0,1-3-8 0,2 3 0 15,-3 0 0-15,3 0 0 0,0-3 0 0,3-2 0 16,0 2 0-16,0-2 0 0,3-3-10 0,4 2 10 16,-1-5 0-16,0 1-9 0,3-1 9 0,3-5-12 15,0 0 12-15,0 8-12 0,0-8 4 0,6 5 0 16,0 3 0-16,2-2 0 0,1-1-8 0,0 0-2 15,3-2 0-15,-3 2 0 0,3 0 5 0,0 1 1 0,0-1 0 16,3 0 0-16,-3 3 20 0,0 0 5 0,-1 3 1 0,4-3 0 16,-3-3-14-16,0 3 0 15,-3 0 0-15,0 0 0 0,-3-3 12 0,0 3 0 0,-3-3 0 0,-3 3 0 16,3-3 7-16,-3 1 1 0,-3 2 0 0,-3-3 0 16,0 3 0-16,-3-3 0 0,-3 3 0 0,0 0 0 15,0 0-12-15,-5 0-8 0,2 0 12 0,-3 0-12 0,0 0 0 0,0 2 0 16,-3-2 0-16,0 3 0 31,4-1-98-31,-4 1-23 0,6-6-5 0,-3 3-739 0</inkml:trace>
  <inkml:trace contextRef="#ctx0" brushRef="#br0" timeOffset="209251.2835">19442 12798 633 0,'0'0'28'0,"0"0"6"0,0 0-34 0,0 0 0 0,0 0 0 0,0 0 0 16,0 0 88-16,0 0 10 0,0 0 2 0,0 0 1 16,-6 3-32-16,6-3-6 0,0 0-2 0,0 0 0 15,-3 2 16-15,3-2 3 0,-3 8 1 0,0-3 0 16,3 3-22-16,-3 0-5 0,3 0-1 0,0 3 0 15,-3-1 5-15,0 4 1 0,0-1 0 0,3 0 0 16,-3 3-22-16,3-3-4 0,-3-2-1 0,0-1 0 16,3 1-16-16,0 0-3 0,0-4-1 0,0 1 0 0,3-2-12 0,-3-6 0 15,0 0 0-15,6 5 0 16,-6-5-55 0,0 0-13-16,0 0-4 0</inkml:trace>
  <inkml:trace contextRef="#ctx0" brushRef="#br0" timeOffset="209411.0138">19519 12504 2055 0,'-6'-5'45'0,"0"0"10"0,3-3 1 0,-3 2 2 0,6 6-46 0,0 0-12 0,0-5 0 0,0 5 0 31,0 0-69-31,0 0-16 0,0 0-3 0,0 0-737 0</inkml:trace>
  <inkml:trace contextRef="#ctx0" brushRef="#br0" timeOffset="209810.0801">19698 12674 2145 0,'0'0'95'0,"0"0"20"0,0 0-92 0,0 0-23 0,9 5 0 0,0 3 0 16,0 0 28-16,-1 2 0 0,4 1 1 0,0 2 0 16,0 0-29-16,-3 3 0 0,3 0 0 0,-3 0 0 15,0 0 0-15,3 2 0 0,-3 1 8 0,0-3-8 16,-6 0 0-16,3-3 0 0,-3 0 0 0,0 0 0 16,-3-2 13-16,0-1 0 0,-3-2 0 0,3 0 0 15,0 0 7-15,0-2 0 0,0-6 1 0,0 0 0 16,0 0-9-16,0 0-1 0,0 0-1 0,0 0 0 0,0 0 9 0,0 0 1 15,3-11 1-15,3-2 0 16,-1-3-9-16,7-5-1 0,3 0-1 0,0-3 0 16,6 0-10-16,3 0 12 0,-3-2-12 0,2 5 12 0,1-1-3 0,-3 6 0 15,-3 3 0-15,0 3 0 0,-3 4 15 0,-3 4 2 16,-1 2 1-16,-2 5 0 0,3 0-16 0,-3 3-3 16,-3 5-8-16,0 1 12 0,0-1-12 0,0 3 0 0,0 0 0 0,-3 0 0 31,0-1-31-31,0 4 1 0,0-1 0 0,3 1 0 15,-6 0-109-15,3-1-21 0,0 1-5 0,0-4-816 0</inkml:trace>
  <inkml:trace contextRef="#ctx0" brushRef="#br0" timeOffset="210082.7207">20668 12525 2145 0,'3'-8'47'0,"0"1"9"0,3-4 3 0,0 0 2 0,-3 1-49 0,0 4-12 0,0-1 0 0,0 1 0 15,-3 6 56-15,0 0 9 0,-6 0 2 0,3 0 0 16,-6 6-47-16,0 1-10 0,-6 1-2 0,0 6 0 16,0 2-8-16,-2 5 0 0,-1 5 0 0,0 1 0 15,3-1 0-15,-3 1 0 0,6 2 0 0,-3-3 0 16,3 1 0-16,4-1 0 0,2-2 0 0,3-3 0 15,3 0 0-15,0-2-14 0,3-1 5 0,3-2 1 16,-1 3-118-16,1-6-23 0,0 0-5 0,0-5-459 16,3 3-92-16</inkml:trace>
  <inkml:trace contextRef="#ctx0" brushRef="#br0" timeOffset="210410.7361">20790 12896 1918 0,'0'0'85'0,"0"0"18"0,0 0-83 0,9 0-20 16,0 0 0-16,0 0 0 0,-3 0 56 0,3 0 8 16,3-3 0-16,3-2 1 0,-3 0-47 0,5-1-10 15,-2-2-8-15,3 0 12 0,0 0-12 0,0-2-9 0,0-1 9 0,-3 1-13 16,2-4 13-16,-5 1 0 0,3 0 0 0,-3-3 0 16,-3 3 31-16,0 0 9 0,-3-3 1 0,0 0 1 15,-3 3 10-15,0 2 3 0,0 1 0 0,-3-1 0 0,0 3-15 0,-3 0-2 16,-3 5-1-16,0 3 0 15,0 0-37-15,-3 3 0 0,-3 5 0 0,-3 0 0 16,-3 3 0-16,1 4 11 0,-1 1-11 0,-3 5 12 16,0-2-12-16,0 0 0 0,3 4 0 0,0-2 0 15,1 1 0-15,5-1 0 0,3-3 0 0,3 6 0 16,-6-3 0-16,6 3 0 0,3-3 0 0,3 0 0 16,3 3 0-16,-3-5 0 0,3 2 0 0,6-3 0 15,6-2-114-15,0-2-25 16,5-4-5-16,7-2 0 0</inkml:trace>
  <inkml:trace contextRef="#ctx0" brushRef="#br0" timeOffset="210995.9971">21877 12660 1497 0,'0'0'66'0,"0"0"14"0,0 0-64 0,0 0-16 16,0 0 0-16,0 0 0 0,0 0 78 0,0 0 12 16,0 0 2-16,9 3 1 0,-4-3-45 0,4 0-10 15,3 0-2-15,3 0 0 0,-3-3 4 0,6 3 1 16,3-5 0-16,0 2 0 0,-1-2-1 0,7 0 0 15,3 0 0-15,-3 2 0 0,3-5-30 0,-1 3-10 16,1-1 0-16,-3 4 0 0,0-6 0 0,-1 2 0 16,-2-1 0-16,-3 1 0 15,-3 1-64-15,0-3-6 0,-3 3-2 0,-3-3 0 16,0 2-112-16,-6 1-24 0,2 0-4 0,-2 0 0 0</inkml:trace>
  <inkml:trace contextRef="#ctx0" brushRef="#br0" timeOffset="211268.0478">22159 12242 1440 0,'0'0'128'0,"3"-8"-103"0,3-2-25 0,-3 2 0 31,0-3 96-31,3 3 15 0,-3 3 2 0,3 0 1 16,-3 2-39-16,-3 3-8 0,0 0-2 0,0 0 0 0,0 0-36 0,6 5-7 15,-3 3-2-15,0 6 0 16,3 4-20-16,-6 9 0 0,-6-1 0 0,3 3 0 15,-3 5 32-15,0 4 3 0,-6 1 0 0,3 4 0 16,-3 2 8-16,1 5 1 0,-1 0 1 0,0 0 0 0,0-5-23 0,-3 3-5 16,3-6-1-16,3 1 0 0,-3-1-6 0,3 0-2 15,3-5 0-15,-3 3 0 16,0-6-36-16,0-5-7 0,4-2-1 0,-1-9-1 16,-3-2-31-16,6-2-5 0,-3-6-2 0,3-1-590 0,3-7-119 0</inkml:trace>
  <inkml:trace contextRef="#ctx0" brushRef="#br0" timeOffset="212978.0788">22710 11785 2073 0,'3'-6'184'0,"0"-4"-147"0,3 2-29 0,0 0-8 0,0 3 37 0,0 2 7 16,3 3 0-16,0 3 1 15,0 2-16-15,0 5-3 0,-1 4-1 0,4 1 0 16,-3 7-13-16,-3 4-4 0,3 3 0 0,-6 6 0 16,-3 4-8-16,0 6 12 0,-3 11-12 0,-6 2 12 15,-3 6-12-15,-3 4 12 0,-2 1-12 0,-1 3 12 16,-3-1-12-16,3 0 10 0,-3-4-10 0,6-4 10 0,0-10-10 0,4-3 0 16,2-7 0-16,-3-6 0 15,12-6 0-15,-6-4 8 0,3-3-8 0,0-8 0 16,3-3 8-16,-3 0-8 0,3-5 0 0,0-8 8 15,0 0 4-15,0 0 0 0,0 0 0 0,3-5 0 16,0-3 14-16,3-3 3 0,-3-2 1 0,6-3 0 16,-3-2-18-16,3-1-4 0,-1-2-8 0,1 0 12 0,6-1-12 0,0 1 0 15,-3-2 0-15,6 4 0 0,-3 0 0 0,0 6 0 16,0 3 0-16,-4 2 0 0,4 5 0 0,-3 0 0 16,-3 3-13-16,0 3 4 0,0 5 9 0,0 0-8 15,-6 3 8-15,6 2-8 0,-3 0 0 0,0-2 0 16,3-1 0-16,0 1 0 0,0-1-4 0,0-2 0 15,2-2 0-15,1-4 0 0,0 1 12 0,-3-1-13 16,12-2 5-16,-6-5 8 0,0 0 0 0,6-3 0 0,-4 0 0 16,1-3 12-16,0-2 0 0,0 0 1 0,3-6 0 0,-3 4 0 15,3-4-13-15,-4 1 0 16,-5-1 8-16,9 1-8 0,-6-6 0 0,0 3 0 16,-6-1 8-16,0 4-8 0,0 2 0 0,-3 0 0 15,-3 3 0-15,0 2 0 0,-3 1 0 0,0 2 0 0,-6 5 0 16,3 0 0-16,-6 3 0 0,0 0 0 0,-3 3 0 0,-3 2-10 15,-3 1 10-15,0 4 0 0,0 4 0 0,1 1 0 16,-4 1 0-16,-3 3-8 0,3-1 8 0,6 3-8 16,-3 1 8-16,1 1 0 0,8-1 0 0,-3-1 0 15,3-3 0-15,3 1 0 0,0-3 0 0,3-3 0 16,-3 3 0-16,6-3 0 0,0-2 0 0,6-1 0 16,0-2 0-16,3 0 0 0,3 0 0 0,0 0 0 0,2-5 11 0,-2 2 1 15,9-5 0-15,0 0 0 16,-3 0-4-16,3-5-8 0,0 2 12 0,5-2-4 0,-2-3-8 0,-3 0 10 15,6-3-10-15,-3-2 10 0,-4 0-10 0,4 0 10 16,-3-6-10-16,0 0 10 16,0 4 6-16,3-4 2 0,-7 3 0 0,4 0 0 15,-9 3-18-15,6-3 10 0,0 3-10 0,-6 2 8 0,0 1-8 0,-3 2 0 16,0 3 9-16,-1-1-9 0,1 4 18 0,-3-1-1 16,6 3 0-16,-6 0 0 0,3 0-17 0,-6 3 10 0,-3-3-10 0,9 2 8 15,-3 1-8-15,0 2 0 16,3-2 0-16,-6 0 0 0,3-1 0 0,-3 1 8 15,-3-3-8-15,9 2 8 0,0 1 12 0,-9-3 1 16,3 0 1-16,-3 0 0 0,6 0-3 0,-3 0-1 16,6 0 0-16,-4 0 0 0,1 0-18 0,3-5 8 15,-9 5-8-15,6-5 0 0,0 2 0 0,-6-2 0 16,0 5 0-16,0 0 0 0,0 0 8 0,9-3-8 0,-9 3 0 16,0 0 0-16,0 0 0 0,0 0 0 0,0 0-8 15,0 0 8-15,0 0 0 0,0 0 0 16,9 5 0-16,-6-2 10 0,-3-3-10 0,0 0 0 0,0 0-10 0,0 0 10 15,0 0 0-15,0 0 0 0,0 0 0 0,0 0 0 16,0 0 0-16,0 0 0 0,0 0 0 0,0 0 0 16,0 0 10-16,0 0-10 0,0 0 8 0,0 0-8 15,0 0 0-15,0 0 0 0,9 0 0 0,-9 0 0 0,0 0 0 0,0 0 0 16,0 0 0-16,0 0 0 0,0 0 0 16,0 0 0-16,0 0 0 0,0-3 0 15,0 3 0-15,0 0 0 0,0 0 0 0,0 0 0 16,0 0 0-16,0 0 0 0,0 0 0 0,0 0 0 15,9-5 0-15,-9 5 0 0,0 0 0 0,0 0 0 16,0 0 0-16,0 0 0 0,0-5 0 0,0 5 0 16,0 0 0-16,0 0 0 0,6-6 0 0,-6 6 0 15,0 0 0-15,0 0 0 0,3-2 0 0,0-4 0 0,-3 6 0 16,0 0 0-16,0 0 0 0,0 0 0 0,0-5 0 0,0 0 0 16,0 2 0-16,0 3 0 0,0 0 0 15,0 0 0-15,0-5 0 0,0 5 0 0,0 0-10 0,0 0 10 16,6-3 0-16,-6 3-9 0,0 0-3 0,0 0-1 15,3-5 0-15,-3 5 0 0,6 0 13 0,0-5 12 16,-3 5-3-16,-3 0 0 0,0 0-9 0,6-3 0 16,-6-2 0-16,0 5 0 0,0 0-9 0,0 0-4 0,0 0-1 0,0 0 0 15,0-3 14-15,0 3 0 16,0 0 0-16,0 0 0 0,0 0 0 0,0 0 0 16,6-3 0-16,-3-2 0 0,-3 5 8 0,0 0 5 15,0 0 1-15,0 0 0 0,0 0-24 0,0 0-5 16,0 0-1-16,0 0 0 0,0 0 26 0,0 0 5 0,0 0 1 15,0 0 0-15,0 0-28 0,0-2-4 0,0 2-2 0,0 0 0 16,0 0 18-16,0 0 0 0,0 0 0 0,11 2 0 16,-5-4 0-16,-6 2 0 0,0 0 0 0,0 0 0 15,0 0 0-15,0 0 0 0,3 7 0 0,-3-7 0 16,9 11-17-16,-6-3 3 0,0 10 1 0,-3-2 0 16,-3 0 13-16,3 0 16 0,-3 0-3 0,3 0-1 15,-9-3-12-15,9 6 0 0,-3-6 0 0,-3 0 0 16,6 0 0-16,0 1 0 0,0-4 0 0,0 1 0 15,6-3 0-15,-3 0 0 0,-3-3 0 0,9 3 0 0,-9-8 0 0,6 5 0 16,0-2 8-16,3 2-8 0,-3 0 17 0,0-2 1 16,3-3 0-16,0 0 0 15,0 0-18-15,0 0 0 0,3-3 0 0,-3 1 0 16,0-1 0-16,-1 0 0 0,7 1 0 0,-3-4 0 16,3-1 0-16,0-1 0 0,0 0 0 0,0-3 0 0,0 0 0 15,3-2 0-15,-4 0 0 0,1-3 0 0,3 0-12 0,0-2 1 16,0-1 0-16,-3 1 0 0,-3-1 19 0,6 3 4 15,-7 0 1-15,-2 1 0 0,0-1-13 0,0 0-16 16,-6 3 3-16,6-1 1 0,-6 4 12 0,-3-3 10 16,0 2-2-16,0 3 0 0,0 0-8 0,-3 3 0 15,-6-3 0-15,0 5 8 0,6 1 1 0,-3 2 0 16,-6 0 0-16,3 2 0 0,-2 1-9 0,-4 5-14 16,0-3 3-16,6 6 1 0,-6-1 10 0,6 1 0 0,3 2 0 0,-6 0 8 15,9 1-8-15,-3-1 0 0,3 3 0 0,3 2 0 16,0-5 0-16,3 3 0 0,0 0 0 0,3-3 0 0,3 3 0 0,3 0 0 15,-3-3 0-15,6 3 0 16,0-3-17-16,-3 1-2 0,6-4 0 0,-7-2 0 31,7 0-153-31,0 0-30 0,-3-3-6 0,0 1-2 0</inkml:trace>
  <inkml:trace contextRef="#ctx0" brushRef="#br0" timeOffset="214421.9824">17936 13531 230 0,'0'0'10'0,"0"0"2"0,0 0-12 0,0 0 0 16,-6 0 0-16,0 0 0 0,6 0 204 0,-6 0 39 0,6 0 7 0,-3-3 2 16,-3-2-142-16,6 5-28 0,0 0-6 0,0 0 0 15,0 0-15-15,0 0-2 0,-6-5-1 16,6 5 0-16,0 0-2 0,0 0 0 16,-3-6 0-16,3 6 0 0,0 0 0 0,0 0 0 0,0 0 0 0,-3 3 0 15,-6 2-19-15,6 1-4 0,-3 4-1 0,0 3 0 16,3 3-16-16,0 3-4 0,-3 2-1 0,0 0 0 15,3 0-11-15,0 3 0 0,0-3 0 0,0-2 8 0,3-3-8 0,-3-1 0 16,0 1 0-16,0-2 0 0,3-4 0 16,0 3 0-16,0-2 0 0,0-3 0 15,-3-3 0-15,3-5 8 0,0 0-8 0,0 0 8 16,0 0 10-16,0 0 2 0,0 0 0 0,9 0 0 16,3-5-10-16,-3 0-2 0,3-3 0 0,0-3 0 15,0 1-8-15,6-4 0 0,0 1 0 0,0 0 0 16,-4 0 0-16,4 2-9 0,-3 0 9 0,-3 3 0 0,3 1 0 15,-3 1 0-15,0 1 0 0,-3 5 0 0,0 0 0 0,-6 0 0 16,-3 0 0-16,0 0 0 0,0 0 9 0,0 0 6 16,0 0 1-16,0 0 0 0,0 0 15 0,0 0 3 15,0 5 1-15,0-5 0 0,-3 8-18 0,0 0-3 16,-3-3-1-16,3 1 0 0,-3-1-13 0,3 3 0 16,-3-3 0-16,3-2 0 0,-3 2-10 0,6-5-5 15,-3 5-1-15,-3 1 0 16,0-1-28-16,-3-2-5 0,0 2-2 0,-3 0-645 15,0-2-130-15</inkml:trace>
  <inkml:trace contextRef="#ctx0" brushRef="#br0" timeOffset="214587.8641">17888 13285 1785 0,'0'-6'159'0,"0"1"-127"0,0 0-32 0,0 2 0 15,0-2 88-15,0 5 11 0,0 0 2 0,6-3 1 16,-6 3-179-16,3-2-36 16,-3 2-7-16</inkml:trace>
  <inkml:trace contextRef="#ctx0" brushRef="#br0" timeOffset="215186.7576">18665 13531 1566 0,'0'0'34'0,"0"0"7"0,0 0 2 0,0 0 1 0,0 0-35 0,0 0-9 0,0 0 0 0,0 0 0 16,0 0 26-16,6 8 3 0,-3 0 1 0,0 2 0 16,-3 3-2-16,0 6-1 0,0 2 0 0,0 3 0 15,0 0-3-15,3 2 0 0,-3 3 0 0,0 3 0 16,0 0 19-16,3 2 3 0,-3 1 1 0,0-1 0 15,3 0-2-15,-3 1 0 0,3-1 0 0,0-5 0 0,0 0-14 0,-3-5-3 16,0-3-1-16,0-5 0 0,0 0-7 0,-3-5 0 16,3-1-1-16,-3-2 0 15,-3 0 10-15,0-5 3 0,6-3 0 0,-6 0 0 16,0 0-2-16,0-3 0 0,-3-5 0 0,3 3 0 16,-3-6-8-16,0-2-2 0,3-3 0 0,0-5 0 15,0-3 0-15,0-2-1 0,3-1 0 0,0-2 0 16,6-2-9-16,0-4-2 0,6 1 0 0,0 2 0 15,3-2-8-15,3 5-14 0,0-1 3 0,0 4 1 0,3 2 10 16,0 3 0-16,-1 0 0 0,1 5 0 0,-3 3 0 16,-3 2 0-16,3 1 0 0,-3 4 0 0,-3 1 0 0,0 2 0 15,0 3 0-15,-3 0 0 0,-6 0-8 0,6 8-7 16,-1 3-1-16,-5-3 0 0,0 5 6 0,-3 0 1 16,-5 3 0-16,-1 0 0 0,-3 2-10 0,-6-2-1 0,0 3-1 0,0-1 0 31,-3-2-31-31,6 0-5 0,-2-3-2 0,-1 1 0 15,6-6-97-15,0 2-20 0,0-2-4 0,3 0-1 0</inkml:trace>
  <inkml:trace contextRef="#ctx0" brushRef="#br0" timeOffset="215566.6276">19216 13645 2091 0,'0'0'92'0,"0"0"20"0,3-6-89 0,0 4-23 0,2-4 0 0,-2 1 0 16,3 2 22-16,0-2 0 0,-3 2 0 0,3 1 0 16,-6 2-12-16,0 0-2 0,0-5-8 0,0 5 12 15,0 0-12-15,0 0 0 0,-6-3 0 0,0 3 0 16,0 3 8-16,-3 2-8 0,-2 0 0 0,2 3 0 16,-3 0 12-16,0 5-3 0,0 0-1 0,0 3 0 15,0 0 4-15,0 3 0 0,0-6 0 0,6 3 0 0,0 0-12 0,3-3 0 16,0 0 9-16,0-5-9 15,3 3 0-15,3-3 8 0,-3-6-8 0,6 1 0 16,-6-3 0-16,9 0 0 0,0 0 0 0,3-5 0 16,0-1 8-16,0-2-8 0,0 3 8 0,-3-3-8 0,3-2 28 15,0 2 0-15,-3-3 1 0,-1 3 0 0,1 0 18 0,0 0 3 16,0 0 1-16,-3 3 0 0,0 0-16 0,0-1-3 16,0 4-1-16,-6 2 0 0,0 0-23 0,0 0-8 15,0 0 0-15,6 5 0 0,-3 0 0 0,3 3-12 16,-6 0 1-16,3 3 0 15,-6-1-81-15,3-2-17 0,0 3-3 0,0-3-966 0</inkml:trace>
  <inkml:trace contextRef="#ctx0" brushRef="#br0" timeOffset="215807.7339">19427 13602 2235 0,'0'0'99'0,"0"0"21"0,0 0-96 0,9 0-24 0,0 3 0 0,3-3 0 0,0 0 59 0,5 0 7 16,4 0 2-16,3-3 0 15,3 1-43-15,0-1-8 0,-1-2-1 0,4-1-1 16,0 1-24-16,0-3-5 0,-3-5-1 0,2 2 0 16,-2-2-143-1,-3 3-29-15,-3-4-5 0,-3 4-2 0,-4-4 62 0,-2 4 12 16,-3-1 2-16,-3 1 1 0,-6 2-9 0,0 0-2 0,-3-3 0 0,0 3-198 15,-3 0-40-15</inkml:trace>
  <inkml:trace contextRef="#ctx0" brushRef="#br0" timeOffset="215994.9678">19820 13287 1069 0,'-3'-13'47'0,"3"11"10"0,0-4-45 0,3 1-12 16,-3 0 0-16,0 2 0 0,0-2 122 0,0 5 22 16,3-6 5-16,-3 6 1 0,0-2-10 0,0 2-3 15,0 0 0-15,0 0 0 0,0 0-61 0,-3 10-13 16,0 1-3-16,0 5 0 0,-3 5-35 0,-3 3-7 15,0 5-2-15,-3 3 0 0,0 2-1 0,-3 8-1 0,0 1 0 16,4 2 0-16,-1-3-4 0,0 0-1 16,0-2 0-16,0-3 0 0,0 0-9 0,0-2 0 15,0-4 0-15,0 1 0 16,0-3-90-16,0-2-10 0,1-6-3 0,-4-3-882 0</inkml:trace>
  <inkml:trace contextRef="#ctx0" brushRef="#br0" timeOffset="216354.9384">20126 13121 2437 0,'6'-6'53'0,"0"1"11"0,0 0 3 0,-3 5 2 0,-3 0-55 0,0 0-14 0,6 0 0 0,-3 5 0 31,3 3 24-31,-3 5 3 0,0 6 0 0,-3 2 0 16,-3 5-13-16,-3 6-2 0,-3 5-1 0,0 3 0 15,0 2-3-15,-3 6 0 0,1 2 0 0,-4 0 0 16,3 1-8-16,-3 2 0 0,3-6 0 0,0-2 0 16,3 0 18-16,3-2 2 0,-3-9 0 0,0-2 0 0,3-9-20 0,0-4 0 15,3-3 0-15,0-6 0 0,0 1 18 0,3-11 0 0,0 0 0 0,0 0 0 16,0 0 30-16,0 0 7 16,6-11 1-16,3 1 0 0,3-6-44 0,3 0-12 15,0-5 0-15,3 2 0 0,0 1 0 0,0-1 0 16,-1 1 0-16,1 5 8 0,-3-1-8 0,0 4 0 15,-3 5 0-15,3-1 0 0,-3 4 0 0,0 2 0 16,0 2 0-16,2 6 0 16,-5-3-35-16,3 6-8 0,0 0-1 0,0 2-1 15,3 3-178-15,0 0-35 0,9 15-7 0,-6-9-2 0</inkml:trace>
  <inkml:trace contextRef="#ctx0" brushRef="#br0" timeOffset="216904.9568">21257 13499 1440 0,'0'0'64'0,"0"0"12"0,0 0-60 0,6 3-16 16,0-3 0-16,0 0 0 0,3 0 152 0,0 0 28 15,-3 0 6-15,3 0 1 0,3-6-102 0,0-2-20 16,0 6-4-16,0-6-1 0,3-3-23 0,-3 1-5 16,-1 2 0-16,1-3-1 0,0 1-15 0,-3-6-2 15,0 3-1-15,0-3 0 0,-3 0-4 0,0 3-1 16,-3-3 0-16,0 2 0 0,0 1 0 0,-3-3-8 16,0 3 12-16,-3 0-4 0,3 2 2 0,-3 1 0 15,3 4 0-15,-6-2 0 0,3 6-2 0,-3-1-8 0,3 1 12 16,3 2-4-16,-9 2 2 0,-3 6 0 0,3 0 0 0,-3 3 0 15,0 2 9-15,1 5 1 0,-1 1 1 0,0 7 0 16,3 1-21-16,-3-1 0 0,0 6 0 0,6 5 0 16,0 3 0-16,3 2-12 0,0 3 12 0,0 3-12 15,-3-1 20-15,6-2 4 0,0 3 1 0,-3-6 0 16,3-2-13-16,0 0 8 0,0-6-8 0,0 0 0 0,-3-2 0 0,3-8-15 0,0-3 2 0,0-2 0 31,0-6-164-15,-3-5-33-16</inkml:trace>
  <inkml:trace contextRef="#ctx0" brushRef="#br0" timeOffset="217122.7777">21118 13687 921 0,'0'0'40'0,"0"0"10"0,-3-3-40 0,3 3-10 0,-3 0 0 0,3 0 0 16,0 0 425-16,0 0 83 15,0 0 17-15,0 0 3 0,0 0-395 0,6 3-79 16,3 0-16-16,2-1-3 0,1 3-47 0,3-2-10 15,6 0-2-15,0-3 0 16,6 0-4-16,-1-3 0 0,1 0-1 0,-3 1 0 0,3-3 11 0,-3-1 2 16,-1-2 1-16,-2 0 0 15,0 0-11-15,0 3-2 0,-3-3-1 0,-3 0 0 16,0 0-18-16,-3 3-3 0,2-6-1 0,-2 4-1053 0</inkml:trace>
  <inkml:trace contextRef="#ctx0" brushRef="#br0" timeOffset="217442.528">21647 13531 2660 0,'0'0'118'0,"0"0"24"0,0 0-114 0,0 0-28 0,0 0 0 0,3 5 0 16,3 0 37-16,0 3 2 0,0 3 0 0,3 2 0 16,0 0-31-16,-3 1-8 0,0 1 0 0,0 4 0 15,-3 0 0-15,0-1 0 0,3 3 0 0,-3-2-8 0,-3-3-1 0,3-1 0 16,0-1 0-16,-3-1 0 15,3 0 9-15,-3-2 0 0,-3-1 0 0,6-2-8 16,0-2 8-16,-3-6 0 0,0 0 0 0,3 5 0 16,-3-5 0-16,6 2 9 0,0-2-9 0,0 0 10 0,0-2 2 0,5-6 1 15,-2 0 0-15,0-3 0 0,0 1-4 0,0-3-1 16,3-3 0-16,-3-3 0 0,3 1 5 0,-3-1 1 16,3-2 0-16,0-3 0 0,-3 0-3 0,2 3-1 15,-2-3 0-15,3 3 0 0,-3-3-10 0,6 3 8 16,-3 3-8-16,-3 4 8 0,0 1-22 0,-3 8-5 0,3-3-1 0,-9 8 0 31,0 0-140-31,0 0-29 0,3 11-6 0</inkml:trace>
  <inkml:trace contextRef="#ctx0" brushRef="#br0" timeOffset="217844.9449">22213 13533 1209 0,'0'0'108'0,"6"-2"-87"0,3-1-21 0,3-2 0 16,-6-3 93-16,3 3 15 0,0-1 2 0,-3 4 1 15,-4-1-3-15,-2 3 0 0,0 0 0 0,0 0 0 16,0 0-4-16,0 0 0 0,0 0-1 0,0 0 0 16,0 0-7-16,0 0 0 0,-5 3-1 0,-4 2 0 15,0 0-63-15,3 3-12 0,0-2-2 0,0 4-1 0,0 1-17 0,0 2 0 16,0 0 0-16,3 0 0 0,-3 1 0 0,3-1 0 15,3 0 0-15,-3 0 0 16,3 1 0-16,0-7 0 0,3 4 0 0,-3-11 0 16,0 11-12-16,0-11 1 0,6 8 0 0,-6-8 0 15,0 0 11-15,0 0-13 0,6 5 5 0,3-3 8 16,0-4 0-16,0 2 0 0,0-3 0 0,3-5 0 0,-1 3 13 0,4 0 1 16,-3-6 0-16,3 3 0 0,0-2-3 0,0-4-1 15,-3 4 0-15,0 2 0 0,-6-5-1 16,6 5 0-16,-6-3 0 0,-3 3 0 0,-3 0-9 0,3 0 8 15,-6 3-8-15,0 0 8 0,0-1-8 0,-6 4 0 16,0-1 0-16,-3 3 0 16,-3 3-35-16,-6 5 1 0,3 0 0 0,-3-3-785 15,4 3-157-15</inkml:trace>
  <inkml:trace contextRef="#ctx0" brushRef="#br0" timeOffset="218378.3053">22523 13406 2052 0,'0'0'45'0,"3"0"10"0,8 0 1 0,-2 3 1 0,0 0-45 0,0-1-12 0,0 4 0 0,-6 2 0 31,6-3 63-31,-3 5 10 0,0-2 3 0,0 3 0 16,-3 2-23-16,0 0-4 0,3-2-1 0,-3 5 0 15,0-3-11-15,0 0-2 0,0 1-1 0,-3-1 0 16,6 0-18-16,-3-2-4 0,0-1-1 0,-3-2 0 15,6-3-11-15,-6-5 8 0,0 0-8 0,3 6 8 16,-3-6 12-16,0 0 3 0,8 0 0 0,-5-3 0 16,0-2 23-16,0 0 5 0,0-6 1 0,0 0 0 15,0-2-22-15,0 0-4 0,-3-3-1 0,6 0 0 0,0 0-14 0,0 0-3 16,-3 3-8-16,6 0 12 0,0 0-12 0,-3 2 0 16,0 3 0-16,3 3 0 15,-3 0 0-15,0-1 0 0,-6 6 0 0,0 0 0 0,0 6 0 16,12-1-12-16,-6 3 12 0,-3 0-10 0,3 5 10 0,-3 0 0 15,-3 0 0-15,0 3 0 0,0-2 0 0,0 1 0 16,0-1 0-16,0-1 0 0,0 0 0 0,0 0 0 16,0-5-9-16,0 0 9 0,0-8 0 0,0 0 0 15,0 0 0-15,8 6 8 0,-8-6-8 0,6 2 0 16,0-4 0-16,3-1 8 0,0-2-8 0,0-1 0 16,0-7 9-16,3 2-9 0,0-4 0 0,-3 1 0 15,3-7 0-15,0 3 0 0,-3-1 0 0,5 3 0 16,-5 6 0-16,3-1 8 0,-3 1 2 0,-3 4 1 15,6 1 0-15,-6 2 0 0,0 1 9 0,0 2 1 16,6 5 1-16,-6 0 0 0,-3 6-22 0,3-1 0 0,-3 6 0 16,0-2 0-1,3 1-29-15,-3 1-1 0,0 0 0 0,0 3 0 0,0 2-1 0,-3 0 0 16,-3 3 0-16,0 0 0 16,0-3-214-16,0 3-43 0</inkml:trace>
  <inkml:trace contextRef="#ctx0" brushRef="#br0" timeOffset="219609.9593">17924 14719 1382 0,'0'0'123'0,"0"0"-99"0,0 0-24 0,0 0 0 16,0-6 125-16,0 1 20 0,0 5 4 0,0-5 1 16,3 0-64-16,0-1-13 0,0 1-2 0,0 0-1 15,3-3-41-15,-3 3-8 0,0-1-1 0,3 1-1 16,-4-3-19-16,1 3 0 0,3-1 0 0,-3 1 0 16,0 2 16-16,3-2 0 0,0-3 0 0,0 6 0 15,0-4 6-15,0 4 1 0,0-1 0 0,3-2 0 16,-6 5-23-16,3 0 0 0,3 0 0 0,-6 2 8 15,3 1-8-15,0 2 0 0,0 3 0 0,0 0 0 0,0 5 0 0,-6 1 0 16,0 4 0-16,0 1 0 0,-3 4 0 0,0 4 0 16,-3-1 0-16,-3 6-8 0,0 0 8 0,3 0 0 15,-3-1 0-15,0-1 0 0,3-4 0 0,-3-5-10 16,6 0 10-16,-3-2-13 0,3-1 13 0,3-4 0 16,-3-4 0-16,6-2 0 0,-3 0-8 0,0-8 8 0,0 0-13 0,6 5 5 15,-6-5 8-15,9 0 0 16,0 0 0-16,0-5 0 0,3-3 13 0,0 0-1 15,3-2-1-15,0-4 0 0,-1 1 6 0,1-3 2 16,3-2 0-16,0-3 0 0,0 2 1 0,3-5 0 16,3 3 0-16,-4-3 0 0,1 0-20 0,0 3 0 0,-3 0 0 15,0 3 0-15,0-1 0 0,-3 3 0 0,-4 6-13 0,1-1 5 16,-3 3 8-16,0 3 0 0,-3-1 10 16,-6 6-10-16,0 0 24 0,0 0 0 0,0 0-1 0,6 3 0 15,-3 2 1-15,0 3 0 0,0 0 0 0,-3 3 0 16,-3 2-6-16,3 3-1 0,0 0 0 0,0 0 0 15,-3 2-17-15,3 1 10 0,0-6-10 0,0 3 8 16,0 0-8-16,0 0 0 0,3-3 0 0,0 3 0 16,0-3-9-16,3 0-4 0,0 0-1 0,0-2 0 31,3-3-130-31,0 0-27 0,0 0-5 0</inkml:trace>
  <inkml:trace contextRef="#ctx0" brushRef="#br0" timeOffset="220227.9637">19064 14655 921 0,'0'0'40'0,"0"0"10"0,0 0-40 0,0 0-10 16,0 0 0-16,0 0 0 0,0 0 232 0,9 0 44 0,3-2 8 0,0 2 3 15,2 0-190-15,-2-3-37 16,6 0-8-16,0 1-2 0,3 2-22 0,3-3-5 15,-4-2-1-15,4-1 0 0,0 4-10 0,3-3-3 16,0 2 0-16,-1-2 0 0,-2-1-18 0,0 1-4 16,0 0-1-16,0-1 0 15,-6 4-179-15,-1-4-36 0,10-4-7 0,-12 2-2 0</inkml:trace>
  <inkml:trace contextRef="#ctx0" brushRef="#br0" timeOffset="220454.0911">19335 14385 1440 0,'-3'-2'128'0,"0"-6"-103"0,0 0-25 0,3 0 0 16,0 0 128-16,3 3 21 0,-3-1 4 0,3 4 1 15,0-4-53-15,-3 6-10 0,0 0-3 0,0 0 0 16,6 6-49-16,0 2-11 0,-1 5-1 0,-2 3-1 16,-3 5-9-16,0 3-1 0,0 2-1 0,-3 6 0 15,1 2 20-15,-4 3 4 0,0-2 1 0,0 2 0 16,-3 0-16-16,0 0-4 0,3 5 0 0,-3 1 0 0,3-1-20 0,0-2 0 15,0-3 0-15,0-3 0 16,3-2-96-16,-3-3-20 0,6-5-4 0</inkml:trace>
  <inkml:trace contextRef="#ctx0" brushRef="#br0" timeOffset="220808.1454">19769 14713 2476 0,'0'0'110'0,"0"0"22"0,0 0-105 0,0-5-27 16,0-3 0-16,3 3 0 16,-3 5 68-16,0 0 9 0,3-5 2 0,-3 5 0 15,0 0-79-15,0 0 0 0,0 0-13 0,0 0 1 32,-3 10-24-32,0 1-5 0,0 5-1 0,-3 0 0 0,0 7 26 0,0 1 6 0,0 0 1 0,3 0 0 15,0-3 9-15,0 0 9 0,1 0-1 0,2-5-8 0,2 0 10 0,1-5-10 16,3-1 8-16,0-2-8 0,0 0 0 0,0-3 8 15,3-2-8-15,3-6 0 16,-3 1 9-16,0-4-9 0,3-1 10 0,-3-1-10 16,0-3 25-16,0 0-1 0,0-2 0 0,0-3 0 15,-4 0 8-15,-2 1 0 0,3-1 1 0,-6-5 0 16,3 2-3-16,-3 1-1 0,0-1 0 0,-3 0 0 16,3 1-13-16,-3 2-2 0,0 3-1 0,0 2 0 15,-2 3-13-15,2 3 0 0,-3 0 0 0,0 5-10 16,-3 0-22-1,0 2-5-15,-3 4-1 0,-3 2 0 0,0 2-133 0,0 1-26 0,-3 2-6 16</inkml:trace>
  <inkml:trace contextRef="#ctx0" brushRef="#br0" timeOffset="227389.4852">20564 14584 756 0,'0'0'33'0,"0"0"7"0,0 0-32 0,0 0-8 0,0 0 0 0,0 0 0 16,0 0 54-16,0 0 9 0,0 0 1 0,0 0 1 16,0 0-41-16,0 0-9 0,0 0-2 0,0 0 0 15,0 0-13-15,0 0 9 0,0 0-9 0,0 0 8 16,0 0 19-16,0 0 3 0,0 0 1 0,0 0 0 15,0 0 19-15,0 0 4 0,0 0 1 0,0 0 0 16,0 0-13-16,0 0-2 0,0 0-1 0,0 0 0 16,0 0-19-16,0 0-3 0,0 0-1 0,0 0 0 0,0 0 4 15,0 0 0-15,0 0 0 0,0 0 0 16,0 0 20-16,0 0 5 0,0 0 1 0,0 0 0 16,0 0 9-16,0 0 1 0,0 0 1 0,0 0 0 15,0 0 9-15,0 0 2 0,0 0 0 0,3-5 0 16,-3 5-52-16,0 0-16 0,0 0 10 0,0 0-10 15,3-6 0-15,-3 6 0 0,3-5 8 0,-3 5-8 0,6-3 0 16,-6 3 0-16,0 0 0 0,0 0 0 0,0 0 0 0,0 0 0 16,3-5 0-16,-3 5 0 0,0 0 0 0,0 0 0 15,0 0 0-15,0 0 0 0,0 0 9 0,0 0 0 16,0 0 0-16,0 0 0 0,0 0 0 0,0 0 0 16,0 8 0-16,-3 3 0 0,0 2 2 0,0 0 0 15,-3 0 0-15,3 3 0 0,-3 3-3 0,3-1-8 16,0-2 12-16,3 3-4 0,3-1-8 0,-3 1 0 15,0-4 0-15,0 1 0 0,3 0 0 0,0-3 0 0,0-2 0 0,0-3 0 16,3 0 0-16,-3-3 0 16,0 0 0-16,0 1 0 0,3-4 10 0,-6-2-10 15,3-2 12-15,6 2-12 0,-3-6 17 0,0 1-3 0,3 0-1 16,-1-3 0-16,-2 0-5 0,3-3 0 0,-3 4-8 16,3-1 12-16,0-3-12 0,-3 0 11 0,0 3-11 0,3-2 10 15,-3-1-10-15,0 1 0 0,3-1 9 0,0 1-9 16,-3-1 0-16,0 0 9 0,3 1-9 0,-3 2 0 15,-1 3 8-15,-2-1-8 0,0 1 0 0,-3 5 0 16,0 0 0-16,0 0 8 0,0 0-8 0,0 0 0 16,0 0 9-16,0 0-9 0,0 0 0 0,0 0 9 15,0 0-9-15,0 0 0 0,0 0 0 0,0 0 8 16,-6 5-8-16,6-5 0 0,0 0 0 0,-3 6 0 16,3-6 8-16,-2 5-8 0,2-5 0 0,0 0 8 15,0 0 2-15,0 0 0 0,0 0 0 0,0 0 0 16,0 0-2-16,0 0-8 0,0 0 12 0,0 0-4 0,0 0 2 0,0 0 0 15,0 0 0-15,0 0 0 16,0 0 4-16,0 0 1 0,0 0 0 0,0 0 0 0,0 0-6 16,0 0-1-16,0 0 0 0,0 0 0 0,0 0-8 15,0 0 12-15,0 0-12 0,0 0 12 0,0 0-12 0,0 0 0 16,0 0 0-16,0 0 8 0,0 0-8 0,0 0 0 16,0 0 0-16,0 0 0 0,0 0 0 0,0 0 0 15,-3-3 0-15,3 3 0 0,-3-5 0 0,3 5 0 16,0 0 0-16,0 0 0 0,0 0 0 0,-3-3 8 15,3 3-8-15,0 0 0 0,0-5 0 0,0 5 0 16,0 0 0-16,0 0 0 0,0 0 10 0,0 0-10 16,0 0 12-16,0 0-12 0,-3-3 0 0,3 3 0 15,0 0 0-15,0 0-9 0,0 0 9 0,0 0 0 16,0 0 0-16,0 0 0 0,0-5 0 0,0 5 0 16,0 0 0-16,0 0 0 0,0 0 0 0,0 0 0 0,0-5 0 0,0 5 0 15,0 0 0-15,0 0 8 0,0 0-8 0,0 0 8 16,0 0-8-16,0 0 0 0,0 0-8 0,0 0 8 15,0 0 0-15,0 0 0 0,0-3 0 0,0 3 0 16,0 0 0-16,0 0 0 0,0 0 0 0,0 0 0 16,0 0 0-16,0 0 0 0,0 0 0 0,0-5 0 0,0 5 0 0,0 0 0 15,0-5 0-15,0 5 0 16,0 0 0-16,0 0 0 0,0 0 0 0,0 0 0 0,0 0 0 0,0 0 0 16,0 0 0-16,0 0 0 0,0 0 0 0,0 0 0 0,0 0 0 0,0 0 0 15,0 0 0-15,0 0 0 0,0-3 0 0,0 3 8 16,0 0-8-16,0 0 0 0,0 0 0 0,0 0 0 15,0 0 0-15,0 0 0 16,0 0 0-16,0 0 8 0,0-5-8 0,0 5 0 16,3-6 0-16,-3 6 0 0,0-2 0 0,3-1 0 15,-3-2 0-15,0 5 0 0,3-6 0 0,-3 6 0 16,0-2 0-16,3-4 0 0,-1 1 0 0,1 3 0 16,-3 2 0-16,0 0 0 0,3-6 0 0,-3 1 0 15,0 0 0-15,0 5 0 0,3-3 0 0,0-2 0 16,-3-1 0-16,0 6 8 0,0-2-8 0,3-3 0 0,-3-1 0 0,3 4 0 15,-3 2 0-15,0 0 0 0,3-6 0 0,-3 6 0 16,3-5 0-16,-3 5 0 16,0 0 0-16,0 0 8 0,0 0-8 0,0 0-10 15,0 0 10-15,0 0-13 0,0 0 13 0,0 0 0 16,0 0 0-16,0 0 0 0,0 0 0 0,0 8 0 0,0 0 0 16,-3 0 10-16,3 0-10 0,0 2 0 0,-3-2 0 0,3 3 0 15,0 2 0-15,0 0 8 0,0 1-8 0,3-1 0 16,0 0 0-16,0 0 0 0,3 0 0 0,-3-2 0 15,3 2 0-15,-3 0 0 0,0-2 0 0,3 0 0 16,-3 2 0-16,3 0 0 0,0-2 0 0,3-1 0 16,-3 1 0-16,0-3 0 0,0 0 0 0,3-3 0 15,-3 0 0-15,3-2 0 0,-1 2 8 0,1-5-8 16,3 0 27-16,-3-2 0 0,-3 2 0 0,6-3 0 16,0 0-17-16,0-5-10 0,-3 0 12 0,3-2-12 15,0-3 27-15,0-1-2 0,2-4 0 0,-2 5 0 0,-3-6-5 0,0 1-2 16,3-4 0-16,-3 4 0 0,-3-3-9 0,3 2-1 15,-3-2-8-15,0 3 12 16,0-1-12-16,-3 1 0 0,0 2 8 0,0 0-8 16,3 0 0-16,-3 3 0 0,-3 2 0 0,3 0 0 0,-3 4-15 15,0 1 1-15,0 1 0 0,0 5 0 16,0 0-83-16,0 0-17 0,0 0-3 0,0 0-1 16,-6 5-110-16,0 3-23 0</inkml:trace>
  <inkml:trace contextRef="#ctx0" brushRef="#br0" timeOffset="233165.5916">21909 14243 1436 0,'0'0'64'0,"0"0"12"0,0-6-60 0,-3 1-16 0,0 0 0 0,3 5 0 16,0 0 68-16,0-3 10 16,0-2 2-16,0 5 1 15,-3-3-49-15,3 3-11 0,0 0-1 0,0 0-1 16,0 0 1-16,0 0 1 0,0 0 0 0,0 0 0 16,0 0 24-16,0 0 5 0,0 0 1 0,0 0 0 15,0 0-23-15,0 0-4 0,0 0 0 0,0 0-1 16,3 8-7-16,0 0-2 0,-3 0 0 0,0 2 0 15,-3 4 7-15,3 2 2 0,-3-1 0 0,0 7 0 16,0-1-7-16,-2 3-2 0,2 2 0 0,-3 1 0 16,-3-1-4-16,0 3-1 0,0 0 0 0,0 3 0 0,0 0 7 15,-3-1 0-15,3 1 1 0,0 3 0 0,0-1 3 0,6-2 0 16,-9-1 0-16,0 1 0 0,9 3-10 0,-5-6-2 16,-1 2 0-16,0-4 0 15,-3-1-30-15,0-2-6 0,3 0-2 0,0-5 0 16,-3 2-186-16,6-8-36 0</inkml:trace>
  <inkml:trace contextRef="#ctx0" brushRef="#br0" timeOffset="233643.4189">22022 14671 1818 0,'0'0'80'0,"0"0"17"0,0 0-77 0,0 0-20 0,0 0 0 0,0 0 0 16,0 0 44-16,0 0 6 0,0 0 1 0,0 0 0 15,0 0-32-15,0 0-7 0,0 0 0 0,0 0-1 16,0 0-11-16,0 0 0 0,6-2 0 0,-6 2 0 15,0 0 0-15,6 2 0 0,0 3 0 0,-3 1 0 16,3-1 0-16,-6 6 0 0,3-1 0 0,-3 6 0 0,0 0 0 0,-3 0 0 16,3 5 0-16,0 0 0 0,-3 0 0 0,3 0 8 15,0-7-8-15,0 2 0 0,3-3 0 16,0-3 0-16,0-2 0 0,0 0 0 0,3-5 19 16,0 2-2-16,-6-5 0 0,6 3 0 0,3-6 40 0,0 1 8 15,-3-1 2-15,3-5 0 0,3 0-4 0,-3 0-1 0,3-2 0 0,-4-1 0 16,1-2-18-16,0-1-4 15,-3 1-1-15,0 0 0 0,0-3-28 0,-3 0-11 16,-3 0 8-16,3 1-8 0,-3-1 9 0,-3 2-9 16,3-1 10-16,-6 1-10 0,6 1 0 0,-3 3 8 15,-3-1-8-15,3 3 0 0,0 0 0 0,-3 0 0 16,3 0 0-16,-3 6 0 16,3-4-31-16,-2 4-5 0,2-1-2 0,-3 0-754 15,3 3-152-15</inkml:trace>
  <inkml:trace contextRef="#ctx0" brushRef="#br0" timeOffset="234343.1956">21671 14449 115 0,'0'0'10'0,"0"0"-10"0,0 0 0 0,0 0 0 16,0 0 198-16,0 0 38 0,0 0 7 0,0 0 1 0,0 0-143 0,0 0-29 15,0 0-5-15,0 0-2 16,0 0-9-16,0 0-3 0,0 0 0 0,0 0 0 0,0 0 19 16,0 0 3-16,0 0 1 0,0 0 0 15,0 0 12-15,0 0 4 0,0 0 0 0,0 0 0 0,6-3-12 0,0 3-1 16,3-2-1-16,-3-1 0 0,3 0-34 0,0 1-8 15,6-1 0-15,0-2-1 0,3 2-25 0,-1 0-10 16,4 1 8-16,3-3-8 16,3 5-135-16,3-3-32 0</inkml:trace>
  <inkml:trace contextRef="#ctx0" brushRef="#br0" timeOffset="235336.5979">22877 14409 1922 0,'0'0'42'0,"0"0"9"0,0 0 1 0,0 0 3 0,0 0-44 0,3-5-11 15,-3 5 0-15,9-5 0 0,-3-3 52 0,0 0 8 16,5 2 1-16,1-1 1 16,0-1-44-16,3 0-9 0,-3-3-1 0,0 3-8 0,3 3 24 0,-3-3-1 15,6 0-1-15,-6 3 0 0,2-1 2 0,-2 1 0 16,0 2 0-16,0-2 0 0,-3 3-2 0,0 2 0 15,0 0 0-15,0 2 0 0,-3-2-22 0,-6 0 0 16,3 8 0-16,-3 5 0 0,0 1 0 0,3 1 0 16,-3 7 0-16,0 1-12 0,-6 7 12 0,0 1 0 15,-3 4-9-15,0 2 9 0,0 0 0 0,-3 0-9 16,3 0 9-16,0 0 0 0,-3 0-8 0,3-3 8 16,1 1 0-16,-1-4 0 0,0-1-9 0,-3-4 9 15,9-2 0-15,-3-6-9 0,3-2 9 0,0-3 0 16,-3-5 0-16,6 0 0 0,0-8 8 0,0 0 3 15,0 0 1-15,12 3 0 0,-3 0 7 0,3-9 1 0,3-2 1 0,5-2 0 16,1-6 17-16,3 0 3 16,-3 0 1-16,9-2 0 0,-4-4 6 0,4-4 0 0,-6 0 1 15,6-4 0-15,0 1-4 0,-1 0-1 0,-8-5 0 0,12 2 0 16,-6 0-13-16,-1-2-3 0,1 0-1 0,0 2 0 16,3 0-15-16,-6 0-4 0,5 3 0 0,-8 0 0 15,6 5-8-15,-6 3 0 0,0-3 0 0,-9 8-11 16,5 1-6-16,-5 4-2 0,-3 0 0 0,-6 3 0 31,6 3-17-31,-9 0-4 0,0 5-1 0,0 0 0 0,0 0-73 16,0 0-14-16,0 0-4 0,0 0-636 0,-3 8-127 0</inkml:trace>
  <inkml:trace contextRef="#ctx0" brushRef="#br0" timeOffset="236420.7939">17763 15809 979 0,'0'0'43'0,"0"0"9"0,0 0-41 0,0 0-11 0,0 0 0 0,0 0 0 16,12 3 167-16,-6-3 31 16,-6 0 6-16,9 0 2 0,0 5-133 0,3-3-26 0,0 1-6 0,-4 0-1 15,7-3-17-15,3-3-4 0,0 0-1 0,3 1 0 16,0-3-7-16,0-1-2 0,2-2 0 0,1 0 0 16,0 0-9-16,0 3 12 0,0 0-12 0,-4 0 12 15,1-3-2-15,0 2 0 0,-3-2 0 0,-3 3-604 16,0 0-121-16</inkml:trace>
  <inkml:trace contextRef="#ctx0" brushRef="#br0" timeOffset="236698.0109">18141 15399 2041 0,'0'0'90'0,"0"0"19"0,0 0-87 0,0 0-22 16,0 0 0-16,0 0 0 0,-3 8 30 0,3 2 2 16,-3 1 0-16,3-1 0 0,-3 9-4 0,0-1 0 15,0 6 0-15,-3 5 0 0,3 6-28 0,-6-1-15 16,6 6 2-16,-6 2 0 0,-3 6 13 0,1-3-12 16,-1 2 12-16,0-2-12 0,0 0 21 0,-3-5 5 15,3 2 1-15,0-5 0 0,0-5 31 0,3 0 6 16,0-6 2-16,0-2 0 0,1-3-34 0,2 1-6 15,0-4-2-15,0-5 0 16,3 1-114-16,0-4-23 0,0-2-5 0</inkml:trace>
  <inkml:trace contextRef="#ctx0" brushRef="#br0" timeOffset="237885.877">18585 15177 2199 0,'0'0'97'0,"0"0"21"0,0 0-94 0,0 0-24 0,0 0 0 0,-3 10 0 0,3 3 39 0,-3 6 3 16,0 2 1-16,-3 5 0 15,0 9-25-15,0-1-5 0,-3 9-1 0,3-1 0 16,-3 6-12-16,0 2 0 0,-3 5 8 0,0 6-8 15,0 0 0-15,0-3 0 0,0 1 0 0,1-1 0 16,-1-8 0-16,0-2 8 0,-3-3-8 0,3-3 0 0,0-5 20 0,3-3-1 16,-3-2-1-16,3-8 0 15,0-6 0-15,0-2 0 0,1-2 0 0,2-4 0 16,-3-7-2-16,3 5 0 0,0-6 0 0,3 1 0 16,-3-6-7-16,3-2-1 0,0-3-8 0,0-2 12 15,3 2-12-15,0-6 0 0,3-4 0 0,3-3 0 16,0 2 0-16,0-2-8 0,3-3 8 0,3 3 0 15,2-3 0-15,1 6 0 0,3 2 0 0,0 3 0 0,0-1-11 16,0 6 11-16,0 3-10 0,-4 5 10 0,4-3-9 0,-3 9 9 16,0-1-8-16,0 0 8 0,3 3-8 0,-3 6 8 15,0-7-8-15,2-1 8 0,1 4-9 0,-3-7 9 16,-3 5-10-16,3-5 10 0,-3-1-16 0,3 4 2 16,0-6 1-16,0 0 0 0,-1-6 13 0,-2 1 0 15,3 2-10-15,0-2 10 0,-3-8 0 0,0 7 0 16,3-1 0-16,-3-1 0 0,0-6 8 0,-3 4-8 15,-1-3 8-15,1-1-8 0,-3 1 8 0,0-3-8 16,-3 0 0-16,3 0 8 0,-3 1-8 0,0-1 10 16,0-3-10-16,-3 6 10 0,0-3-10 0,0 3 12 15,-3 2-12-15,0 3 12 0,0 0-12 0,-3 3 10 16,0 0-10-16,0 2 10 0,-3 3-10 0,1 0 0 0,2 3 0 16,-6 2 0-16,3 3 0 0,0 3 0 0,-3-1-10 0,3 1 10 15,-3 2-10-15,3 3 10 0,0-3-10 0,0 3 10 16,0-3 0-16,0 0 0 0,3 3 0 0,1 0 0 15,2 0 0-15,0-3 0 0,3 6 0 0,0-6 0 16,3 0 0-16,0 1 10 0,-1-1-10 0,4-3 12 0,0 4-12 0,3-1 0 16,-3-5 0-16,3-3 0 15,0 0 0-15,0-2 0 0,0 0 0 0,3-3 0 16,0 0 0-16,0-3 0 0,3-2 0 0,-1-3 0 16,1 0 8-16,3 0-8 0,0-3 8 0,0 1-8 15,3-4 15-15,0-1-3 0,-1 1 0 0,4 1 0 16,0-3 3-16,-3 3 0 0,-3 2 0 0,3 1 0 0,-4 5 2 0,-2-3 1 15,0 8 0-15,-3 0 0 0,3 0-10 0,-3 5-8 16,-3 3 9-16,3-3-9 0,-3 3 8 0,0 5-8 16,0 1 0-16,-1-1 0 0,-2 0 0 0,0 3 0 15,-3 0 0-15,0-3 0 0,0 3 0 0,0-3 0 16,-6 3 0-16,3-5 0 0,-3-1 10 0,3 1-10 16,-3-3 10-16,3 0-10 0,-3-3 12 0,3-5-3 15,0 0-1-15,0 0 0 0,0 0 4 0,0 0 0 0,0 0 0 16,0 0 0-16,0-8 13 0,0 0 3 15,0-3 1-15,3-2 0 0,3 0-18 0,0 0-11 16,0 0 12-16,3 2-12 0,3 0 19 0,-3 1-3 16,3 4-1-16,0-1 0 0,0 1-7 0,-3 4 0 15,3-4-8-15,-1 6 12 0,-2 0-12 0,3 6 0 0,-3-1 0 16,3 3-10 0,-6 0-59-16,3 5-12 0,3-2-3 0,0 4-772 0,-6-4-154 0</inkml:trace>
  <inkml:trace contextRef="#ctx0" brushRef="#br0" timeOffset="238357.8799">20195 15790 2602 0,'0'0'116'0,"0"0"23"0,0 0-111 0,9-5-28 16,0 0 0-16,0-1 0 0,3-1 32 0,-1-1 2 16,4-3 0-16,0 0 0 0,0-2-22 0,0 0-12 15,-3 0 12-15,3-3-12 0,0 3-8 0,-3-1-9 16,-6 1-2-16,-1 0 0 0,1 0 19 0,0-3 0 0,-3 3-8 0,-3-3 8 15,-3 3 0-15,0-3 11 0,3 0-2 0,0 3 0 16,-6-1-9-16,3 1 12 16,0-3-12-16,1 3 12 0,-4 2-3 0,0 3 0 15,-3 3 0-15,3-3 0 0,0 3-9 0,0 2 0 16,-3-2 0-16,0 5 0 0,0 3 0 0,0-1 0 16,-3 4 0-16,3 2 0 0,0-1 0 0,0 7-11 0,0-1 11 15,1 5-12-15,2 4 12 0,0 4 0 0,0 1 10 0,6 4-10 16,-3 9 16-16,3-3-2 0,0 3-1 0,3-1 0 15,0 1 7-15,0 0 2 0,0-1 0 0,0-2 0 16,0-2-7-16,0-1-2 0,0-2 0 0,0 0 0 16,-3-3-13-16,2-3-18 0,-4 1 4 0,-1-6-845 15,0 0-169 1</inkml:trace>
  <inkml:trace contextRef="#ctx0" brushRef="#br0" timeOffset="238584.9985">19870 15936 1612 0,'0'0'72'0,"0"0"14"0,0 0-69 0,0 0-17 15,0 0 0-15,0 0 0 0,0 0 305 0,0 0 58 16,9 0 11-16,3-3 2 0,6 1-295 0,3-1-59 16,3-2-12-16,3-3-2 0,2 2-8 0,1-2 0 15,3 1 0-15,0-1 0 0,2-3-16 0,-2 0 1 16,0 3 1-16,-3-2 0 0,2-1 0 0,-2 1 0 15,0-3 0-15,-3 7 0 0,2-2-4 0,-5 3-1 16,0 0 0-16,-3-3 0 16,-3 2-125-16,0 1-24 0,-1 0-6 0</inkml:trace>
  <inkml:trace contextRef="#ctx0" brushRef="#br0" timeOffset="238899.4401">20638 15727 2624 0,'0'0'116'0,"0"0"24"0,0 0-112 0,0 0-28 0,6 5 0 0,3 0 0 16,-3-2 35-16,3 8 1 0,-3-3 0 0,0 2 0 15,0 3-27-15,-3 3-9 0,0-2 0 0,-3-1 9 16,3 5-9-16,-3-5 0 0,3 3 0 0,-3-2 0 16,-3-1 0-16,3-3 0 0,0 1 0 0,0-3 8 15,0-8 21-15,0 0 4 0,0 0 1 0,0 0 0 16,0 0-6-16,0 0 0 0,0 5-1 0,0-5 0 15,0 0 1-15,0 0 0 0,0 0 0 0,3-2 0 16,3-6 2-16,0 5 1 0,0-8 0 0,0 1 0 16,3-3-17-16,0-3-3 0,-1-3-1 0,1 6 0 0,0-6-10 0,0 1 0 15,3 2 0-15,0 3 0 16,-3-6-8-16,0 11-8 0,0-5 0 0,0 5-1 16,0 0-137-16,0 3-27 0,3 2-6 0,-3 1-1039 15</inkml:trace>
  <inkml:trace contextRef="#ctx0" brushRef="#br0" timeOffset="239205.8792">21037 15767 1735 0,'0'0'76'0,"0"0"17"0,6-3-74 0,0 0-19 0,0 1 0 0,3-4 0 16,-3 6 64-16,-6 0 10 15,0 0 2-15,6-2 0 0,-6 2-48 0,0 0-8 16,0 0-3-16,0 0 0 0,0 0 3 0,-3 2 1 16,0 6 0-16,0 0 0 0,0 3 20 0,-3-3 4 0,0 2 1 0,0 4 0 15,3-4-8-15,-3 1-2 0,0-1 0 0,0-2 0 16,3 3-36-16,0-3 0 0,3-8 0 0,0 0 0 15,0 10 0-15,0-10 0 0,0 0-10 0,0 0 10 16,9 3 0-16,0 0 0 0,0-6 0 0,-3 3 0 16,3-5 17-16,-3 2 11 0,3-2 1 0,-3-3 1 15,0-3 31-15,3 3 7 0,-3-2 0 0,0 2 1 16,0-5-9-16,0 2-3 0,0 0 0 0,-1 1 0 16,-2-3-33-16,0 5-8 0,-3-3 0 0,0 3-1 15,0 0-15-15,-3 0 11 0,0 3-11 0,-2 0 10 16,-1 2-10-16,-3 3 0 0,0 0 0 0,0 3 0 0,0 2-24 0,-3 3 2 15,0 2 1-15,0-2 0 16,0 0-89 0,0 6-18-16,0-1-3 0,3-3-1053 0</inkml:trace>
  <inkml:trace contextRef="#ctx0" brushRef="#br0" timeOffset="239669.5691">21260 15674 1382 0,'0'0'61'0,"0"0"13"0,0 0-59 0,0 0-15 16,0 0 0-16,6 0 0 0,-6 0 197 0,6 3 37 16,3 2 7-16,-3 0 2 0,0 6-179 0,0-1-35 15,3 4-7-15,-3-1-2 0,3 3-10 0,-3-3-2 16,3 3-8-16,-3 2 12 0,3-4 20 0,-3-1 4 0,3 0 1 0,-3 0 0 16,0-2 22-16,-1-3 4 0,-2 0 1 0,-3-3 0 15,0-5 0-15,0 0 0 16,0 0 0-16,0 0 0 0,0 0-24 0,0 0-5 0,9-3-1 15,-3 1 0-15,3-4-5 0,-3 1-1 0,0-6 0 0,3 1 0 16,0-3-28-16,0-1-10 0,3-1 0 0,-3-1 0 16,3 2 18-16,-3-1 3 0,0 1 1 0,-1 4 0 15,1 2-12-15,0 0 0 0,0 3 0 0,0 2 0 0,-3 3-10 0,0 3-4 16,0 2-1-16,0 0 0 16,0 3 23-16,0 0 4 0,0 0 0 0,-3-3 1 31,0 6-31-31,0-3-6 0,0 0-2 0,0 0 0 0,-3-8 6 0,3 5 2 0,-3-5 0 0,0 0 0 15,0 0 10-15,0 0 8 0,0 0-12 0,0 0 12 16,0 0 0-16,0 0 14 0,0 0-1 0,3-3 0 16,0-2 17-16,3-3 3 0,0 0 1 0,-3-2 0 15,3-1-14-15,-1 0-4 0,1 1 0 0,3-1 0 16,-3 3-16-16,3 3 0 0,-3 0 0 0,3 2 0 0,3 3-22 0,-6 0-2 16,-6 0 0-16,6 5 0 15,3-2-74-15,0 2-15 0,0 1-3 0,0 2-1 16,-6-3-105-16,3 8-21 0,3 6-4 0,-9-19-1 0</inkml:trace>
  <inkml:trace contextRef="#ctx0" brushRef="#br0" timeOffset="240197.9157">22481 15666 2750 0,'0'0'60'0,"6"-8"13"0,0-3 3 0,3 1 1 0,3 2-61 0,0-3-16 15,-1 1 0-15,4-1 0 0,0-2 22 0,3 5 2 16,-3 0 0-16,0 3 0 16,-3 0-24-16,3 2 9 0,-6 6-9 0,2-1 0 15,1 1 0-15,0 5 0 0,-3 2 0 0,-3 4 0 16,-3 4-11-16,0 3 11 0,0 6-12 0,-3-1 12 0,0 6-8 0,0 2 8 16,-3-2 0-16,3 5 0 0,-6-3 0 0,3 1 0 15,0-3 12-15,0 2-3 0,0-5-9 0,3-8 0 16,0 0 0-16,3-5 0 0,3-2 0 0,-3-4 0 15,3-2 0-15,-3-3 0 0,3 1 31 0,0-6 7 16,0 0 2-16,6-6 0 0,-3 4 19 0,0-4 4 16,3-4 1-16,2-1 0 0,1-2-32 0,0 0-5 15,0-6-2-15,3 6 0 0,-3-5 3 0,3-4 1 16,-3 1 0-16,5-3 0 0,4-2-20 0,0-1-9 16,3-4 8-16,3 2-8 0,2 0 0 0,-2-1 0 0,3 1 0 15,-3 6 0-15,-4-1 0 0,-2 3 0 0,3 2-10 0,-9 3 10 31,-3 3-28-31,0 2 1 0,-9 1 0 0,3 2 0 16,-1 0-106-16,-8 3-22 0,-8-1-4 0,-1 6-1145 0</inkml:trace>
  <inkml:trace contextRef="#ctx0" brushRef="#br0" timeOffset="242075.7402">18049 16883 1382 0,'0'0'123'0,"0"0"-99"0,0 0-24 0,0 0 0 15,9 3 104-15,3-1 15 16,2-2 3-16,7 0 1 0,0 0-44 0,0 0-9 16,6-2-2-16,0-1 0 0,2 0-20 0,-2-2-4 15,0 2 0-15,0-2-1 0,-1 0-28 0,-2 0-6 16,3 5-1-16,-3-6 0 0,0-2-8 0,-3 6 0 15,-4-1-12-15,1 0 12 16,0-2-45-16,-3 3-2 0,0-4 0 0,-3 1-586 16,0 5-118-16</inkml:trace>
  <inkml:trace contextRef="#ctx0" brushRef="#br0" timeOffset="242366.5006">18335 16497 2152 0,'0'0'96'0,"0"0"19"0,0 0-92 0,0 0-23 15,5 0 0-15,-5 0 0 16,9 0 18-16,0 0-1 0,-3 0 0 0,3 0 0 16,0 8 11-16,0-3 3 0,-3 6 0 0,-3-1 0 0,3 3-10 0,-3 6-1 15,-6 10-1-15,0 0 0 16,0 11 20-16,-3 0 4 0,-3-1 1 0,0 4 0 0,-3 2 8 0,-3-1 3 15,-2-1 0-15,2 2 0 0,0 2-16 0,-3-4-3 16,0-4-1-16,3 1 0 0,0-5-35 0,0-4 0 16,3-4 0-16,1-1 0 15,-1-2-36-15,6-5-13 0,-3-4-3 0,0-1-768 16,6-6-154-16</inkml:trace>
  <inkml:trace contextRef="#ctx0" brushRef="#br0" timeOffset="242773.2313">18727 17039 1152 0,'0'0'102'0,"0"0"-82"16,0 0-20-16,0 0 0 15,0 0 278-15,3 8 51 0,-6-3 11 0,3 9 1 16,0 2-245-16,-3-3-48 0,0 3-11 0,-2-3-1 16,-1 5-24-16,0 1-12 0,-3 2 12 0,3-2-12 15,-6-1 0-15,3-2 0 0,0 2 0 0,0 4 0 16,3-4 0-16,0-5 0 0,0 6 0 0,3-6 0 0,0 0 0 16,3 1 0-16,0-1 0 0,3-3 0 0,0-2 8 0,0 0-8 15,-3-8 0-15,6 0 0 16,3 6 13-16,0-6-1 0,0-6 0 0,6 4 0 15,0-4 1-15,3-4 0 0,-1-3 0 0,4 5 0 16,-6-6-5-16,6 1-8 0,-3-5 11 0,0 4-11 0,-3-1 16 16,2-4-4-16,-5 0-1 0,0 1 0 0,0 5 5 0,-3-6 2 15,-3-2 0-15,-3 8 0 0,-3 0-10 0,0-1-8 16,-3 1 12-16,-3-5-12 0,-3 4 0 0,0 1-20 16,-3 0 2-16,0 5 1 15,-3-5-147-15,1 2-30 0</inkml:trace>
  <inkml:trace contextRef="#ctx0" brushRef="#br0" timeOffset="243702.0614">19772 16928 2318 0,'0'0'103'0,"6"-5"21"0,-3-3-100 0,3 0-24 0,3 3 0 0,3-9 0 15,0 1 43-15,0 5 3 0,6-2 1 0,-4 2 0 16,7-6-27-16,-3 7-6 0,0-4-1 0,0 3 0 16,-6 3-13-16,0 2 0 0,0-2 0 0,-3 5 0 0,-4 2 0 15,1 4 0-15,0-1 0 0,-3 8 0 16,-3 0 0-16,0 6-8 0,-6 2 8 0,0 6 0 15,3-1 0-15,-8 11 16 0,-1-3-4 0,0 6 0 16,3-8-12-16,0 0 11 0,0-1-11 0,3-4 10 0,3-1-10 16,0-4 0-16,-3-1 0 0,6-5 8 0,0-1-8 0,3-4 0 15,-3-3 0-15,3 0 0 0,0-3 0 0,3 0 0 16,3-2 0-16,0-6 0 0,3 3 26 0,-3-5 10 16,6 0 1-16,-1-3 1 0,4 0-8 0,0-5-2 15,3-6 0-15,3 6 0 0,0-5-9 0,2-9-3 16,-2-5 0-16,6-2 0 0,-3 2-16 0,3-2 8 15,-4-6-8-15,1 3 0 0,0 5 13 0,0 1-4 16,-3 1-1-16,-1 7 0 0,-2-4 10 0,-6 11 2 16,0 0 0-16,-6 3 0 0,-3 5 8 0,-3 3 1 0,-3 5 1 0,0 0 0 15,0 0-10-15,-3 5-1 0,-3 8-1 0,0 1 0 16,-3 12-18-16,-3 1 0 0,0 2 0 16,0 5 0-16,-3 1 0 0,3 4 0 0,-2-2 0 15,5 3 0-15,-3 0 0 0,3-6 0 0,3 0 0 0,3-4 0 16,-3 1 0-16,3-4-9 0,3-3 1 0,6-3 0 31,-3 0-88-31,3-3-16 0,0-4-4 0,3-1-1160 0</inkml:trace>
  <inkml:trace contextRef="#ctx0" brushRef="#br0" timeOffset="244242.4626">21007 17182 3009 0,'0'0'66'0,"0"0"14"0,0 0 2 0,0 0 3 16,0 0-68-16,0 0-17 0,0 0 0 0,6 5 0 0,-6-5 22 0,6 3 1 15,3 2 0-15,-9-5 0 16,0 0-197-16,0 0-39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772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27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82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10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36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36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385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29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835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227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726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3AD2A3-800E-4FD3-9B80-9196FA86D4DA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CF872-D59D-4B83-A54B-B4C7A941A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337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emf"/><Relationship Id="rId4" Type="http://schemas.openxmlformats.org/officeDocument/2006/relationships/customXml" Target="../ink/ink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emf"/><Relationship Id="rId4" Type="http://schemas.openxmlformats.org/officeDocument/2006/relationships/customXml" Target="../ink/ink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emf"/><Relationship Id="rId4" Type="http://schemas.openxmlformats.org/officeDocument/2006/relationships/customXml" Target="../ink/ink2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emf"/><Relationship Id="rId4" Type="http://schemas.openxmlformats.org/officeDocument/2006/relationships/customXml" Target="../ink/ink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emf"/><Relationship Id="rId4" Type="http://schemas.openxmlformats.org/officeDocument/2006/relationships/customXml" Target="../ink/ink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34886994-A700-4DD2-976B-942ABF9E9DB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684000" y="1567800"/>
              <a:ext cx="4563000" cy="1159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70680" y="1557360"/>
                <a:ext cx="4589640" cy="118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6398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90200D1-CCF3-49E5-8E9C-4E7BF1269BD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98080" y="74160"/>
              <a:ext cx="7948080" cy="6546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85120" y="63000"/>
                <a:ext cx="7972920" cy="656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606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34886994-A700-4DD2-976B-942ABF9E9DB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41760" y="56160"/>
              <a:ext cx="8117640" cy="6623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30600" y="44280"/>
                <a:ext cx="8138520" cy="664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112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C9A7F9A5-FB85-4810-9E2C-12B0FFD58B6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014320" y="53280"/>
              <a:ext cx="8122680" cy="5958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2080" y="42120"/>
                <a:ext cx="8147520" cy="597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630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812399AF-342C-42DE-8AD6-37EAB8D0E2C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29320" y="100800"/>
              <a:ext cx="8255880" cy="64184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20680" y="88920"/>
                <a:ext cx="8276400" cy="644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533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D4A13D21-A74E-445C-9680-3F32F29BED2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88360" y="0"/>
              <a:ext cx="7737120" cy="5103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74320" y="-10080"/>
                <a:ext cx="7758720" cy="512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887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F2085E7B-264C-4C75-8327-19E3A40FB9B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63240" y="1337400"/>
              <a:ext cx="36000" cy="4338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55680" y="1329120"/>
                <a:ext cx="52200" cy="4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453880" y="270360"/>
              <a:ext cx="7489440" cy="6420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41280" y="260280"/>
                <a:ext cx="7515720" cy="644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5457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90200D1-CCF3-49E5-8E9C-4E7BF1269BD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42280" y="114480"/>
              <a:ext cx="6835680" cy="6470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2920" y="103680"/>
                <a:ext cx="6851520" cy="64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378640" y="173520"/>
              <a:ext cx="7302960" cy="6507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62800" y="160560"/>
                <a:ext cx="7333920" cy="653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0010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90200D1-CCF3-49E5-8E9C-4E7BF1269BD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42280" y="114480"/>
              <a:ext cx="6835680" cy="6470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2920" y="103680"/>
                <a:ext cx="6851520" cy="64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020520" y="450360"/>
              <a:ext cx="5574600" cy="6111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08640" y="439200"/>
                <a:ext cx="5598720" cy="613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827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90200D1-CCF3-49E5-8E9C-4E7BF1269BD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42280" y="114480"/>
              <a:ext cx="6835680" cy="6470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2920" y="103680"/>
                <a:ext cx="6851520" cy="64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073360" y="77040"/>
              <a:ext cx="7311600" cy="65944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61480" y="64800"/>
                <a:ext cx="7338240" cy="662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311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D4A13D21-A74E-445C-9680-3F32F29BED2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34560" y="112320"/>
              <a:ext cx="8443080" cy="5561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3760" y="99720"/>
                <a:ext cx="8466120" cy="558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303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F2085E7B-264C-4C75-8327-19E3A40FB9B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63240" y="1337400"/>
              <a:ext cx="36000" cy="4338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55680" y="1329120"/>
                <a:ext cx="52200" cy="4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954280" y="317160"/>
              <a:ext cx="6824880" cy="5346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44560" y="309600"/>
                <a:ext cx="6844680" cy="536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032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90200D1-CCF3-49E5-8E9C-4E7BF1269BD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09040" y="199080"/>
              <a:ext cx="7812000" cy="5946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5360" y="190080"/>
                <a:ext cx="7837560" cy="596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8477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34886994-A700-4DD2-976B-942ABF9E9DB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44880" y="162000"/>
              <a:ext cx="8819640" cy="6354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5520" y="148680"/>
                <a:ext cx="8839800" cy="637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422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C9A7F9A5-FB85-4810-9E2C-12B0FFD58B6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96480" y="11520"/>
              <a:ext cx="7964280" cy="6528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84240" y="720"/>
                <a:ext cx="7988760" cy="655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848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812399AF-342C-42DE-8AD6-37EAB8D0E2C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75400" y="35280"/>
              <a:ext cx="7762680" cy="6603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3880" y="22320"/>
                <a:ext cx="7788600" cy="662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206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D4A13D21-A74E-445C-9680-3F32F29BED2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76320" y="8640"/>
              <a:ext cx="8078760" cy="6717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62640" y="-3960"/>
                <a:ext cx="8103240" cy="674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289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F2085E7B-264C-4C75-8327-19E3A40FB9B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63240" y="1337400"/>
              <a:ext cx="36000" cy="4338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55680" y="1329120"/>
                <a:ext cx="52200" cy="4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355240" y="147600"/>
              <a:ext cx="7886880" cy="6589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45880" y="133560"/>
                <a:ext cx="7911720" cy="661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151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Microsoft Office PowerPoint</Application>
  <PresentationFormat>Widescreen</PresentationFormat>
  <Paragraphs>18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1</cp:revision>
  <dcterms:created xsi:type="dcterms:W3CDTF">2019-03-11T03:10:15Z</dcterms:created>
  <dcterms:modified xsi:type="dcterms:W3CDTF">2019-03-11T03:11:07Z</dcterms:modified>
</cp:coreProperties>
</file>

<file path=docProps/thumbnail.jpeg>
</file>